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gif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7410F-4FD5-4341-83B5-56AA4B5FE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90063-4339-4067-80FD-E186AF75F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Gerenciamento, planejamento 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0246164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9249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E3E84-B9D8-42F4-B7C4-713577CC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Team Foundation Service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5E1662B-BD42-4FFE-80DE-8C423715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04094"/>
            <a:ext cx="9603275" cy="3602622"/>
          </a:xfrm>
        </p:spPr>
      </p:pic>
    </p:spTree>
    <p:extLst>
      <p:ext uri="{BB962C8B-B14F-4D97-AF65-F5344CB8AC3E}">
        <p14:creationId xmlns:p14="http://schemas.microsoft.com/office/powerpoint/2010/main" val="10366677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74811-496A-4178-988B-F8C83CCF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0F7B49-78A3-470A-AFA9-8A1A7A3FC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1147"/>
            <a:ext cx="9603275" cy="3669631"/>
          </a:xfrm>
        </p:spPr>
      </p:pic>
    </p:spTree>
    <p:extLst>
      <p:ext uri="{BB962C8B-B14F-4D97-AF65-F5344CB8AC3E}">
        <p14:creationId xmlns:p14="http://schemas.microsoft.com/office/powerpoint/2010/main" val="4383869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F19CE-7E00-455F-829D-13E10B9D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2AE5D2-2672-40AE-8FDA-FA0568FD0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16125"/>
            <a:ext cx="9603274" cy="3566528"/>
          </a:xfrm>
        </p:spPr>
      </p:pic>
    </p:spTree>
    <p:extLst>
      <p:ext uri="{BB962C8B-B14F-4D97-AF65-F5344CB8AC3E}">
        <p14:creationId xmlns:p14="http://schemas.microsoft.com/office/powerpoint/2010/main" val="2839150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F543-ADE0-4C0F-8EBA-73147BE1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D57BFCD-D41E-483C-919B-BC9F8B194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5" cy="3518401"/>
          </a:xfrm>
        </p:spPr>
      </p:pic>
    </p:spTree>
    <p:extLst>
      <p:ext uri="{BB962C8B-B14F-4D97-AF65-F5344CB8AC3E}">
        <p14:creationId xmlns:p14="http://schemas.microsoft.com/office/powerpoint/2010/main" val="34907380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AC38C-583E-4038-869C-1F16A640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gerenciamento de banco de dados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77F970A-BABC-4232-889D-1E9398ABF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3179"/>
            <a:ext cx="9603275" cy="3597441"/>
          </a:xfrm>
        </p:spPr>
      </p:pic>
    </p:spTree>
    <p:extLst>
      <p:ext uri="{BB962C8B-B14F-4D97-AF65-F5344CB8AC3E}">
        <p14:creationId xmlns:p14="http://schemas.microsoft.com/office/powerpoint/2010/main" val="15260531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1163-1CC0-4129-8B48-63DDF1B3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1A34929-1393-4328-AF14-CC0EC6DCF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973180"/>
            <a:ext cx="9603274" cy="3633536"/>
          </a:xfrm>
        </p:spPr>
      </p:pic>
    </p:spTree>
    <p:extLst>
      <p:ext uri="{BB962C8B-B14F-4D97-AF65-F5344CB8AC3E}">
        <p14:creationId xmlns:p14="http://schemas.microsoft.com/office/powerpoint/2010/main" val="19777579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AE204-4877-43BC-8E35-16B575E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C0E2CDC-80D1-4C08-82AA-404C1E5BC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424" y="2301429"/>
            <a:ext cx="2857500" cy="16002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82FBFA-76F7-4117-BA28-5FA01852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263" y="4188619"/>
            <a:ext cx="2705100" cy="16954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418C812-E436-41FB-8605-2698E3ADE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919" y="4241527"/>
            <a:ext cx="1604442" cy="160444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61CAF1-7276-4EEC-AB19-3399DC1B9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486" y="3740944"/>
            <a:ext cx="2171700" cy="2105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549DDC3-0D97-4300-8DF4-B45DFF1EB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538" y="2169319"/>
            <a:ext cx="2028825" cy="7715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1F91C47-7972-47B0-A45D-0A7C0C6A2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4255" y="2133682"/>
            <a:ext cx="2675555" cy="1505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29B47E6-DBE6-45CD-A210-552C35574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6850" y="3675799"/>
            <a:ext cx="2762250" cy="16573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3B36779-76D4-4460-BE4F-C0BE29AF79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7937" y="4158781"/>
            <a:ext cx="3252537" cy="182955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62AAF10-53F6-44B5-A7A6-676695183E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2534653"/>
            <a:ext cx="2962275" cy="15430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D7A55D5-CEEC-49D9-B747-A425E8B812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9866" y="2348540"/>
            <a:ext cx="1971067" cy="19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80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D07FB-F1B5-42E5-8286-DB7B63B4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cargos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40E74AC-1727-480F-BB58-5073B7D2C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1973179"/>
            <a:ext cx="9604375" cy="3645568"/>
          </a:xfrm>
        </p:spPr>
      </p:pic>
    </p:spTree>
    <p:extLst>
      <p:ext uri="{BB962C8B-B14F-4D97-AF65-F5344CB8AC3E}">
        <p14:creationId xmlns:p14="http://schemas.microsoft.com/office/powerpoint/2010/main" val="31881091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28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Galeria</vt:lpstr>
      <vt:lpstr>Ferramentas</vt:lpstr>
      <vt:lpstr>Team Foundation Service</vt:lpstr>
      <vt:lpstr>scrum</vt:lpstr>
      <vt:lpstr>Unified Modeling Language</vt:lpstr>
      <vt:lpstr>Modelagem de dados</vt:lpstr>
      <vt:lpstr>Sistema de gerenciamento de banco de dados</vt:lpstr>
      <vt:lpstr>Linguagem de programação</vt:lpstr>
      <vt:lpstr>SOFTWARES</vt:lpstr>
      <vt:lpstr>cargos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</dc:title>
  <dc:creator>Gabriel de Almeida Batista</dc:creator>
  <cp:lastModifiedBy>Gabriel de Almeida Batista</cp:lastModifiedBy>
  <cp:revision>6</cp:revision>
  <dcterms:created xsi:type="dcterms:W3CDTF">2017-08-08T02:50:38Z</dcterms:created>
  <dcterms:modified xsi:type="dcterms:W3CDTF">2017-08-08T08:48:00Z</dcterms:modified>
</cp:coreProperties>
</file>