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2"/>
  </p:notesMasterIdLst>
  <p:handoutMasterIdLst>
    <p:handoutMasterId r:id="rId23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 autoAdjust="0"/>
    <p:restoredTop sz="94660"/>
  </p:normalViewPr>
  <p:slideViewPr>
    <p:cSldViewPr showGuides="1">
      <p:cViewPr varScale="1">
        <p:scale>
          <a:sx n="86" d="100"/>
          <a:sy n="86" d="100"/>
        </p:scale>
        <p:origin x="1000" y="20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4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RESENHA</a:t>
            </a:r>
          </a:p>
          <a:p>
            <a:r>
              <a:rPr lang="pt-BR" dirty="0"/>
              <a:t>Data:  08/03/2022</a:t>
            </a:r>
          </a:p>
          <a:p>
            <a:r>
              <a:rPr lang="pt-BR" dirty="0"/>
              <a:t>P&amp;I – Grupo 03</a:t>
            </a:r>
          </a:p>
          <a:p>
            <a:r>
              <a:rPr lang="pt-BR" dirty="0"/>
              <a:t>Professor: Monteiro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Bruno Ricardo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 err="1">
                <a:solidFill>
                  <a:schemeClr val="bg1"/>
                </a:solidFill>
              </a:rPr>
              <a:t>Jailson</a:t>
            </a:r>
            <a:r>
              <a:rPr lang="pt-BR" dirty="0">
                <a:solidFill>
                  <a:schemeClr val="bg1"/>
                </a:solidFill>
              </a:rPr>
              <a:t> Vitor</a:t>
            </a:r>
          </a:p>
          <a:p>
            <a:r>
              <a:rPr lang="pt-BR" dirty="0">
                <a:solidFill>
                  <a:schemeClr val="bg1"/>
                </a:solidFill>
              </a:rPr>
              <a:t>Jean Sousa</a:t>
            </a:r>
          </a:p>
          <a:p>
            <a:r>
              <a:rPr lang="pt-BR" dirty="0">
                <a:solidFill>
                  <a:schemeClr val="bg1"/>
                </a:solidFill>
              </a:rPr>
              <a:t>Mathias Carvalho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13 - 10/11/2021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Tela de Emissão de Boletos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o projeto SpringBoot com Estrutura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do Documento de Layout de Importação e Exportação de Dados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no provisionamento da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Inicial da Aplicação de Agendamentos </a:t>
            </a:r>
            <a:r>
              <a:rPr lang="pt-BR" sz="1323" b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a lógica de cadastro e login na aplicação do nosso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banco de dados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01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14 - 17/11/2021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Conexão do Back-end com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as Prototipações das Telas Finais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da Tela Inicial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Layout de Importação e Exportação de Arquivo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em provisionamento na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lógica de Login e Cadastro do Front-end com nosso Back-end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o uso de Pilhas e Filas na Aplicação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Agendamentos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Centros Esportivos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Quadras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#Ferras e Vinicius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Construir a Planilha UAT da Aplicação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WhitePaper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professor sobre escopo de pagamentos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integramos a lógica de cadastro e login na aplicação do nosso back-end com nosso front-end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iniciamos a integração toda da nossa massa de dados do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5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14 - 01/03/2022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PM faltando alguns detalhes revisar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as prototipações de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mapa da Persona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613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14 - 08/03/2022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faltando alguns detalhes revisar com o professor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Prototipações de telas prontas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alguns detalhes do mapa da Persona com o professor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Personal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PowerPoint divisão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#Jailson e #Mathias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#Gabriel Wesley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1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jogador #Gabriel Wesley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C6E3415A-81AF-3A4F-B0E7-0CCBBFB0A060}"/>
              </a:ext>
            </a:extLst>
          </p:cNvPr>
          <p:cNvSpPr>
            <a:spLocks noChangeAspect="1"/>
          </p:cNvSpPr>
          <p:nvPr/>
        </p:nvSpPr>
        <p:spPr>
          <a:xfrm>
            <a:off x="10211192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80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- 05/04/2022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Reconfigurar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Cloud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e configurar a funções #Grupo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2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Revisao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negocio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629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19452</TotalTime>
  <Words>2303</Words>
  <Application>Microsoft Macintosh PowerPoint</Application>
  <PresentationFormat>Personalizar</PresentationFormat>
  <Paragraphs>491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  <vt:lpstr>SEMANA 13 - 10/11/2021</vt:lpstr>
      <vt:lpstr>SEMANA 14 - 17/11/2021</vt:lpstr>
      <vt:lpstr>SEMANA 14 - 01/03/2022</vt:lpstr>
      <vt:lpstr>SEMANA 14 - 08/03/2022</vt:lpstr>
      <vt:lpstr>SEMANA Abril - 05/04/2022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Henrique Leiva</cp:lastModifiedBy>
  <cp:revision>382</cp:revision>
  <cp:lastPrinted>2018-08-30T22:45:44Z</cp:lastPrinted>
  <dcterms:created xsi:type="dcterms:W3CDTF">2016-12-01T16:19:35Z</dcterms:created>
  <dcterms:modified xsi:type="dcterms:W3CDTF">2022-04-05T22:50:58Z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