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1"/>
  </p:notesMasterIdLst>
  <p:handoutMasterIdLst>
    <p:handoutMasterId r:id="rId22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82" d="100"/>
          <a:sy n="82" d="100"/>
        </p:scale>
        <p:origin x="378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4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14 - 17/11/2021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Conexão do Back-end com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as Prototipações das Telas Finais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da Tela Inicial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Layout de Importação e Exportação de Arquivo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em provisionamento na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lógica de Login e Cadastro do Front-end com nosso Back-end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o uso de Pilhas e Filas na Aplicação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Agendamentos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Centros Esportivos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de Cadastro de Quadras na Aplicação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#Ferras e Vinicius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Construir a Planilha UAT da Aplicação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WhitePaper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professor sobre escopo de pagamentos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integramos a lógica de cadastro e login na aplicação do nosso back-end com nosso front-end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Ainda não iniciamos a integração toda da nossa massa de dados do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05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14 - 01/03/2022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PM faltando alguns detalhes revisar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as prototipações de telas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Em andamento o mapa da Persona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61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14 - 08/03/2022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faltando alguns detalhes revisar com o professor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#Jean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Prototipações de telas prontas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#Gabriel Ferraz e Pedro Leiva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alguns detalhes do mapa da Persona com o professor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#Jailson e Bruno Ricardo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Faltando revisar 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Personal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 #Jailson e Mathias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Começar a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as telas para o aplicativo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00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CCFA3F41-39FA-48EC-9FEC-A2A8A34BADB1}"/>
              </a:ext>
            </a:extLst>
          </p:cNvPr>
          <p:cNvSpPr>
            <a:spLocks noChangeAspect="1"/>
          </p:cNvSpPr>
          <p:nvPr/>
        </p:nvSpPr>
        <p:spPr>
          <a:xfrm>
            <a:off x="9330787" y="28437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780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18609</TotalTime>
  <Words>2202</Words>
  <Application>Microsoft Office PowerPoint</Application>
  <PresentationFormat>Personalizar</PresentationFormat>
  <Paragraphs>459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  <vt:lpstr>SEMANA 14 - 17/11/2021</vt:lpstr>
      <vt:lpstr>SEMANA 14 - 01/03/2022</vt:lpstr>
      <vt:lpstr>SEMANA 14 - 08/03/2022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GABRIEL VICOLLA FERRAZ</cp:lastModifiedBy>
  <cp:revision>378</cp:revision>
  <cp:lastPrinted>2018-08-30T22:45:44Z</cp:lastPrinted>
  <dcterms:created xsi:type="dcterms:W3CDTF">2016-12-01T16:19:35Z</dcterms:created>
  <dcterms:modified xsi:type="dcterms:W3CDTF">2022-03-08T20:06:08Z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