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5"/>
  </p:notesMasterIdLst>
  <p:handoutMasterIdLst>
    <p:handoutMasterId r:id="rId26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660"/>
  </p:normalViewPr>
  <p:slideViewPr>
    <p:cSldViewPr showGuides="1">
      <p:cViewPr>
        <p:scale>
          <a:sx n="86" d="100"/>
          <a:sy n="86" d="100"/>
        </p:scale>
        <p:origin x="1000" y="20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9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6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2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RESENHA</a:t>
            </a:r>
          </a:p>
          <a:p>
            <a:r>
              <a:rPr lang="pt-BR" dirty="0"/>
              <a:t>Data:  08/03/2022</a:t>
            </a:r>
          </a:p>
          <a:p>
            <a:r>
              <a:rPr lang="pt-BR" dirty="0"/>
              <a:t>P&amp;I – Grupo 03</a:t>
            </a:r>
          </a:p>
          <a:p>
            <a:r>
              <a:rPr lang="pt-BR" dirty="0"/>
              <a:t>Professor: Monteiro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Bruno Ricardo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 err="1">
                <a:solidFill>
                  <a:schemeClr val="bg1"/>
                </a:solidFill>
              </a:rPr>
              <a:t>Jailson</a:t>
            </a:r>
            <a:r>
              <a:rPr lang="pt-BR" dirty="0">
                <a:solidFill>
                  <a:schemeClr val="bg1"/>
                </a:solidFill>
              </a:rPr>
              <a:t> Vitor</a:t>
            </a:r>
          </a:p>
          <a:p>
            <a:r>
              <a:rPr lang="pt-BR" dirty="0">
                <a:solidFill>
                  <a:schemeClr val="bg1"/>
                </a:solidFill>
              </a:rPr>
              <a:t>Jean Sousa</a:t>
            </a:r>
          </a:p>
          <a:p>
            <a:r>
              <a:rPr lang="pt-BR" dirty="0">
                <a:solidFill>
                  <a:schemeClr val="bg1"/>
                </a:solidFill>
              </a:rPr>
              <a:t>Mathias Carvalho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14 - 01/03/2022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PM faltando alguns detalhes revisar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as prototipações de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mapa da Persona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1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14 - 08/03/2022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faltando alguns detalhes revisar com o professor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Prototipações de telas prontas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alguns detalhes do mapa da Persona com o professor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divisão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#Jailson e #Mathias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#Gabriel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1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jogador #Gabriel Wesley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C6E3415A-81AF-3A4F-B0E7-0CCBBFB0A060}"/>
              </a:ext>
            </a:extLst>
          </p:cNvPr>
          <p:cNvSpPr>
            <a:spLocks noChangeAspect="1"/>
          </p:cNvSpPr>
          <p:nvPr/>
        </p:nvSpPr>
        <p:spPr>
          <a:xfrm>
            <a:off x="10211192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80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- 05/04/2022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Reconfigurar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Cloud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e configurar a funções #Grupo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2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Revisao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negocio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629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- 03/05/2022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Organizacao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Comeco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configuração do certificado Digital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#Bruno 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Conexao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cadastro e login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Mathias, 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telas do app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as telas com o banco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na nuvem cloud para o file server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Arrumar botão e menu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fragmentos nas telas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tarefas por enquanto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348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- 10/05/2022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Certificado Completo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Docker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agendamento em andamento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Mathias e 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telas do app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Ferraz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as telas com o banco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#Jean, Mathias e Pedro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na nuvem cloud para o file server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Arrumar botão e menu 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Fragmentos nas telas em andamento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Paper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Revisar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4CE6BF-86B7-80AF-6F33-0C508C6BD420}"/>
              </a:ext>
            </a:extLst>
          </p:cNvPr>
          <p:cNvSpPr txBox="1"/>
          <p:nvPr/>
        </p:nvSpPr>
        <p:spPr>
          <a:xfrm>
            <a:off x="11809708" y="150333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9F41AA-E726-2DA3-D4FC-032EF406FF04}"/>
              </a:ext>
            </a:extLst>
          </p:cNvPr>
          <p:cNvSpPr txBox="1"/>
          <p:nvPr/>
        </p:nvSpPr>
        <p:spPr>
          <a:xfrm>
            <a:off x="11329261" y="1456841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CF8E0F39-1427-AB67-E8F9-BAEDA87F6DF9}"/>
              </a:ext>
            </a:extLst>
          </p:cNvPr>
          <p:cNvSpPr/>
          <p:nvPr/>
        </p:nvSpPr>
        <p:spPr>
          <a:xfrm>
            <a:off x="6814576" y="1177726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Problema de chegar no horário certo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855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- 17/05/2022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Certificado Completo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Docker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agendamento em andamento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Mathias e 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Refatoracao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 do app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as telas com o banco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#Jean, Mathias e Pedro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na nuvem Jenkins e teste de carga 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Botão mostrando sobre a lei LGPD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Mercado Pago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#Jean e Mathias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Dados Offline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#Mathias, Jean e Pedro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Tentar implementar Geolocalização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#Pedro, Jean e Mathias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 de Estresse em J meter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Fragmentos nas telas em andamento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Wesley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Recycler</a:t>
            </a: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view</a:t>
            </a: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Ferraz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Paper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Revisar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Ferraz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4CE6BF-86B7-80AF-6F33-0C508C6BD420}"/>
              </a:ext>
            </a:extLst>
          </p:cNvPr>
          <p:cNvSpPr txBox="1"/>
          <p:nvPr/>
        </p:nvSpPr>
        <p:spPr>
          <a:xfrm>
            <a:off x="11809708" y="150333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9F41AA-E726-2DA3-D4FC-032EF406FF04}"/>
              </a:ext>
            </a:extLst>
          </p:cNvPr>
          <p:cNvSpPr txBox="1"/>
          <p:nvPr/>
        </p:nvSpPr>
        <p:spPr>
          <a:xfrm>
            <a:off x="11329261" y="1456841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CF8E0F39-1427-AB67-E8F9-BAEDA87F6DF9}"/>
              </a:ext>
            </a:extLst>
          </p:cNvPr>
          <p:cNvSpPr/>
          <p:nvPr/>
        </p:nvSpPr>
        <p:spPr>
          <a:xfrm>
            <a:off x="6814576" y="1177726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397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22000</TotalTime>
  <Words>2665</Words>
  <Application>Microsoft Macintosh PowerPoint</Application>
  <PresentationFormat>Personalizar</PresentationFormat>
  <Paragraphs>582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  <vt:lpstr>SEMANA 14 - 01/03/2022</vt:lpstr>
      <vt:lpstr>SEMANA 14 - 08/03/2022</vt:lpstr>
      <vt:lpstr>SEMANA Abril - 05/04/2022</vt:lpstr>
      <vt:lpstr>SEMANA Abril - 03/05/2022</vt:lpstr>
      <vt:lpstr>SEMANA Abril - 10/05/2022</vt:lpstr>
      <vt:lpstr>SEMANA ABRIL - 17/05/2022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Leiva</cp:lastModifiedBy>
  <cp:revision>389</cp:revision>
  <cp:lastPrinted>2018-08-30T22:45:44Z</cp:lastPrinted>
  <dcterms:created xsi:type="dcterms:W3CDTF">2016-12-01T16:19:35Z</dcterms:created>
  <dcterms:modified xsi:type="dcterms:W3CDTF">2022-05-18T22:46:10Z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