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0"/>
  </p:notesMasterIdLst>
  <p:handoutMasterIdLst>
    <p:handoutMasterId r:id="rId11"/>
  </p:handoutMasterIdLst>
  <p:sldIdLst>
    <p:sldId id="344" r:id="rId7"/>
    <p:sldId id="471" r:id="rId8"/>
    <p:sldId id="472" r:id="rId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1BCF13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6" autoAdjust="0"/>
    <p:restoredTop sz="94660"/>
  </p:normalViewPr>
  <p:slideViewPr>
    <p:cSldViewPr showGuides="1">
      <p:cViewPr>
        <p:scale>
          <a:sx n="70" d="100"/>
          <a:sy n="70" d="100"/>
        </p:scale>
        <p:origin x="666" y="-84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Sem nome definido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P&amp;I – Grupo 09</a:t>
            </a:r>
          </a:p>
          <a:p>
            <a:r>
              <a:rPr lang="pt-BR" dirty="0"/>
              <a:t>Professor: Leonardo Marques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Gabriel Alvarez</a:t>
            </a:r>
          </a:p>
          <a:p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  <a:p>
            <a:r>
              <a:rPr lang="pt-BR" dirty="0">
                <a:solidFill>
                  <a:schemeClr val="bg1"/>
                </a:solidFill>
              </a:rPr>
              <a:t>Vinicius Oliveira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XX - DD/MM/AAAA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que foi superado na última 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Ex. Instalação do banco de dados #Marcos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Pontos de riscos ou assuntos que devem ser resolvidos com urgência para o bom andamento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Ex. Tela com Bug, Cloud não suporta tipo de serviço escolhido,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etc</a:t>
            </a: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banco de dados na Azure #Lucas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da Biblioteca #Sofia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conta no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#Mariana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Mapa de Empatia #Luana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17662</TotalTime>
  <Words>343</Words>
  <Application>Microsoft Office PowerPoint</Application>
  <PresentationFormat>Personalizar</PresentationFormat>
  <Paragraphs>75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XX - DD/MM/AAAA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Vinícius Oliveira</cp:lastModifiedBy>
  <cp:revision>356</cp:revision>
  <cp:lastPrinted>2018-08-30T22:45:44Z</cp:lastPrinted>
  <dcterms:created xsi:type="dcterms:W3CDTF">2016-12-01T16:19:35Z</dcterms:created>
  <dcterms:modified xsi:type="dcterms:W3CDTF">2021-08-18T21:47:53Z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