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344" r:id="rId7"/>
    <p:sldId id="471" r:id="rId8"/>
    <p:sldId id="472" r:id="rId9"/>
    <p:sldId id="473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6" autoAdjust="0"/>
    <p:restoredTop sz="94660"/>
  </p:normalViewPr>
  <p:slideViewPr>
    <p:cSldViewPr showGuides="1">
      <p:cViewPr varScale="1">
        <p:scale>
          <a:sx n="82" d="100"/>
          <a:sy n="82" d="100"/>
        </p:scale>
        <p:origin x="810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31/08/2021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31/08/2021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Sem nome definido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P&amp;I – Grupo 09</a:t>
            </a:r>
          </a:p>
          <a:p>
            <a:r>
              <a:rPr lang="pt-BR" dirty="0"/>
              <a:t>Professor: Leonardo Marques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Gabriel Alvares</a:t>
            </a:r>
          </a:p>
          <a:p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  <a:p>
            <a:r>
              <a:rPr lang="pt-BR" dirty="0">
                <a:solidFill>
                  <a:schemeClr val="bg1"/>
                </a:solidFill>
              </a:rPr>
              <a:t>Vinicius Oliveira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17759</TotalTime>
  <Words>567</Words>
  <Application>Microsoft Office PowerPoint</Application>
  <PresentationFormat>Personalizar</PresentationFormat>
  <Paragraphs>133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gabriel ferraz</cp:lastModifiedBy>
  <cp:revision>358</cp:revision>
  <cp:lastPrinted>2018-08-30T22:45:44Z</cp:lastPrinted>
  <dcterms:created xsi:type="dcterms:W3CDTF">2016-12-01T16:19:35Z</dcterms:created>
  <dcterms:modified xsi:type="dcterms:W3CDTF">2021-09-01T00:24:33Z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