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B2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093E-3454-4D60-86CF-1DF1D2C66BE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143723" y="4348565"/>
            <a:ext cx="2179064" cy="1882497"/>
            <a:chOff x="239729" y="1548384"/>
            <a:chExt cx="2377290" cy="2016223"/>
          </a:xfrm>
        </p:grpSpPr>
        <p:sp>
          <p:nvSpPr>
            <p:cNvPr id="5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tângulo 20"/>
            <p:cNvSpPr/>
            <p:nvPr/>
          </p:nvSpPr>
          <p:spPr>
            <a:xfrm>
              <a:off x="327282" y="1666467"/>
              <a:ext cx="2202182" cy="890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Google Geolocation API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Google]</a:t>
              </a:r>
            </a:p>
          </p:txBody>
        </p:sp>
        <p:sp>
          <p:nvSpPr>
            <p:cNvPr id="7" name="Retângulo 20"/>
            <p:cNvSpPr/>
            <p:nvPr/>
          </p:nvSpPr>
          <p:spPr>
            <a:xfrm>
              <a:off x="426094" y="2674578"/>
              <a:ext cx="2004558" cy="692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geolocalização das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>
                      <a:lumMod val="10000"/>
                    </a:schemeClr>
                  </a:solidFill>
                </a:rPr>
                <a:t>(4</a:t>
              </a:r>
              <a:r>
                <a:rPr lang="pt-BR" sz="1200" b="1" i="0" dirty="0">
                  <a:solidFill>
                    <a:schemeClr val="bg1">
                      <a:lumMod val="10000"/>
                    </a:schemeClr>
                  </a:solidFill>
                  <a:effectLst/>
                </a:rPr>
                <a:t>º Semestre)</a:t>
              </a:r>
              <a:endParaRPr lang="pt-BR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4" name="Fluxograma: Disco Magnético 13"/>
          <p:cNvSpPr/>
          <p:nvPr/>
        </p:nvSpPr>
        <p:spPr>
          <a:xfrm>
            <a:off x="3404648" y="369093"/>
            <a:ext cx="2293242" cy="220147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/>
          <p:cNvSpPr/>
          <p:nvPr/>
        </p:nvSpPr>
        <p:spPr>
          <a:xfrm>
            <a:off x="3430045" y="1148667"/>
            <a:ext cx="223643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16" name="Retângulo 20"/>
          <p:cNvSpPr/>
          <p:nvPr/>
        </p:nvSpPr>
        <p:spPr>
          <a:xfrm>
            <a:off x="3502547" y="1682533"/>
            <a:ext cx="209656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200" dirty="0"/>
              <a:t>Armazena dados de agendamentos, cadastros, centros e quadras esportivas</a:t>
            </a:r>
            <a:endParaRPr lang="pt-BR" sz="1050" dirty="0"/>
          </a:p>
        </p:txBody>
      </p:sp>
      <p:grpSp>
        <p:nvGrpSpPr>
          <p:cNvPr id="25" name="Group 35"/>
          <p:cNvGrpSpPr/>
          <p:nvPr/>
        </p:nvGrpSpPr>
        <p:grpSpPr>
          <a:xfrm>
            <a:off x="209812" y="4262063"/>
            <a:ext cx="2450581" cy="2055502"/>
            <a:chOff x="9889827" y="4597388"/>
            <a:chExt cx="2566458" cy="2089582"/>
          </a:xfrm>
        </p:grpSpPr>
        <p:grpSp>
          <p:nvGrpSpPr>
            <p:cNvPr id="26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0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1" name="Straight Connector 29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Retângulo 20"/>
            <p:cNvSpPr/>
            <p:nvPr/>
          </p:nvSpPr>
          <p:spPr>
            <a:xfrm>
              <a:off x="9889827" y="4908418"/>
              <a:ext cx="2566458" cy="563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8" name="Retângulo 20"/>
            <p:cNvSpPr/>
            <p:nvPr/>
          </p:nvSpPr>
          <p:spPr>
            <a:xfrm>
              <a:off x="10190247" y="5561989"/>
              <a:ext cx="1965617" cy="84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Aplicativo para a localização e agendamento de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727666" y="518849"/>
            <a:ext cx="2167452" cy="1899850"/>
            <a:chOff x="8867421" y="1547039"/>
            <a:chExt cx="2376264" cy="2016224"/>
          </a:xfrm>
        </p:grpSpPr>
        <p:sp>
          <p:nvSpPr>
            <p:cNvPr id="39" name="Retângulo 38"/>
            <p:cNvSpPr/>
            <p:nvPr/>
          </p:nvSpPr>
          <p:spPr>
            <a:xfrm>
              <a:off x="8867421" y="154703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67421" y="1715859"/>
              <a:ext cx="2376264" cy="6532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Microservice</a:t>
              </a:r>
              <a:endParaRPr lang="pt-BR" sz="2000" b="1" dirty="0">
                <a:cs typeface="Calibri"/>
              </a:endParaRPr>
            </a:p>
            <a:p>
              <a:pPr algn="ctr">
                <a:defRPr/>
              </a:pPr>
              <a:r>
                <a:rPr lang="pt-BR" sz="1400" dirty="0"/>
                <a:t>[Container: </a:t>
              </a:r>
              <a:r>
                <a:rPr lang="pt-BR" sz="1200" dirty="0"/>
                <a:t>Spring Boot</a:t>
              </a:r>
              <a:r>
                <a:rPr lang="pt-BR" sz="1400" dirty="0"/>
                <a:t>]</a:t>
              </a:r>
              <a:endParaRPr lang="pt-BR" sz="1400" dirty="0">
                <a:cs typeface="Calibri"/>
              </a:endParaRPr>
            </a:p>
          </p:txBody>
        </p:sp>
        <p:sp>
          <p:nvSpPr>
            <p:cNvPr id="41" name="Retângulo 20"/>
            <p:cNvSpPr/>
            <p:nvPr/>
          </p:nvSpPr>
          <p:spPr>
            <a:xfrm>
              <a:off x="8980917" y="2415302"/>
              <a:ext cx="2132797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locatários e seus centros esportivos</a:t>
              </a: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6552354" y="4122627"/>
            <a:ext cx="2450581" cy="2055501"/>
            <a:chOff x="7097750" y="4654462"/>
            <a:chExt cx="2566458" cy="2016225"/>
          </a:xfrm>
        </p:grpSpPr>
        <p:grpSp>
          <p:nvGrpSpPr>
            <p:cNvPr id="35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6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/>
            <p:cNvSpPr/>
            <p:nvPr/>
          </p:nvSpPr>
          <p:spPr>
            <a:xfrm>
              <a:off x="7149338" y="5021772"/>
              <a:ext cx="2463283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React JS + HTML + CSS]</a:t>
              </a:r>
            </a:p>
          </p:txBody>
        </p:sp>
        <p:sp>
          <p:nvSpPr>
            <p:cNvPr id="37" name="Retângulo 20"/>
            <p:cNvSpPr/>
            <p:nvPr/>
          </p:nvSpPr>
          <p:spPr>
            <a:xfrm>
              <a:off x="7097750" y="5676287"/>
              <a:ext cx="2566458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de exibição agendamentos e cadastros de centros e quadras esportivas 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Conector: Angulado 60"/>
          <p:cNvCxnSpPr/>
          <p:nvPr/>
        </p:nvCxnSpPr>
        <p:spPr>
          <a:xfrm rot="5400000">
            <a:off x="8761100" y="2373537"/>
            <a:ext cx="1627403" cy="18522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07"/>
          <p:cNvCxnSpPr>
            <a:stCxn id="39" idx="1"/>
            <a:endCxn id="14" idx="4"/>
          </p:cNvCxnSpPr>
          <p:nvPr/>
        </p:nvCxnSpPr>
        <p:spPr>
          <a:xfrm flipH="1">
            <a:off x="5697890" y="1468774"/>
            <a:ext cx="1029778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38"/>
          <p:cNvGrpSpPr/>
          <p:nvPr/>
        </p:nvGrpSpPr>
        <p:grpSpPr>
          <a:xfrm>
            <a:off x="351377" y="518849"/>
            <a:ext cx="2177288" cy="1899850"/>
            <a:chOff x="8843374" y="1501253"/>
            <a:chExt cx="2387049" cy="2016224"/>
          </a:xfrm>
        </p:grpSpPr>
        <p:sp>
          <p:nvSpPr>
            <p:cNvPr id="53" name="Retângulo 52"/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8867961" y="1583056"/>
              <a:ext cx="2362462" cy="6394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b="1"/>
                <a:t>Microservice</a:t>
              </a:r>
              <a:endParaRPr lang="pt-BR" b="1">
                <a:cs typeface="Calibri"/>
              </a:endParaRPr>
            </a:p>
            <a:p>
              <a:pPr algn="ctr">
                <a:defRPr/>
              </a:pPr>
              <a:r>
                <a:rPr lang="pt-BR" sz="1400"/>
                <a:t>[Container: Spring Boot]</a:t>
              </a:r>
              <a:endParaRPr lang="pt-BR" sz="1400">
                <a:cs typeface="Calibri"/>
              </a:endParaRPr>
            </a:p>
          </p:txBody>
        </p:sp>
        <p:sp>
          <p:nvSpPr>
            <p:cNvPr id="55" name="Retângulo 20"/>
            <p:cNvSpPr/>
            <p:nvPr/>
          </p:nvSpPr>
          <p:spPr>
            <a:xfrm>
              <a:off x="8923485" y="2336548"/>
              <a:ext cx="2216042" cy="68592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jogadores </a:t>
              </a: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Conector de Seta Reta 107"/>
          <p:cNvCxnSpPr>
            <a:stCxn id="53" idx="3"/>
            <a:endCxn id="14" idx="2"/>
          </p:cNvCxnSpPr>
          <p:nvPr/>
        </p:nvCxnSpPr>
        <p:spPr>
          <a:xfrm>
            <a:off x="2518829" y="1468774"/>
            <a:ext cx="885819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36"/>
          <p:cNvGrpSpPr/>
          <p:nvPr/>
        </p:nvGrpSpPr>
        <p:grpSpPr>
          <a:xfrm>
            <a:off x="9324880" y="509469"/>
            <a:ext cx="2352065" cy="2055501"/>
            <a:chOff x="7149339" y="4654462"/>
            <a:chExt cx="2463284" cy="2016225"/>
          </a:xfrm>
        </p:grpSpPr>
        <p:grpSp>
          <p:nvGrpSpPr>
            <p:cNvPr id="68" name="Group 22"/>
            <p:cNvGrpSpPr/>
            <p:nvPr/>
          </p:nvGrpSpPr>
          <p:grpSpPr>
            <a:xfrm>
              <a:off x="7149339" y="4654462"/>
              <a:ext cx="2463283" cy="2016225"/>
              <a:chOff x="8392959" y="3891083"/>
              <a:chExt cx="3276202" cy="2212133"/>
            </a:xfrm>
          </p:grpSpPr>
          <p:sp>
            <p:nvSpPr>
              <p:cNvPr id="71" name="Retângulo 6"/>
              <p:cNvSpPr/>
              <p:nvPr/>
            </p:nvSpPr>
            <p:spPr>
              <a:xfrm>
                <a:off x="8392959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tângulo 20"/>
            <p:cNvSpPr/>
            <p:nvPr/>
          </p:nvSpPr>
          <p:spPr>
            <a:xfrm>
              <a:off x="7149339" y="5021772"/>
              <a:ext cx="2463284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HTML + CSS + JS]</a:t>
              </a:r>
            </a:p>
          </p:txBody>
        </p:sp>
        <p:sp>
          <p:nvSpPr>
            <p:cNvPr id="70" name="Retângulo 20"/>
            <p:cNvSpPr/>
            <p:nvPr/>
          </p:nvSpPr>
          <p:spPr>
            <a:xfrm>
              <a:off x="7398708" y="5711489"/>
              <a:ext cx="1921102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Site Institucional SPA de apresentação da solução do projeto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: Angulado 60"/>
          <p:cNvCxnSpPr>
            <a:stCxn id="30" idx="0"/>
            <a:endCxn id="53" idx="2"/>
          </p:cNvCxnSpPr>
          <p:nvPr/>
        </p:nvCxnSpPr>
        <p:spPr>
          <a:xfrm rot="16200000" flipV="1">
            <a:off x="515989" y="3337814"/>
            <a:ext cx="1843364" cy="51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07"/>
          <p:cNvCxnSpPr/>
          <p:nvPr/>
        </p:nvCxnSpPr>
        <p:spPr>
          <a:xfrm flipH="1" flipV="1">
            <a:off x="7777644" y="2436369"/>
            <a:ext cx="1976" cy="16796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/>
          <p:cNvCxnSpPr>
            <a:stCxn id="30" idx="3"/>
            <a:endCxn id="5" idx="1"/>
          </p:cNvCxnSpPr>
          <p:nvPr/>
        </p:nvCxnSpPr>
        <p:spPr>
          <a:xfrm>
            <a:off x="2541681" y="5289814"/>
            <a:ext cx="60204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20"/>
          <p:cNvSpPr/>
          <p:nvPr/>
        </p:nvSpPr>
        <p:spPr>
          <a:xfrm>
            <a:off x="8723758" y="2996432"/>
            <a:ext cx="1756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b="1" dirty="0">
                <a:solidFill>
                  <a:schemeClr val="bg1"/>
                </a:solidFill>
              </a:rPr>
              <a:t>Redirecionamento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/>
          <p:cNvSpPr/>
          <p:nvPr/>
        </p:nvSpPr>
        <p:spPr>
          <a:xfrm>
            <a:off x="232558" y="1124912"/>
            <a:ext cx="2426120" cy="190481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/>
          <p:cNvSpPr/>
          <p:nvPr/>
        </p:nvSpPr>
        <p:spPr>
          <a:xfrm>
            <a:off x="357059" y="1803342"/>
            <a:ext cx="2151424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16" name="Retângulo 20"/>
          <p:cNvSpPr/>
          <p:nvPr/>
        </p:nvSpPr>
        <p:spPr>
          <a:xfrm>
            <a:off x="350969" y="2326562"/>
            <a:ext cx="2157474" cy="600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100" dirty="0"/>
              <a:t>Armazena dados de agendamentos, cadastros, centros e quadras esportivas</a:t>
            </a:r>
            <a:endParaRPr lang="pt-BR" sz="1000" dirty="0"/>
          </a:p>
        </p:txBody>
      </p:sp>
      <p:grpSp>
        <p:nvGrpSpPr>
          <p:cNvPr id="17" name="Group 79"/>
          <p:cNvGrpSpPr/>
          <p:nvPr/>
        </p:nvGrpSpPr>
        <p:grpSpPr>
          <a:xfrm>
            <a:off x="6495068" y="1290077"/>
            <a:ext cx="2407793" cy="1576732"/>
            <a:chOff x="3676482" y="4877728"/>
            <a:chExt cx="2710479" cy="2016224"/>
          </a:xfrm>
        </p:grpSpPr>
        <p:sp>
          <p:nvSpPr>
            <p:cNvPr id="18" name="Retângulo 57"/>
            <p:cNvSpPr/>
            <p:nvPr/>
          </p:nvSpPr>
          <p:spPr>
            <a:xfrm>
              <a:off x="3676487" y="4877728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58"/>
            <p:cNvSpPr/>
            <p:nvPr/>
          </p:nvSpPr>
          <p:spPr>
            <a:xfrm>
              <a:off x="3892510" y="5743939"/>
              <a:ext cx="2278426" cy="767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20" name="Retângulo 20"/>
            <p:cNvSpPr/>
            <p:nvPr/>
          </p:nvSpPr>
          <p:spPr>
            <a:xfrm>
              <a:off x="3676482" y="4996402"/>
              <a:ext cx="2710479" cy="629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JPA]</a:t>
              </a:r>
            </a:p>
          </p:txBody>
        </p:sp>
      </p:grpSp>
      <p:grpSp>
        <p:nvGrpSpPr>
          <p:cNvPr id="89" name="Group 38"/>
          <p:cNvGrpSpPr/>
          <p:nvPr/>
        </p:nvGrpSpPr>
        <p:grpSpPr>
          <a:xfrm>
            <a:off x="5397755" y="4230987"/>
            <a:ext cx="2032928" cy="1310769"/>
            <a:chOff x="8733794" y="1515280"/>
            <a:chExt cx="2568774" cy="2016224"/>
          </a:xfrm>
        </p:grpSpPr>
        <p:sp>
          <p:nvSpPr>
            <p:cNvPr id="90" name="Retângulo 89"/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8736111" y="1680327"/>
              <a:ext cx="2566457" cy="7101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Quadra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Rest Controller]</a:t>
              </a:r>
            </a:p>
          </p:txBody>
        </p:sp>
        <p:sp>
          <p:nvSpPr>
            <p:cNvPr id="92" name="Retângulo 20"/>
            <p:cNvSpPr/>
            <p:nvPr/>
          </p:nvSpPr>
          <p:spPr>
            <a:xfrm>
              <a:off x="8733794" y="2523391"/>
              <a:ext cx="2566456" cy="662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100" dirty="0">
                  <a:solidFill>
                    <a:prstClr val="white"/>
                  </a:solidFill>
                </a:rPr>
                <a:t>Controle das requisições da entidade Quadra</a:t>
              </a:r>
            </a:p>
          </p:txBody>
        </p:sp>
      </p:grpSp>
      <p:grpSp>
        <p:nvGrpSpPr>
          <p:cNvPr id="118" name="Group 38"/>
          <p:cNvGrpSpPr/>
          <p:nvPr/>
        </p:nvGrpSpPr>
        <p:grpSpPr>
          <a:xfrm>
            <a:off x="7581702" y="4252482"/>
            <a:ext cx="2135317" cy="1327125"/>
            <a:chOff x="8797862" y="1558509"/>
            <a:chExt cx="2574728" cy="2016224"/>
          </a:xfrm>
        </p:grpSpPr>
        <p:sp>
          <p:nvSpPr>
            <p:cNvPr id="119" name="Retângulo 118"/>
            <p:cNvSpPr/>
            <p:nvPr/>
          </p:nvSpPr>
          <p:spPr>
            <a:xfrm>
              <a:off x="8901232" y="155850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8797862" y="1650198"/>
              <a:ext cx="2566458" cy="701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CentroEsportivo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Rest Controller]</a:t>
              </a:r>
            </a:p>
          </p:txBody>
        </p:sp>
        <p:sp>
          <p:nvSpPr>
            <p:cNvPr id="121" name="Retângulo 20"/>
            <p:cNvSpPr/>
            <p:nvPr/>
          </p:nvSpPr>
          <p:spPr>
            <a:xfrm>
              <a:off x="8806132" y="2489595"/>
              <a:ext cx="2566458" cy="65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Controle das requisições da entidade CentroEsportivo</a:t>
              </a:r>
              <a:endParaRPr lang="pt-PT" alt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38"/>
          <p:cNvGrpSpPr/>
          <p:nvPr/>
        </p:nvGrpSpPr>
        <p:grpSpPr>
          <a:xfrm>
            <a:off x="3133278" y="4252482"/>
            <a:ext cx="2084302" cy="1311224"/>
            <a:chOff x="8753954" y="1548927"/>
            <a:chExt cx="2566458" cy="2016224"/>
          </a:xfrm>
        </p:grpSpPr>
        <p:sp>
          <p:nvSpPr>
            <p:cNvPr id="23" name="Retângulo 118"/>
            <p:cNvSpPr/>
            <p:nvPr/>
          </p:nvSpPr>
          <p:spPr>
            <a:xfrm>
              <a:off x="8868835" y="1548927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tângulo 119"/>
            <p:cNvSpPr/>
            <p:nvPr/>
          </p:nvSpPr>
          <p:spPr>
            <a:xfrm>
              <a:off x="8773118" y="1696895"/>
              <a:ext cx="2527056" cy="709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Locatarario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Rest Controller]</a:t>
              </a:r>
            </a:p>
          </p:txBody>
        </p:sp>
        <p:sp>
          <p:nvSpPr>
            <p:cNvPr id="42" name="Retângulo 20"/>
            <p:cNvSpPr/>
            <p:nvPr/>
          </p:nvSpPr>
          <p:spPr>
            <a:xfrm>
              <a:off x="8753954" y="2534800"/>
              <a:ext cx="2566458" cy="662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100" dirty="0">
                  <a:solidFill>
                    <a:prstClr val="white"/>
                  </a:solidFill>
                </a:rPr>
                <a:t>Controle das requisições da entidade Locatario</a:t>
              </a:r>
            </a:p>
          </p:txBody>
        </p:sp>
      </p:grpSp>
      <p:grpSp>
        <p:nvGrpSpPr>
          <p:cNvPr id="61" name="Group 38"/>
          <p:cNvGrpSpPr/>
          <p:nvPr/>
        </p:nvGrpSpPr>
        <p:grpSpPr>
          <a:xfrm>
            <a:off x="9894334" y="4248847"/>
            <a:ext cx="2134802" cy="1318493"/>
            <a:chOff x="8712688" y="1524475"/>
            <a:chExt cx="2647633" cy="2016224"/>
          </a:xfrm>
        </p:grpSpPr>
        <p:sp>
          <p:nvSpPr>
            <p:cNvPr id="63" name="Retângulo 118"/>
            <p:cNvSpPr/>
            <p:nvPr/>
          </p:nvSpPr>
          <p:spPr>
            <a:xfrm>
              <a:off x="8835644" y="1524475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119"/>
            <p:cNvSpPr/>
            <p:nvPr/>
          </p:nvSpPr>
          <p:spPr>
            <a:xfrm>
              <a:off x="8712688" y="1622323"/>
              <a:ext cx="2647633" cy="705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Agendamento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 Rest Controller]</a:t>
              </a:r>
            </a:p>
          </p:txBody>
        </p:sp>
        <p:sp>
          <p:nvSpPr>
            <p:cNvPr id="65" name="Retângulo 20"/>
            <p:cNvSpPr/>
            <p:nvPr/>
          </p:nvSpPr>
          <p:spPr>
            <a:xfrm>
              <a:off x="8753276" y="2491225"/>
              <a:ext cx="2566458" cy="658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Controle d</a:t>
              </a:r>
              <a:r>
                <a:rPr lang="pt-PT" sz="1100" dirty="0">
                  <a:solidFill>
                    <a:prstClr val="white"/>
                  </a:solidFill>
                </a:rPr>
                <a:t>as requisições da entidade Agendamento</a:t>
              </a:r>
              <a:endParaRPr lang="pt-PT" alt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38">
            <a:extLst>
              <a:ext uri="{FF2B5EF4-FFF2-40B4-BE49-F238E27FC236}">
                <a16:creationId xmlns:a16="http://schemas.microsoft.com/office/drawing/2014/main" id="{4EBBFC9C-1DF9-4A6F-8A40-538CCE718358}"/>
              </a:ext>
            </a:extLst>
          </p:cNvPr>
          <p:cNvGrpSpPr/>
          <p:nvPr/>
        </p:nvGrpSpPr>
        <p:grpSpPr>
          <a:xfrm>
            <a:off x="3729867" y="1128795"/>
            <a:ext cx="2167452" cy="1899850"/>
            <a:chOff x="8867421" y="1547039"/>
            <a:chExt cx="2376265" cy="2016224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993CE81-99DA-4027-B6DC-BF33269C9E8F}"/>
                </a:ext>
              </a:extLst>
            </p:cNvPr>
            <p:cNvSpPr/>
            <p:nvPr/>
          </p:nvSpPr>
          <p:spPr>
            <a:xfrm>
              <a:off x="8867422" y="154703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9C4ED83-53A4-411F-8C3A-71B83109BC1A}"/>
                </a:ext>
              </a:extLst>
            </p:cNvPr>
            <p:cNvSpPr/>
            <p:nvPr/>
          </p:nvSpPr>
          <p:spPr>
            <a:xfrm>
              <a:off x="8867421" y="1715859"/>
              <a:ext cx="2376264" cy="58793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600" b="1" dirty="0"/>
                <a:t>Microservice</a:t>
              </a:r>
              <a:endParaRPr lang="pt-BR" sz="1600" b="1" dirty="0">
                <a:cs typeface="Calibri"/>
              </a:endParaRPr>
            </a:p>
            <a:p>
              <a:pPr algn="ctr">
                <a:defRPr/>
              </a:pPr>
              <a:r>
                <a:rPr lang="pt-BR" sz="1200" dirty="0"/>
                <a:t>[</a:t>
              </a:r>
              <a:r>
                <a:rPr lang="pt-BR" sz="1400" dirty="0"/>
                <a:t>Container: </a:t>
              </a:r>
              <a:r>
                <a:rPr lang="pt-BR" sz="1200" dirty="0"/>
                <a:t>Spring Boot]</a:t>
              </a:r>
              <a:endParaRPr lang="pt-BR" sz="1200" dirty="0">
                <a:cs typeface="Calibri"/>
              </a:endParaRPr>
            </a:p>
          </p:txBody>
        </p:sp>
        <p:sp>
          <p:nvSpPr>
            <p:cNvPr id="33" name="Retângulo 20">
              <a:extLst>
                <a:ext uri="{FF2B5EF4-FFF2-40B4-BE49-F238E27FC236}">
                  <a16:creationId xmlns:a16="http://schemas.microsoft.com/office/drawing/2014/main" id="{B47C07C1-929B-43B6-A612-7584787622FC}"/>
                </a:ext>
              </a:extLst>
            </p:cNvPr>
            <p:cNvSpPr/>
            <p:nvPr/>
          </p:nvSpPr>
          <p:spPr>
            <a:xfrm>
              <a:off x="9037739" y="2349238"/>
              <a:ext cx="2035627" cy="81657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100" dirty="0"/>
                <a:t>Aplicação para manipulação de dados de agendamentos dos locatários e seus centros esportivos</a:t>
              </a:r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085938" y="694481"/>
            <a:ext cx="8929390" cy="5724312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6" name="Conector de Seta Reta 107">
            <a:extLst>
              <a:ext uri="{FF2B5EF4-FFF2-40B4-BE49-F238E27FC236}">
                <a16:creationId xmlns:a16="http://schemas.microsoft.com/office/drawing/2014/main" id="{F61BA03D-09C9-4CDA-9AA0-7459B1EE8A17}"/>
              </a:ext>
            </a:extLst>
          </p:cNvPr>
          <p:cNvCxnSpPr>
            <a:cxnSpLocks/>
            <a:stCxn id="31" idx="1"/>
            <a:endCxn id="14" idx="4"/>
          </p:cNvCxnSpPr>
          <p:nvPr/>
        </p:nvCxnSpPr>
        <p:spPr>
          <a:xfrm flipH="1" flipV="1">
            <a:off x="2658678" y="2077321"/>
            <a:ext cx="1071192" cy="13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F8B8441F-D7A3-4068-BC15-F853813B13FA}"/>
              </a:ext>
            </a:extLst>
          </p:cNvPr>
          <p:cNvCxnSpPr>
            <a:cxnSpLocks/>
            <a:stCxn id="18" idx="1"/>
            <a:endCxn id="31" idx="3"/>
          </p:cNvCxnSpPr>
          <p:nvPr/>
        </p:nvCxnSpPr>
        <p:spPr>
          <a:xfrm flipH="1">
            <a:off x="5897322" y="2078443"/>
            <a:ext cx="597750" cy="2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A84A5C4-1ABC-4066-9FF7-2168D5C1DD1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191497" y="3653824"/>
            <a:ext cx="3" cy="5986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473CC43-5297-403B-8864-36DB699955F5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6413893" y="3645975"/>
            <a:ext cx="0" cy="5850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164F04D-B418-4018-8C6F-56713638CF9C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8652792" y="3645975"/>
            <a:ext cx="0" cy="6065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A65B6B0-2982-4353-9231-2AAF78A09C79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0951476" y="3653824"/>
            <a:ext cx="0" cy="5950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CFF97977-CFB8-4597-9EF3-64CB1E8F1707}"/>
              </a:ext>
            </a:extLst>
          </p:cNvPr>
          <p:cNvCxnSpPr>
            <a:cxnSpLocks/>
          </p:cNvCxnSpPr>
          <p:nvPr/>
        </p:nvCxnSpPr>
        <p:spPr>
          <a:xfrm flipH="1">
            <a:off x="4183215" y="3645975"/>
            <a:ext cx="6768261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107">
            <a:extLst>
              <a:ext uri="{FF2B5EF4-FFF2-40B4-BE49-F238E27FC236}">
                <a16:creationId xmlns:a16="http://schemas.microsoft.com/office/drawing/2014/main" id="{FEB0ADF2-7669-4299-BD2C-0CD36E65C58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94308" y="2866809"/>
            <a:ext cx="4659" cy="787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4">
      <a:dk1>
        <a:srgbClr val="F5F5F5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259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ALVEZ DOS SANTOS</dc:creator>
  <cp:lastModifiedBy>Vinícius Oliveira</cp:lastModifiedBy>
  <cp:revision>18</cp:revision>
  <dcterms:created xsi:type="dcterms:W3CDTF">2021-11-25T00:26:48Z</dcterms:created>
  <dcterms:modified xsi:type="dcterms:W3CDTF">2021-11-28T02:00:44Z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