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02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BD9CB-DA82-43FC-9132-756005BCA6C4}" v="8" dt="2021-10-10T19:57:50.041"/>
    <p1510:client id="{89722571-25B5-4D73-B53A-30D8D46AA0D7}" v="111" dt="2021-10-10T20:24:35.216"/>
    <p1510:client id="{B92C6D5B-04E8-4D50-85A6-A61DD6EC37D5}" v="475" dt="2021-10-10T20:25:1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7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6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5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39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91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0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38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8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71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093E-3454-4D60-86CF-1DF1D2C66BEB}" type="datetimeFigureOut">
              <a:rPr lang="pt-BR" smtClean="0"/>
              <a:t>19/10/2021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829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1A1F027-8BD2-4053-89CE-5D5AB38B4A3A}"/>
              </a:ext>
            </a:extLst>
          </p:cNvPr>
          <p:cNvGrpSpPr/>
          <p:nvPr/>
        </p:nvGrpSpPr>
        <p:grpSpPr>
          <a:xfrm>
            <a:off x="3143723" y="4348565"/>
            <a:ext cx="2179064" cy="1882497"/>
            <a:chOff x="239729" y="1548384"/>
            <a:chExt cx="2377290" cy="2016223"/>
          </a:xfrm>
        </p:grpSpPr>
        <p:sp>
          <p:nvSpPr>
            <p:cNvPr id="5" name="Retângulo 29">
              <a:extLst>
                <a:ext uri="{FF2B5EF4-FFF2-40B4-BE49-F238E27FC236}">
                  <a16:creationId xmlns:a16="http://schemas.microsoft.com/office/drawing/2014/main" id="{3DBDE8D4-BD0A-4AEB-A91A-2CCF7FCEE3C3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tângulo 20">
              <a:extLst>
                <a:ext uri="{FF2B5EF4-FFF2-40B4-BE49-F238E27FC236}">
                  <a16:creationId xmlns:a16="http://schemas.microsoft.com/office/drawing/2014/main" id="{DE0BE0F3-332D-4117-AD73-3BB41F493950}"/>
                </a:ext>
              </a:extLst>
            </p:cNvPr>
            <p:cNvSpPr/>
            <p:nvPr/>
          </p:nvSpPr>
          <p:spPr>
            <a:xfrm>
              <a:off x="327282" y="1666467"/>
              <a:ext cx="2202182" cy="890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1">
                      <a:lumMod val="10000"/>
                    </a:schemeClr>
                  </a:solidFill>
                </a:rPr>
                <a:t>Google Geolocation API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[Container: API Google]</a:t>
              </a:r>
            </a:p>
          </p:txBody>
        </p:sp>
        <p:sp>
          <p:nvSpPr>
            <p:cNvPr id="7" name="Retângulo 20">
              <a:extLst>
                <a:ext uri="{FF2B5EF4-FFF2-40B4-BE49-F238E27FC236}">
                  <a16:creationId xmlns:a16="http://schemas.microsoft.com/office/drawing/2014/main" id="{EDD6805E-B526-411A-BA07-183B8E7DAA29}"/>
                </a:ext>
              </a:extLst>
            </p:cNvPr>
            <p:cNvSpPr/>
            <p:nvPr/>
          </p:nvSpPr>
          <p:spPr>
            <a:xfrm>
              <a:off x="426094" y="2674578"/>
              <a:ext cx="2004558" cy="667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APIs para a geolocalização das quadras esportivas </a:t>
              </a:r>
              <a:r>
                <a:rPr lang="pt-BR" sz="1050" dirty="0">
                  <a:solidFill>
                    <a:schemeClr val="bg1">
                      <a:lumMod val="10000"/>
                    </a:schemeClr>
                  </a:solidFill>
                </a:rPr>
                <a:t>para se fazer no futuro. </a:t>
              </a:r>
            </a:p>
          </p:txBody>
        </p:sp>
      </p:grpSp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62915469-BDFE-47FB-9E51-690374220C05}"/>
              </a:ext>
            </a:extLst>
          </p:cNvPr>
          <p:cNvSpPr/>
          <p:nvPr/>
        </p:nvSpPr>
        <p:spPr>
          <a:xfrm>
            <a:off x="3404648" y="369093"/>
            <a:ext cx="2293242" cy="220147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2F522452-EC51-40B3-A574-90B67AA19241}"/>
              </a:ext>
            </a:extLst>
          </p:cNvPr>
          <p:cNvSpPr/>
          <p:nvPr/>
        </p:nvSpPr>
        <p:spPr>
          <a:xfrm>
            <a:off x="3430045" y="1148667"/>
            <a:ext cx="223643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600" b="1" dirty="0"/>
              <a:t>Database</a:t>
            </a:r>
          </a:p>
          <a:p>
            <a:pPr lvl="0" algn="ctr">
              <a:defRPr/>
            </a:pPr>
            <a:r>
              <a:rPr lang="pt-BR" sz="1200" dirty="0"/>
              <a:t>[Container: SQL Server + Azure]</a:t>
            </a:r>
            <a:endParaRPr lang="pt-BR" sz="1200" dirty="0">
              <a:cs typeface="Calibri"/>
            </a:endParaRPr>
          </a:p>
        </p:txBody>
      </p:sp>
      <p:sp>
        <p:nvSpPr>
          <p:cNvPr id="16" name="Retângulo 20">
            <a:extLst>
              <a:ext uri="{FF2B5EF4-FFF2-40B4-BE49-F238E27FC236}">
                <a16:creationId xmlns:a16="http://schemas.microsoft.com/office/drawing/2014/main" id="{803BC7B9-4132-44D8-85EC-DC534F794A0D}"/>
              </a:ext>
            </a:extLst>
          </p:cNvPr>
          <p:cNvSpPr/>
          <p:nvPr/>
        </p:nvSpPr>
        <p:spPr>
          <a:xfrm>
            <a:off x="3502547" y="1682533"/>
            <a:ext cx="209656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200" dirty="0"/>
              <a:t>Armazena dados de agendamentos, cadastros, centros e quadras esportivas</a:t>
            </a:r>
            <a:endParaRPr lang="pt-BR" sz="1050" dirty="0"/>
          </a:p>
        </p:txBody>
      </p:sp>
      <p:grpSp>
        <p:nvGrpSpPr>
          <p:cNvPr id="25" name="Group 35">
            <a:extLst>
              <a:ext uri="{FF2B5EF4-FFF2-40B4-BE49-F238E27FC236}">
                <a16:creationId xmlns:a16="http://schemas.microsoft.com/office/drawing/2014/main" id="{4BFE84AE-C807-4A76-8526-45DFE19A7661}"/>
              </a:ext>
            </a:extLst>
          </p:cNvPr>
          <p:cNvGrpSpPr/>
          <p:nvPr/>
        </p:nvGrpSpPr>
        <p:grpSpPr>
          <a:xfrm>
            <a:off x="209812" y="4262063"/>
            <a:ext cx="2450581" cy="2055502"/>
            <a:chOff x="9889827" y="4597388"/>
            <a:chExt cx="2566458" cy="2089582"/>
          </a:xfrm>
        </p:grpSpPr>
        <p:grpSp>
          <p:nvGrpSpPr>
            <p:cNvPr id="26" name="Group 31">
              <a:extLst>
                <a:ext uri="{FF2B5EF4-FFF2-40B4-BE49-F238E27FC236}">
                  <a16:creationId xmlns:a16="http://schemas.microsoft.com/office/drawing/2014/main" id="{74C243A4-90F7-4FAC-9536-CAFE0F1BBE89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4864322A-40E9-4DC0-A9BF-437C5E0FA614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0" name="Rounded Rectangle 30">
                <a:extLst>
                  <a:ext uri="{FF2B5EF4-FFF2-40B4-BE49-F238E27FC236}">
                    <a16:creationId xmlns:a16="http://schemas.microsoft.com/office/drawing/2014/main" id="{33C139AD-5838-4583-97C0-F17B782C4F8C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1" name="Straight Connector 29">
                <a:extLst>
                  <a:ext uri="{FF2B5EF4-FFF2-40B4-BE49-F238E27FC236}">
                    <a16:creationId xmlns:a16="http://schemas.microsoft.com/office/drawing/2014/main" id="{968C31F5-E0A8-4DE4-A4CA-A53A74E1D70D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59">
                <a:extLst>
                  <a:ext uri="{FF2B5EF4-FFF2-40B4-BE49-F238E27FC236}">
                    <a16:creationId xmlns:a16="http://schemas.microsoft.com/office/drawing/2014/main" id="{8A24D17C-0505-43C1-8ACD-8C324D0169A1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60">
                <a:extLst>
                  <a:ext uri="{FF2B5EF4-FFF2-40B4-BE49-F238E27FC236}">
                    <a16:creationId xmlns:a16="http://schemas.microsoft.com/office/drawing/2014/main" id="{4668FDDF-1B0F-4483-B012-0105246FF22E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Retângulo 20">
              <a:extLst>
                <a:ext uri="{FF2B5EF4-FFF2-40B4-BE49-F238E27FC236}">
                  <a16:creationId xmlns:a16="http://schemas.microsoft.com/office/drawing/2014/main" id="{D23D3A29-78C5-4D78-916D-5D9B425655D3}"/>
                </a:ext>
              </a:extLst>
            </p:cNvPr>
            <p:cNvSpPr/>
            <p:nvPr/>
          </p:nvSpPr>
          <p:spPr>
            <a:xfrm>
              <a:off x="9889827" y="4908418"/>
              <a:ext cx="2566458" cy="563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MobileApp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Kotlin]</a:t>
              </a:r>
            </a:p>
          </p:txBody>
        </p:sp>
        <p:sp>
          <p:nvSpPr>
            <p:cNvPr id="28" name="Retângulo 20">
              <a:extLst>
                <a:ext uri="{FF2B5EF4-FFF2-40B4-BE49-F238E27FC236}">
                  <a16:creationId xmlns:a16="http://schemas.microsoft.com/office/drawing/2014/main" id="{6CCE07D5-38FC-410E-A5C8-7591715FDC11}"/>
                </a:ext>
              </a:extLst>
            </p:cNvPr>
            <p:cNvSpPr/>
            <p:nvPr/>
          </p:nvSpPr>
          <p:spPr>
            <a:xfrm>
              <a:off x="10190247" y="5561989"/>
              <a:ext cx="1965617" cy="84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Aplicativo para a localização e agendamento de quadras esportivas para se fazer no futuro. 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75F1D461-FC29-40AB-86FA-AB6E5C77FCBB}"/>
              </a:ext>
            </a:extLst>
          </p:cNvPr>
          <p:cNvGrpSpPr/>
          <p:nvPr/>
        </p:nvGrpSpPr>
        <p:grpSpPr>
          <a:xfrm>
            <a:off x="6727666" y="518849"/>
            <a:ext cx="2167452" cy="1899850"/>
            <a:chOff x="8867421" y="1547039"/>
            <a:chExt cx="2376264" cy="2016224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24723D8-7AB0-41FA-9850-70F155030DB3}"/>
                </a:ext>
              </a:extLst>
            </p:cNvPr>
            <p:cNvSpPr/>
            <p:nvPr/>
          </p:nvSpPr>
          <p:spPr>
            <a:xfrm>
              <a:off x="8867421" y="1547039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7EBF817-A50D-4EF1-B507-166BB491DC78}"/>
                </a:ext>
              </a:extLst>
            </p:cNvPr>
            <p:cNvSpPr/>
            <p:nvPr/>
          </p:nvSpPr>
          <p:spPr>
            <a:xfrm>
              <a:off x="8867421" y="1715859"/>
              <a:ext cx="2376264" cy="6532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Microservice</a:t>
              </a:r>
              <a:endParaRPr lang="pt-BR" sz="2000" b="1" dirty="0">
                <a:cs typeface="Calibri"/>
              </a:endParaRPr>
            </a:p>
            <a:p>
              <a:pPr algn="ctr">
                <a:defRPr/>
              </a:pPr>
              <a:r>
                <a:rPr lang="pt-BR" sz="1400" dirty="0"/>
                <a:t>[Container: </a:t>
              </a:r>
              <a:r>
                <a:rPr lang="pt-BR" sz="1200" dirty="0"/>
                <a:t>Spring Boot</a:t>
              </a:r>
              <a:r>
                <a:rPr lang="pt-BR" sz="1400" dirty="0"/>
                <a:t>]</a:t>
              </a:r>
              <a:endParaRPr lang="pt-BR" sz="1400" dirty="0">
                <a:cs typeface="Calibri"/>
              </a:endParaRPr>
            </a:p>
          </p:txBody>
        </p:sp>
        <p:sp>
          <p:nvSpPr>
            <p:cNvPr id="41" name="Retângulo 20">
              <a:extLst>
                <a:ext uri="{FF2B5EF4-FFF2-40B4-BE49-F238E27FC236}">
                  <a16:creationId xmlns:a16="http://schemas.microsoft.com/office/drawing/2014/main" id="{E8746AFA-27A5-4DCB-8CC5-7F159E44DF05}"/>
                </a:ext>
              </a:extLst>
            </p:cNvPr>
            <p:cNvSpPr/>
            <p:nvPr/>
          </p:nvSpPr>
          <p:spPr>
            <a:xfrm>
              <a:off x="8980917" y="2415302"/>
              <a:ext cx="2132797" cy="88189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locatários e seus centros esportivos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A0E1F37B-1A18-4E92-8F38-C1D083A78486}"/>
              </a:ext>
            </a:extLst>
          </p:cNvPr>
          <p:cNvGrpSpPr/>
          <p:nvPr/>
        </p:nvGrpSpPr>
        <p:grpSpPr>
          <a:xfrm>
            <a:off x="9494551" y="4244610"/>
            <a:ext cx="2199797" cy="1813021"/>
            <a:chOff x="239730" y="1548384"/>
            <a:chExt cx="2386686" cy="2016223"/>
          </a:xfrm>
        </p:grpSpPr>
        <p:sp>
          <p:nvSpPr>
            <p:cNvPr id="43" name="Retângulo 29">
              <a:extLst>
                <a:ext uri="{FF2B5EF4-FFF2-40B4-BE49-F238E27FC236}">
                  <a16:creationId xmlns:a16="http://schemas.microsoft.com/office/drawing/2014/main" id="{46081B01-0408-4106-9B5D-5E4A456FF582}"/>
                </a:ext>
              </a:extLst>
            </p:cNvPr>
            <p:cNvSpPr/>
            <p:nvPr/>
          </p:nvSpPr>
          <p:spPr>
            <a:xfrm>
              <a:off x="239730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FD276995-125D-4B35-ACCE-B05E0242C932}"/>
                </a:ext>
              </a:extLst>
            </p:cNvPr>
            <p:cNvSpPr/>
            <p:nvPr/>
          </p:nvSpPr>
          <p:spPr>
            <a:xfrm>
              <a:off x="239730" y="1686174"/>
              <a:ext cx="2386686" cy="6160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schemeClr val="bg1">
                      <a:lumMod val="10000"/>
                    </a:schemeClr>
                  </a:solidFill>
                </a:rPr>
                <a:t>IUGU Application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[Container: API IUGU]</a:t>
              </a:r>
            </a:p>
          </p:txBody>
        </p:sp>
        <p:sp>
          <p:nvSpPr>
            <p:cNvPr id="45" name="Retângulo 20">
              <a:extLst>
                <a:ext uri="{FF2B5EF4-FFF2-40B4-BE49-F238E27FC236}">
                  <a16:creationId xmlns:a16="http://schemas.microsoft.com/office/drawing/2014/main" id="{5A372D68-E035-4C2F-B1A1-28012D1072A8}"/>
                </a:ext>
              </a:extLst>
            </p:cNvPr>
            <p:cNvSpPr/>
            <p:nvPr/>
          </p:nvSpPr>
          <p:spPr>
            <a:xfrm>
              <a:off x="473004" y="2504649"/>
              <a:ext cx="1910740" cy="513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schemeClr val="bg1">
                      <a:lumMod val="10000"/>
                    </a:schemeClr>
                  </a:solidFill>
                </a:rPr>
                <a:t>APIs para a emissão de boletos bancários</a:t>
              </a:r>
            </a:p>
          </p:txBody>
        </p:sp>
      </p:grpSp>
      <p:grpSp>
        <p:nvGrpSpPr>
          <p:cNvPr id="34" name="Group 36">
            <a:extLst>
              <a:ext uri="{FF2B5EF4-FFF2-40B4-BE49-F238E27FC236}">
                <a16:creationId xmlns:a16="http://schemas.microsoft.com/office/drawing/2014/main" id="{6099E6F9-F5E6-49AA-B402-FC866DEB73C5}"/>
              </a:ext>
            </a:extLst>
          </p:cNvPr>
          <p:cNvGrpSpPr/>
          <p:nvPr/>
        </p:nvGrpSpPr>
        <p:grpSpPr>
          <a:xfrm>
            <a:off x="6552354" y="4122627"/>
            <a:ext cx="2450581" cy="2055501"/>
            <a:chOff x="7097750" y="4654462"/>
            <a:chExt cx="2566458" cy="2016225"/>
          </a:xfrm>
        </p:grpSpPr>
        <p:grpSp>
          <p:nvGrpSpPr>
            <p:cNvPr id="35" name="Group 22">
              <a:extLst>
                <a:ext uri="{FF2B5EF4-FFF2-40B4-BE49-F238E27FC236}">
                  <a16:creationId xmlns:a16="http://schemas.microsoft.com/office/drawing/2014/main" id="{A6F6CBD1-5CEF-49E5-8906-75A369EBE71F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6" name="Retângulo 6">
                <a:extLst>
                  <a:ext uri="{FF2B5EF4-FFF2-40B4-BE49-F238E27FC236}">
                    <a16:creationId xmlns:a16="http://schemas.microsoft.com/office/drawing/2014/main" id="{9CDC499C-49A1-41AB-997B-599FF1DC36FC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etângulo 6">
                <a:extLst>
                  <a:ext uri="{FF2B5EF4-FFF2-40B4-BE49-F238E27FC236}">
                    <a16:creationId xmlns:a16="http://schemas.microsoft.com/office/drawing/2014/main" id="{DDCE3A58-EFB3-4128-93C4-426FF0C6E466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" name="Multiply 18">
                <a:extLst>
                  <a:ext uri="{FF2B5EF4-FFF2-40B4-BE49-F238E27FC236}">
                    <a16:creationId xmlns:a16="http://schemas.microsoft.com/office/drawing/2014/main" id="{84FC3F8C-AEE0-4758-9A49-73DAC9F6A93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Circular Arrow 19">
                <a:extLst>
                  <a:ext uri="{FF2B5EF4-FFF2-40B4-BE49-F238E27FC236}">
                    <a16:creationId xmlns:a16="http://schemas.microsoft.com/office/drawing/2014/main" id="{C6F714D8-CB92-4F10-B467-B0FB0CB2C9AD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etângulo 20">
              <a:extLst>
                <a:ext uri="{FF2B5EF4-FFF2-40B4-BE49-F238E27FC236}">
                  <a16:creationId xmlns:a16="http://schemas.microsoft.com/office/drawing/2014/main" id="{6AE457F8-90D6-4969-A4DE-6856B2A0DB89}"/>
                </a:ext>
              </a:extLst>
            </p:cNvPr>
            <p:cNvSpPr/>
            <p:nvPr/>
          </p:nvSpPr>
          <p:spPr>
            <a:xfrm>
              <a:off x="7149338" y="5021772"/>
              <a:ext cx="2463283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React JS + HTML + CSS]</a:t>
              </a:r>
            </a:p>
          </p:txBody>
        </p:sp>
        <p:sp>
          <p:nvSpPr>
            <p:cNvPr id="37" name="Retângulo 20">
              <a:extLst>
                <a:ext uri="{FF2B5EF4-FFF2-40B4-BE49-F238E27FC236}">
                  <a16:creationId xmlns:a16="http://schemas.microsoft.com/office/drawing/2014/main" id="{467D79BB-17FF-47E4-8D6A-C6F660FAF765}"/>
                </a:ext>
              </a:extLst>
            </p:cNvPr>
            <p:cNvSpPr/>
            <p:nvPr/>
          </p:nvSpPr>
          <p:spPr>
            <a:xfrm>
              <a:off x="7097750" y="5676287"/>
              <a:ext cx="2566458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Aplicação de exibição agendamentos e cadastros de centros e quadras esportivas 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1" name="Conector: Angulado 60">
            <a:extLst>
              <a:ext uri="{FF2B5EF4-FFF2-40B4-BE49-F238E27FC236}">
                <a16:creationId xmlns:a16="http://schemas.microsoft.com/office/drawing/2014/main" id="{258DD961-0C08-4B13-9B78-ECCD6073F0CE}"/>
              </a:ext>
            </a:extLst>
          </p:cNvPr>
          <p:cNvCxnSpPr>
            <a:cxnSpLocks/>
            <a:stCxn id="71" idx="2"/>
            <a:endCxn id="49" idx="1"/>
          </p:cNvCxnSpPr>
          <p:nvPr/>
        </p:nvCxnSpPr>
        <p:spPr>
          <a:xfrm rot="5400000">
            <a:off x="8761100" y="2452560"/>
            <a:ext cx="1627403" cy="18522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de Seta Reta 107">
            <a:extLst>
              <a:ext uri="{FF2B5EF4-FFF2-40B4-BE49-F238E27FC236}">
                <a16:creationId xmlns:a16="http://schemas.microsoft.com/office/drawing/2014/main" id="{EB2A5C24-363E-4363-B666-020C40D28CFB}"/>
              </a:ext>
            </a:extLst>
          </p:cNvPr>
          <p:cNvCxnSpPr>
            <a:cxnSpLocks/>
            <a:stCxn id="39" idx="1"/>
            <a:endCxn id="14" idx="4"/>
          </p:cNvCxnSpPr>
          <p:nvPr/>
        </p:nvCxnSpPr>
        <p:spPr>
          <a:xfrm flipH="1">
            <a:off x="5697890" y="1468774"/>
            <a:ext cx="1029778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38">
            <a:extLst>
              <a:ext uri="{FF2B5EF4-FFF2-40B4-BE49-F238E27FC236}">
                <a16:creationId xmlns:a16="http://schemas.microsoft.com/office/drawing/2014/main" id="{9927BED8-42FF-4FE0-BB8F-35CFD17D98DD}"/>
              </a:ext>
            </a:extLst>
          </p:cNvPr>
          <p:cNvGrpSpPr/>
          <p:nvPr/>
        </p:nvGrpSpPr>
        <p:grpSpPr>
          <a:xfrm>
            <a:off x="351377" y="518849"/>
            <a:ext cx="2177288" cy="1899850"/>
            <a:chOff x="8843374" y="1501253"/>
            <a:chExt cx="2387049" cy="2016224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709EE66-5057-4FBD-8EA3-3A9C45209D63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D35CC468-146A-4559-B9AF-7BAF4C25EA8A}"/>
                </a:ext>
              </a:extLst>
            </p:cNvPr>
            <p:cNvSpPr/>
            <p:nvPr/>
          </p:nvSpPr>
          <p:spPr>
            <a:xfrm>
              <a:off x="8867961" y="1583056"/>
              <a:ext cx="2362462" cy="63940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b="1"/>
                <a:t>Microservice</a:t>
              </a:r>
              <a:endParaRPr lang="pt-BR" b="1">
                <a:cs typeface="Calibri"/>
              </a:endParaRPr>
            </a:p>
            <a:p>
              <a:pPr algn="ctr">
                <a:defRPr/>
              </a:pPr>
              <a:r>
                <a:rPr lang="pt-BR" sz="1400"/>
                <a:t>[Container: Spring Boot]</a:t>
              </a:r>
              <a:endParaRPr lang="pt-BR" sz="1400">
                <a:cs typeface="Calibri"/>
              </a:endParaRPr>
            </a:p>
          </p:txBody>
        </p:sp>
        <p:sp>
          <p:nvSpPr>
            <p:cNvPr id="55" name="Retângulo 20">
              <a:extLst>
                <a:ext uri="{FF2B5EF4-FFF2-40B4-BE49-F238E27FC236}">
                  <a16:creationId xmlns:a16="http://schemas.microsoft.com/office/drawing/2014/main" id="{D93BF0E7-13F8-449A-9B60-3A878163BF6C}"/>
                </a:ext>
              </a:extLst>
            </p:cNvPr>
            <p:cNvSpPr/>
            <p:nvPr/>
          </p:nvSpPr>
          <p:spPr>
            <a:xfrm>
              <a:off x="8923485" y="2336548"/>
              <a:ext cx="2216042" cy="88189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 dirty="0"/>
                <a:t>Aplicação para manipulação de dados de agendamentos dos jogadores </a:t>
              </a:r>
              <a:r>
                <a:rPr lang="pt-BR" sz="1200" dirty="0">
                  <a:solidFill>
                    <a:prstClr val="white"/>
                  </a:solidFill>
                </a:rPr>
                <a:t>para se fazer no futuro. </a:t>
              </a:r>
              <a:endParaRPr lang="pt-BR" sz="1200" dirty="0"/>
            </a:p>
          </p:txBody>
        </p:sp>
      </p:grpSp>
      <p:cxnSp>
        <p:nvCxnSpPr>
          <p:cNvPr id="56" name="Conector de Seta Reta 107">
            <a:extLst>
              <a:ext uri="{FF2B5EF4-FFF2-40B4-BE49-F238E27FC236}">
                <a16:creationId xmlns:a16="http://schemas.microsoft.com/office/drawing/2014/main" id="{074C8C5E-0FA6-477A-A4CD-8F9CACF2FC2B}"/>
              </a:ext>
            </a:extLst>
          </p:cNvPr>
          <p:cNvCxnSpPr>
            <a:cxnSpLocks/>
            <a:stCxn id="53" idx="3"/>
            <a:endCxn id="14" idx="2"/>
          </p:cNvCxnSpPr>
          <p:nvPr/>
        </p:nvCxnSpPr>
        <p:spPr>
          <a:xfrm>
            <a:off x="2518829" y="1468774"/>
            <a:ext cx="885819" cy="10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36">
            <a:extLst>
              <a:ext uri="{FF2B5EF4-FFF2-40B4-BE49-F238E27FC236}">
                <a16:creationId xmlns:a16="http://schemas.microsoft.com/office/drawing/2014/main" id="{BF0DD227-8563-46BD-B4BC-37F47E6A0BCD}"/>
              </a:ext>
            </a:extLst>
          </p:cNvPr>
          <p:cNvGrpSpPr/>
          <p:nvPr/>
        </p:nvGrpSpPr>
        <p:grpSpPr>
          <a:xfrm>
            <a:off x="9324880" y="509469"/>
            <a:ext cx="2352065" cy="2055501"/>
            <a:chOff x="7149339" y="4654462"/>
            <a:chExt cx="2463284" cy="2016225"/>
          </a:xfrm>
        </p:grpSpPr>
        <p:grpSp>
          <p:nvGrpSpPr>
            <p:cNvPr id="68" name="Group 22">
              <a:extLst>
                <a:ext uri="{FF2B5EF4-FFF2-40B4-BE49-F238E27FC236}">
                  <a16:creationId xmlns:a16="http://schemas.microsoft.com/office/drawing/2014/main" id="{25A1C505-A05D-47A9-84B5-CD5F697022C5}"/>
                </a:ext>
              </a:extLst>
            </p:cNvPr>
            <p:cNvGrpSpPr/>
            <p:nvPr/>
          </p:nvGrpSpPr>
          <p:grpSpPr>
            <a:xfrm>
              <a:off x="7149339" y="4654462"/>
              <a:ext cx="2463283" cy="2016225"/>
              <a:chOff x="8392959" y="3891083"/>
              <a:chExt cx="3276202" cy="2212133"/>
            </a:xfrm>
          </p:grpSpPr>
          <p:sp>
            <p:nvSpPr>
              <p:cNvPr id="71" name="Retângulo 6">
                <a:extLst>
                  <a:ext uri="{FF2B5EF4-FFF2-40B4-BE49-F238E27FC236}">
                    <a16:creationId xmlns:a16="http://schemas.microsoft.com/office/drawing/2014/main" id="{95430B8E-0807-450C-9E70-764B6F84084C}"/>
                  </a:ext>
                </a:extLst>
              </p:cNvPr>
              <p:cNvSpPr/>
              <p:nvPr/>
            </p:nvSpPr>
            <p:spPr>
              <a:xfrm>
                <a:off x="8392959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" name="Retângulo 6">
                <a:extLst>
                  <a:ext uri="{FF2B5EF4-FFF2-40B4-BE49-F238E27FC236}">
                    <a16:creationId xmlns:a16="http://schemas.microsoft.com/office/drawing/2014/main" id="{317F0546-F940-470F-B975-93D145E729BE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Multiply 18">
                <a:extLst>
                  <a:ext uri="{FF2B5EF4-FFF2-40B4-BE49-F238E27FC236}">
                    <a16:creationId xmlns:a16="http://schemas.microsoft.com/office/drawing/2014/main" id="{99ADF74C-4B3C-4A2F-B76F-B5C4765E5FD8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Circular Arrow 19">
                <a:extLst>
                  <a:ext uri="{FF2B5EF4-FFF2-40B4-BE49-F238E27FC236}">
                    <a16:creationId xmlns:a16="http://schemas.microsoft.com/office/drawing/2014/main" id="{21D1FF92-2601-4759-A81E-02CAC001F23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Retângulo 20">
              <a:extLst>
                <a:ext uri="{FF2B5EF4-FFF2-40B4-BE49-F238E27FC236}">
                  <a16:creationId xmlns:a16="http://schemas.microsoft.com/office/drawing/2014/main" id="{1428A3F6-4292-4EB8-84A5-BFC37041B343}"/>
                </a:ext>
              </a:extLst>
            </p:cNvPr>
            <p:cNvSpPr/>
            <p:nvPr/>
          </p:nvSpPr>
          <p:spPr>
            <a:xfrm>
              <a:off x="7149339" y="5021772"/>
              <a:ext cx="2463284" cy="54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dirty="0">
                  <a:solidFill>
                    <a:prstClr val="white"/>
                  </a:solidFill>
                </a:rPr>
                <a:t>ClientSide Web</a:t>
              </a:r>
            </a:p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[Container: HTML + CSS + JS]</a:t>
              </a:r>
            </a:p>
          </p:txBody>
        </p:sp>
        <p:sp>
          <p:nvSpPr>
            <p:cNvPr id="70" name="Retângulo 20">
              <a:extLst>
                <a:ext uri="{FF2B5EF4-FFF2-40B4-BE49-F238E27FC236}">
                  <a16:creationId xmlns:a16="http://schemas.microsoft.com/office/drawing/2014/main" id="{A99ECF14-1071-429C-9201-346A52BC2851}"/>
                </a:ext>
              </a:extLst>
            </p:cNvPr>
            <p:cNvSpPr/>
            <p:nvPr/>
          </p:nvSpPr>
          <p:spPr>
            <a:xfrm>
              <a:off x="7398708" y="5711489"/>
              <a:ext cx="1921102" cy="633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200" dirty="0">
                  <a:solidFill>
                    <a:prstClr val="white"/>
                  </a:solidFill>
                </a:rPr>
                <a:t>Site Institucional SPA de apresentação da solução do projeto</a:t>
              </a:r>
              <a:endParaRPr lang="pt-BR" sz="105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95" name="Conector: Angulado 60">
            <a:extLst>
              <a:ext uri="{FF2B5EF4-FFF2-40B4-BE49-F238E27FC236}">
                <a16:creationId xmlns:a16="http://schemas.microsoft.com/office/drawing/2014/main" id="{B114EC17-381F-438A-86D0-6A06F5CCC26A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rot="16200000" flipV="1">
            <a:off x="515989" y="3337814"/>
            <a:ext cx="1843364" cy="513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07">
            <a:extLst>
              <a:ext uri="{FF2B5EF4-FFF2-40B4-BE49-F238E27FC236}">
                <a16:creationId xmlns:a16="http://schemas.microsoft.com/office/drawing/2014/main" id="{156FB1C0-224E-4472-BB21-4A5D6E7A5B83}"/>
              </a:ext>
            </a:extLst>
          </p:cNvPr>
          <p:cNvCxnSpPr>
            <a:cxnSpLocks/>
          </p:cNvCxnSpPr>
          <p:nvPr/>
        </p:nvCxnSpPr>
        <p:spPr>
          <a:xfrm flipH="1" flipV="1">
            <a:off x="7777644" y="2436369"/>
            <a:ext cx="1976" cy="16796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107">
            <a:extLst>
              <a:ext uri="{FF2B5EF4-FFF2-40B4-BE49-F238E27FC236}">
                <a16:creationId xmlns:a16="http://schemas.microsoft.com/office/drawing/2014/main" id="{AD176326-D9CC-4AE9-BFC9-8EF21860AEEE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>
            <a:off x="8953677" y="5150378"/>
            <a:ext cx="540874" cy="7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C9666D51-57D6-491E-B1AB-AE62402A1B31}"/>
              </a:ext>
            </a:extLst>
          </p:cNvPr>
          <p:cNvCxnSpPr>
            <a:cxnSpLocks/>
            <a:stCxn id="30" idx="3"/>
            <a:endCxn id="5" idx="1"/>
          </p:cNvCxnSpPr>
          <p:nvPr/>
        </p:nvCxnSpPr>
        <p:spPr>
          <a:xfrm>
            <a:off x="2541681" y="5289814"/>
            <a:ext cx="60204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ersonalizada 4">
      <a:dk1>
        <a:srgbClr val="F5F5F5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164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ALVEZ DOS SANTOS</dc:creator>
  <cp:lastModifiedBy>gabriel ferraz</cp:lastModifiedBy>
  <cp:revision>4</cp:revision>
  <dcterms:created xsi:type="dcterms:W3CDTF">2021-10-06T20:35:03Z</dcterms:created>
  <dcterms:modified xsi:type="dcterms:W3CDTF">2021-10-20T03:10:38Z</dcterms:modified>
</cp:coreProperties>
</file>