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7"/>
  </p:notesMasterIdLst>
  <p:handoutMasterIdLst>
    <p:handoutMasterId r:id="rId18"/>
  </p:handoutMasterIdLst>
  <p:sldIdLst>
    <p:sldId id="344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6" autoAdjust="0"/>
    <p:restoredTop sz="94660"/>
  </p:normalViewPr>
  <p:slideViewPr>
    <p:cSldViewPr showGuides="1">
      <p:cViewPr varScale="1">
        <p:scale>
          <a:sx n="67" d="100"/>
          <a:sy n="67" d="100"/>
        </p:scale>
        <p:origin x="798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03/11/2021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03/11/2021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8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8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6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5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2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Sem nome definido</a:t>
            </a:r>
          </a:p>
          <a:p>
            <a:r>
              <a:rPr lang="pt-BR" dirty="0"/>
              <a:t>Data:  11/08/2021</a:t>
            </a:r>
          </a:p>
          <a:p>
            <a:r>
              <a:rPr lang="pt-BR" dirty="0"/>
              <a:t>P&amp;I – Grupo 09</a:t>
            </a:r>
          </a:p>
          <a:p>
            <a:r>
              <a:rPr lang="pt-BR" dirty="0"/>
              <a:t>Professor: Leonardo Marques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  <a:p>
            <a:r>
              <a:rPr lang="pt-BR" dirty="0">
                <a:solidFill>
                  <a:schemeClr val="bg1"/>
                </a:solidFill>
              </a:rPr>
              <a:t>Vinicius Oliveira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12 - 03/11/2021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Retrospectiva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Planejamento da Sprint 3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Backlog no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Solução de Software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Documento de Layout da Solução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 Protótipo das Telas Finais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#Vinicius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Emissão de Boletos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Agendamentos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8430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3 - 31/08/2021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e justificativa do negócio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Ferraz e 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 (Dono da quadra)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Formulário de perguntas para jogadores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dono da quadra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pagina home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Organização para ensaiar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nas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a planilha de Backlog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o PPT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810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5 - 14/09/2021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 e 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da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concluído sprint 1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Sprint 1 concluído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Ferraz e Vinicius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 Wesley, Pedro e 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Colocar o Backlog no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40112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6 - 22/09/2021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nos Protótipos com regras de usabilidade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1 Review e retrospectiva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em progresso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Implantação do login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Repositorio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Github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Bandtec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para o pessoal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7 - 29/09/2021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de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README do repositório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protótipo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Modelo Lógico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Script do banco de dados (MySQL)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desenvolvimento do site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do Padrão de Projeto Observer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e ajustes no Sprint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Nenhum ponto a relatar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Configuração e construção do banco de dados no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construção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245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8 - 07/10/2021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Detalhes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Atualizações do Endpoints CRUD 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do Banco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Provisionamento do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Atraso nas prototipações (falta prototipar aplicação de agendamentos)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Começar a pensar em codar logo a tela de cadastro e login em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construção dos 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 Script de inserção de dados no banco de dados na Azure </a:t>
            </a:r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293815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9 - 13/10/2021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Principal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 com Containers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dos CRUDs de Login e Cadastro dos Endpoints com ORM e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da Tela de Cadastro em 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Atenção nos desenvolvimentos das telas de Login e Cadastros em React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Padrão de Projeto Observer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Atualizar o Diagrama de Classes com o novo Padrão de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da 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Login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/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Product e Spring Backlog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 Report (Gant)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apresentação da Sprint 2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664812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18229</TotalTime>
  <Words>1593</Words>
  <Application>Microsoft Office PowerPoint</Application>
  <PresentationFormat>Personalizar</PresentationFormat>
  <Paragraphs>350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3 - 31/08/2021</vt:lpstr>
      <vt:lpstr>SEMANA 5 - 14/09/2021</vt:lpstr>
      <vt:lpstr>SEMANA 6 - 22/09/2021</vt:lpstr>
      <vt:lpstr>SEMANA 7 - 29/09/2021</vt:lpstr>
      <vt:lpstr>SEMANA 8 - 07/10/2021</vt:lpstr>
      <vt:lpstr>SEMANA 9 - 13/10/2021</vt:lpstr>
      <vt:lpstr>SEMANA 12 - 03/11/2021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Vinícius Oliveira</cp:lastModifiedBy>
  <cp:revision>370</cp:revision>
  <cp:lastPrinted>2018-08-30T22:45:44Z</cp:lastPrinted>
  <dcterms:created xsi:type="dcterms:W3CDTF">2016-12-01T16:19:35Z</dcterms:created>
  <dcterms:modified xsi:type="dcterms:W3CDTF">2021-11-03T20:00:58Z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