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84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CDF31-4070-4C4F-A2A6-A4F8117818A2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92AAB-8D4A-4054-9E2C-442A6864C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74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8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41776-FD38-443A-B0AF-F4448C252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766589-28BE-44A7-9008-074F7C747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6CD57-C466-45B6-A338-5480A02F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5F60-86CE-41CA-AA5E-B61C8393A59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A7064C-B8C8-4823-99BC-84885DA1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E3476B-15DC-4784-9952-6ED222DA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C84-9BCE-494D-916B-D57BA4297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24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70430-C91A-4F6E-A8F5-B4D53808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0C31CF-DA3F-417D-8FBE-68ACE15B4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FC9F71-508A-429B-A947-845537FB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5F60-86CE-41CA-AA5E-B61C8393A59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FB2397-93B7-4A06-8690-4D71F7BD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F47D7A-199A-443C-B8B4-3BA05602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C84-9BCE-494D-916B-D57BA4297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14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077E9C-7E6A-4895-BE4E-C44AB2B41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2E29F5-C2B7-4C5A-B9AA-FEA0E0755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C992F7-FDFE-43A3-82D1-00A41085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5F60-86CE-41CA-AA5E-B61C8393A59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38051-5F67-4698-BE3A-7EA59C21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35DFA-28AD-4863-BB9B-771ACE45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C84-9BCE-494D-916B-D57BA4297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30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1" y="225116"/>
            <a:ext cx="10972800" cy="886884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7467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520543"/>
            <a:ext cx="609600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135006"/>
            <a:ext cx="4758154" cy="227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4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B5F7E-52D2-46CA-9D11-DAEDE40F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2705E-3C94-40EA-9E34-3AE24A34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CC7E69-BBDF-4176-9527-E5861DA5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5F60-86CE-41CA-AA5E-B61C8393A59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63206E-8272-49FC-8DE6-0C14EB45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66C1D9-C5B8-40CD-AD01-F85C6F7E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C84-9BCE-494D-916B-D57BA4297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5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D1E04-1AB2-4E0B-A37C-ECD8386C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F0149D-EE7E-4263-A5C2-CDAF5C161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398A1-FFB3-49A6-952E-D8D680FD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5F60-86CE-41CA-AA5E-B61C8393A59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3D8EA-168F-4261-8E5E-8D75B728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ACC328-5B72-461F-9BB8-50798B06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C84-9BCE-494D-916B-D57BA4297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93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E2ABB-7CEA-43F3-9D92-3BCE910A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BDBB81-79DE-47CF-82FA-116CC1FA5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D1C3F1-07C7-47D9-8199-CD1F31CDD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D93983-D367-4833-8C46-3A4B54AA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5F60-86CE-41CA-AA5E-B61C8393A59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D499D4-112D-4186-B7BD-1F4B174D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2CE09C-7782-4659-91ED-73D5B835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C84-9BCE-494D-916B-D57BA4297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89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16D8C-3481-4BB6-9DF7-22638B72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F645DE-0AC4-4631-A78C-0DBBBF786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238E14-FF1B-421E-A7EC-DA6D3FE35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DE2BC9-F4EB-4626-BD30-CFC2B6200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2ED250-6861-449A-B69F-E4EC299F4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4BDD6A-DE0D-4215-BAE8-66C08B47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5F60-86CE-41CA-AA5E-B61C8393A59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94C004-B3E6-4738-8056-6EE2052F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F0C280-8AF4-40A1-A5FA-D00F05E0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C84-9BCE-494D-916B-D57BA4297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1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E8D75-DB1B-45B4-B6DA-4AB0172F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9289B2-01CF-4C82-BBE6-82E893B9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5F60-86CE-41CA-AA5E-B61C8393A59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FDE851-A4AA-4037-BEF7-4D389641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C82D94-2D9A-4D05-9266-9293A599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C84-9BCE-494D-916B-D57BA4297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14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90B135-ED1F-4A97-AEF0-F218607B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5F60-86CE-41CA-AA5E-B61C8393A59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031A44-532B-44EC-B9E0-D019DFE3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DA2B6C-692D-43CB-930A-4B19A2BD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C84-9BCE-494D-916B-D57BA4297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19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47B95-CDF6-499A-8762-81EA3203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409987-A318-4C7F-B854-42CE72A93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57D75D-8F52-420B-B73E-9464BBBD9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5575BC-CC2E-4A65-997E-C35B85A2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5F60-86CE-41CA-AA5E-B61C8393A59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595855-3A1C-48E3-874D-CFABC55A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09A9C1-7D1A-489A-B4CC-DC5D3E16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C84-9BCE-494D-916B-D57BA4297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32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59034-EF3B-4A3E-932D-70142F50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994F23-AC33-4848-ADAE-66D53ECE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F5CAE8-4470-4642-A693-4ABE97353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118A5B-E8AB-4C19-8E77-89766CDC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5F60-86CE-41CA-AA5E-B61C8393A59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AC50BC-DB01-48CC-A7C6-3264F053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30F0DB-26BF-4E41-9808-1FE742A5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C84-9BCE-494D-916B-D57BA4297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81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745877-4916-4001-81B4-B18F9E2A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0647AC-2968-484D-9ED8-331288CE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46ADB4-4790-45A9-A87D-97E12A940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15F60-86CE-41CA-AA5E-B61C8393A59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7FEDAD-B1B9-4E08-8AF9-0828F9B0E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182A20-484E-46C3-B042-23C7C9990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8EC84-9BCE-494D-916B-D57BA4297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9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171647" y="1003710"/>
            <a:ext cx="5672592" cy="19875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5995" rtlCol="0" anchor="t"/>
          <a:lstStyle/>
          <a:p>
            <a:pPr defTabSz="609555">
              <a:spcAft>
                <a:spcPts val="800"/>
              </a:spcAft>
            </a:pPr>
            <a:endParaRPr lang="pt-BR" sz="133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84" y="168175"/>
            <a:ext cx="10972224" cy="725874"/>
          </a:xfrm>
        </p:spPr>
        <p:txBody>
          <a:bodyPr vert="horz" wrap="square" lIns="95995" tIns="0" rIns="9599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2400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Abril - 17/04/2022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0722591" y="523007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0152236" y="270386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9842605" y="523007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8937246" y="523007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150387" y="523007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7657830" y="270386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7369873" y="523007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en-US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5050" y="787720"/>
            <a:ext cx="5610906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en-US" sz="1400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180438" y="787719"/>
            <a:ext cx="5663802" cy="227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pt-BR" sz="1400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79681" y="3155837"/>
            <a:ext cx="11383933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pt-BR" sz="1400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50538" y="1003710"/>
            <a:ext cx="5630105" cy="20277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5995" rtlCol="0" anchor="t"/>
          <a:lstStyle/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Cloud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#Jailson e # Bruno Ricardo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20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 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#Grupo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Informação do negocio do Projeto 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 Ferraz e Wesley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	</a:t>
            </a: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47523" y="3371826"/>
            <a:ext cx="11416091" cy="329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5995" numCol="3" rtlCol="0" anchor="t"/>
          <a:lstStyle/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09555"/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28583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Configurar as funções das telas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#Grupo</a:t>
            </a:r>
          </a:p>
          <a:p>
            <a:pPr marL="0" lvl="1" indent="-228583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Acabar 2 telas que são maiores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#Grupo</a:t>
            </a:r>
          </a:p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59147" lvl="1" indent="-259147" defTabSz="609555">
              <a:buFont typeface="Wingdings" panose="05000000000000000000" pitchFamily="2" charset="2"/>
              <a:buChar char="§"/>
            </a:pPr>
            <a:br>
              <a:rPr lang="pt-BR" sz="1088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088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09555"/>
            <a:r>
              <a:rPr lang="pt-BR" sz="1197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59147" lvl="1" indent="-259147" defTabSz="609555">
              <a:buFont typeface="Wingdings" pitchFamily="2" charset="2"/>
              <a:buChar char="§"/>
            </a:pPr>
            <a:r>
              <a:rPr lang="pt-BR" sz="1197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Concluir PPT de Apresentação para Sprint 2 </a:t>
            </a:r>
            <a:r>
              <a:rPr lang="pt-BR" sz="1197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#Grupo</a:t>
            </a:r>
          </a:p>
          <a:p>
            <a:pPr marL="0" lvl="1" defTabSz="609555"/>
            <a:endParaRPr lang="pt-BR" sz="1197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9147" lvl="1" indent="-259147" defTabSz="609555">
              <a:buFont typeface="Wingdings" pitchFamily="2" charset="2"/>
              <a:buChar char="§"/>
            </a:pPr>
            <a:endParaRPr lang="pt-BR" sz="1197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9147" lvl="1" indent="-259147" defTabSz="609555">
              <a:buFont typeface="Wingdings" pitchFamily="2" charset="2"/>
              <a:buChar char="§"/>
            </a:pPr>
            <a:endParaRPr lang="pt-BR" sz="1197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197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8456307" y="244471"/>
            <a:ext cx="191732" cy="19199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1024808" y="270386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7271530" y="190216"/>
            <a:ext cx="4572710" cy="56118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8811693" y="46951"/>
            <a:ext cx="1340543" cy="1919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en-US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8462499" y="258095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Oval 120">
            <a:extLst>
              <a:ext uri="{FF2B5EF4-FFF2-40B4-BE49-F238E27FC236}">
                <a16:creationId xmlns:a16="http://schemas.microsoft.com/office/drawing/2014/main" id="{812564AE-899E-044A-B29B-2188F7BA8C60}"/>
              </a:ext>
            </a:extLst>
          </p:cNvPr>
          <p:cNvSpPr>
            <a:spLocks noChangeAspect="1"/>
          </p:cNvSpPr>
          <p:nvPr/>
        </p:nvSpPr>
        <p:spPr>
          <a:xfrm>
            <a:off x="9233013" y="284979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6296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83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Exo 2 Medium</vt:lpstr>
      <vt:lpstr>Simplon BP Regular</vt:lpstr>
      <vt:lpstr>Simplon Oi Headline</vt:lpstr>
      <vt:lpstr>Wingdings</vt:lpstr>
      <vt:lpstr>Tema do Office</vt:lpstr>
      <vt:lpstr>SEMANA Abril - 17/04/2022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Abril - 17/04/2022</dc:title>
  <dc:creator>GABRIEL VICOLLA FERRAZ</dc:creator>
  <cp:lastModifiedBy>GABRIEL VICOLLA FERRAZ</cp:lastModifiedBy>
  <cp:revision>1</cp:revision>
  <dcterms:created xsi:type="dcterms:W3CDTF">2022-04-19T19:24:15Z</dcterms:created>
  <dcterms:modified xsi:type="dcterms:W3CDTF">2022-04-19T19:30:26Z</dcterms:modified>
</cp:coreProperties>
</file>