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3"/>
  </p:notesMasterIdLst>
  <p:handoutMasterIdLst>
    <p:handoutMasterId r:id="rId14"/>
  </p:handoutMasterIdLst>
  <p:sldIdLst>
    <p:sldId id="344" r:id="rId7"/>
    <p:sldId id="471" r:id="rId8"/>
    <p:sldId id="472" r:id="rId9"/>
    <p:sldId id="473" r:id="rId10"/>
    <p:sldId id="474" r:id="rId11"/>
    <p:sldId id="475" r:id="rId12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howGuides="1">
      <p:cViewPr varScale="1">
        <p:scale>
          <a:sx n="82" d="100"/>
          <a:sy n="82" d="100"/>
        </p:scale>
        <p:origin x="810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21/09/2021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21/09/2021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Alvares</a:t>
            </a:r>
          </a:p>
          <a:p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17817</TotalTime>
  <Words>904</Words>
  <Application>Microsoft Office PowerPoint</Application>
  <PresentationFormat>Personalizar</PresentationFormat>
  <Paragraphs>209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gabriel ferraz</cp:lastModifiedBy>
  <cp:revision>360</cp:revision>
  <cp:lastPrinted>2018-08-30T22:45:44Z</cp:lastPrinted>
  <dcterms:created xsi:type="dcterms:W3CDTF">2016-12-01T16:19:35Z</dcterms:created>
  <dcterms:modified xsi:type="dcterms:W3CDTF">2021-09-22T00:52:34Z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