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0"/>
  </p:notesMasterIdLst>
  <p:handoutMasterIdLst>
    <p:handoutMasterId r:id="rId11"/>
  </p:handoutMasterIdLst>
  <p:sldIdLst>
    <p:sldId id="344" r:id="rId7"/>
    <p:sldId id="471" r:id="rId8"/>
    <p:sldId id="472" r:id="rId9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6" autoAdjust="0"/>
    <p:restoredTop sz="94660"/>
  </p:normalViewPr>
  <p:slideViewPr>
    <p:cSldViewPr showGuides="1">
      <p:cViewPr varScale="1">
        <p:scale>
          <a:sx n="82" d="100"/>
          <a:sy n="82" d="100"/>
        </p:scale>
        <p:origin x="810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24/08/2021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6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dirty="0"/>
              <a:t>Sem nome definido</a:t>
            </a:r>
          </a:p>
          <a:p>
            <a:r>
              <a:rPr lang="pt-BR" dirty="0"/>
              <a:t>Data:  11/08/2021</a:t>
            </a:r>
          </a:p>
          <a:p>
            <a:r>
              <a:rPr lang="pt-BR" dirty="0"/>
              <a:t>P&amp;I – Grupo 09</a:t>
            </a:r>
          </a:p>
          <a:p>
            <a:r>
              <a:rPr lang="pt-BR" dirty="0"/>
              <a:t>Professor: Leonardo Marques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8B025D-F519-47D5-B29A-D2C1DF509EE2}"/>
              </a:ext>
            </a:extLst>
          </p:cNvPr>
          <p:cNvSpPr txBox="1"/>
          <p:nvPr/>
        </p:nvSpPr>
        <p:spPr>
          <a:xfrm>
            <a:off x="2400995" y="2809305"/>
            <a:ext cx="67283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Integrantes do Grupo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Alvares</a:t>
            </a:r>
          </a:p>
          <a:p>
            <a:r>
              <a:rPr lang="pt-BR" dirty="0">
                <a:solidFill>
                  <a:schemeClr val="bg1"/>
                </a:solidFill>
              </a:rPr>
              <a:t>Gabriel Ferraz</a:t>
            </a:r>
          </a:p>
          <a:p>
            <a:r>
              <a:rPr lang="pt-BR" dirty="0">
                <a:solidFill>
                  <a:schemeClr val="bg1"/>
                </a:solidFill>
              </a:rPr>
              <a:t>Gabriel Wesley</a:t>
            </a:r>
          </a:p>
          <a:p>
            <a:r>
              <a:rPr lang="pt-BR" dirty="0">
                <a:solidFill>
                  <a:schemeClr val="bg1"/>
                </a:solidFill>
              </a:rPr>
              <a:t>Pedro Leiva</a:t>
            </a:r>
          </a:p>
          <a:p>
            <a:r>
              <a:rPr lang="pt-BR" dirty="0">
                <a:solidFill>
                  <a:schemeClr val="bg1"/>
                </a:solidFill>
              </a:rPr>
              <a:t>Vinicius Oliveira</a:t>
            </a: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39193" y="61263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243585" y="346514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900784" y="612978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10004055" y="6106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9118135" y="6068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565543" y="34651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221406" y="608775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ferramenta de gestão (Planner)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 Cloud que será utilizado no projeto (Azure)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Organização da ferramenta Planner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e sugerir nova ideias para trabalhar no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a ideia do semestre (Locação de Quadras)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5" y="1178189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Pesquisar sobre novas ideias para levar para a aprovação do professor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Não despendurar muito tempo na elaboração da ideia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42542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 conta na Azure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Back-end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Sem atividades no momento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Front-end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Discutir as telas e a prototipação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do nome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Definir logo e identidade visual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discussão sobre as Proto-Personas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sobre contexto de negócio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Possível migração para o Jira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Pesquisar justificativa do projeto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Aguardar aprovação do professor sobre a ideia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83330" y="346211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39ECA974-D81C-2D4C-844B-0CFF3AF7C3D1}"/>
              </a:ext>
            </a:extLst>
          </p:cNvPr>
          <p:cNvSpPr>
            <a:spLocks noChangeAspect="1"/>
          </p:cNvSpPr>
          <p:nvPr/>
        </p:nvSpPr>
        <p:spPr>
          <a:xfrm>
            <a:off x="9462272" y="34550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9CD6F8D8-CCE2-1F4C-879F-08F5F8D28467}"/>
              </a:ext>
            </a:extLst>
          </p:cNvPr>
          <p:cNvSpPr>
            <a:spLocks noChangeAspect="1"/>
          </p:cNvSpPr>
          <p:nvPr/>
        </p:nvSpPr>
        <p:spPr>
          <a:xfrm>
            <a:off x="10347154" y="339378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Conta do Azure Criada e GitHub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do desenvolvimento do mapa de Empatia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Nome e Logo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do Contexto e Justificativa do projeto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Wesley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da Identidade visual e palheta de cores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migração para o JIRA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Wesley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Definir o escopo e o foco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Iniciar as Prototipações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Possível atraso nas entregas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Migração do repositório temporário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Analise da Estrutura do projeto com classes abstratas ou interfaces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#Wesley e Alvares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end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do Site Institucional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#Pedro e Vinicius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HLD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#Ferraz e Vinicius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Conclusão do mapa de Empatia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Entrevista com o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Protopersona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(Dono de Quadra)  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#Alvares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Jornada de Usuário 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#Equipe 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Farol do Projeto   </a:t>
            </a:r>
          </a:p>
        </p:txBody>
      </p:sp>
    </p:spTree>
    <p:extLst>
      <p:ext uri="{BB962C8B-B14F-4D97-AF65-F5344CB8AC3E}">
        <p14:creationId xmlns:p14="http://schemas.microsoft.com/office/powerpoint/2010/main" val="339779606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17701</TotalTime>
  <Words>394</Words>
  <Application>Microsoft Office PowerPoint</Application>
  <PresentationFormat>Personalizar</PresentationFormat>
  <Paragraphs>88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gabriel ferraz</cp:lastModifiedBy>
  <cp:revision>357</cp:revision>
  <cp:lastPrinted>2018-08-30T22:45:44Z</cp:lastPrinted>
  <dcterms:created xsi:type="dcterms:W3CDTF">2016-12-01T16:19:35Z</dcterms:created>
  <dcterms:modified xsi:type="dcterms:W3CDTF">2021-08-25T00:46:54Z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