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8"/>
  </p:notesMasterIdLst>
  <p:handoutMasterIdLst>
    <p:handoutMasterId r:id="rId19"/>
  </p:handoutMasterIdLst>
  <p:sldIdLst>
    <p:sldId id="344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67" d="100"/>
          <a:sy n="67" d="100"/>
        </p:scale>
        <p:origin x="798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8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6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9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2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12 - 03/11/2021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Retrospectiva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da Sprint 2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Planejamento da Sprint 3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Backlog no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Solução de Software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Documento de Layout da Solução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 Protótipo das Telas Finais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#Vinicius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Emissão de Boletos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sobre a lógica de Agendamentos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8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13 - 10/11/2021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Sobre e Equipe do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Refatorar as telas de Cadastro e Login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da Tela de Emissão de Boletos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Integrar o projeto SpringBoot com Estrutura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ao desenvolvimento do Documento de Layout de Importação e Exportação de Dados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Componentizar o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87430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Hospedar nossa aplicação no provisionamento da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a conexão do Back-end com nosso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as rotas de navegação do Institucional </a:t>
            </a:r>
            <a:b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 Login 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o Menu Lateral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a Tela Inicial da Aplicação de Agendamentos </a:t>
            </a:r>
            <a:r>
              <a:rPr lang="pt-BR" sz="1323" b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ln>
                <a:solidFill>
                  <a:srgbClr val="00B050"/>
                </a:solidFill>
              </a:ln>
              <a:solidFill>
                <a:srgbClr val="1BCF13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045E605-DF27-495A-BAFB-81B6DAE989BF}"/>
              </a:ext>
            </a:extLst>
          </p:cNvPr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a lógica de cadastro e login na aplicação do nosso back-end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Integrar banco de dados com nosso front-end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0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3 - 31/08/2021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e justificativa do negócio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Ferraz e 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 (Dono da quadra)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Formulário de perguntas para jogadores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dono da quadra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pagina home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Organização para ensaiar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nas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a planilha de Backlog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Montar o PPT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810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5 - 14/09/2021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 e 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HLD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da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da Jornada do Usuário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concluído sprint 1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PPT Sprint 1 concluído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#Pedro, Ferraz e Vinicius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Codar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 Wesley, Pedro e 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Colocar o Backlog no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401122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6 - 22/09/2021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nos Protótipos com regras de usabilidade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1 Review e retrospectiva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em progresso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Implantação do login 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Repositorio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Github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Bandtec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para o pessoal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do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Mais participação do Alvares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(Feedback dos Professores)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modelo logico e o banco de dados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Trazer pesquisas e dados para a contextualização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7 - 29/09/2021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de Tela de Cadastro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README do repositório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protótipo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Modelo Lógico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Script do banco de dados (MySQL)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desenvolvimento do site em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#Gabriel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do Padrão de Projeto Observer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e ajustes no Sprint Backlog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Nenhum ponto a relatar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Configuração e construção do banco de dados no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construção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1245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8 - 07/10/2021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Detalhes da prototipação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Atualizações do Endpoints CRUD 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Modelo logico do Banco de dados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Provisionamento do banco de dados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111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Atraso nas prototipações (falta prototipar aplicação de agendamentos)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Começar a pensar em codar logo a tela de cadastro e login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a construção dos CRUD (Login &amp;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e dos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endpoints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Exo 2 Medium" panose="00000600000000000000" pitchFamily="50" charset="0"/>
                <a:cs typeface="Simplon BP Regular"/>
              </a:rPr>
              <a:t>Diagrama de Solução de Software com Containers </a:t>
            </a:r>
            <a:r>
              <a:rPr lang="pt-BR" sz="1320" b="1" dirty="0">
                <a:latin typeface="Exo 2 Medium" panose="00000600000000000000" pitchFamily="50" charset="0"/>
                <a:cs typeface="Simplon BP Regular"/>
              </a:rPr>
              <a:t>#Ferraz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Planilha de Arquitetura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 Script de inserção de dados no banco de dados na Azure </a:t>
            </a:r>
            <a:r>
              <a:rPr lang="pt-BR" sz="14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29381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54624" cy="219146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9 - 13/10/2021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86650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4"/>
            <a:ext cx="6244932" cy="250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28898" y="3479441"/>
            <a:ext cx="12551972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Principal da Aplicação de Agendamentos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 com Containers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Construção dos CRUDs de Login e Cadastro dos Endpoints com ORM e SpringBoot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Início ao código da Tela de Cadastro em 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#Wesley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Atenção nos desenvolvimentos das telas de Login e Cadastros em React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93440" y="3717591"/>
            <a:ext cx="12566068" cy="36341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defTabSz="672130"/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Continuação da implementação de Lista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do Padrão de Projeto Observer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Atualizar o Diagrama de Classes com o novo Padrão de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  <a:b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da Tela de Cadastro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 de Login com React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código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e Ferraz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da tela de Agendamentos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/>
            <a:b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</a:b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do Product e Spring Backlog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 Report (Gant)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o documento de apresentação da Sprint 2 </a:t>
            </a:r>
            <a:r>
              <a:rPr lang="pt-BR" sz="13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</a:t>
            </a: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323960" y="26935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50418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58664812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18393</TotalTime>
  <Words>1782</Words>
  <Application>Microsoft Office PowerPoint</Application>
  <PresentationFormat>Personalizar</PresentationFormat>
  <Paragraphs>380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3 - 31/08/2021</vt:lpstr>
      <vt:lpstr>SEMANA 5 - 14/09/2021</vt:lpstr>
      <vt:lpstr>SEMANA 6 - 22/09/2021</vt:lpstr>
      <vt:lpstr>SEMANA 7 - 29/09/2021</vt:lpstr>
      <vt:lpstr>SEMANA 8 - 07/10/2021</vt:lpstr>
      <vt:lpstr>SEMANA 9 - 13/10/2021</vt:lpstr>
      <vt:lpstr>SEMANA 12 - 03/11/2021</vt:lpstr>
      <vt:lpstr>SEMANA 13 - 10/11/2021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Vinícius Oliveira</cp:lastModifiedBy>
  <cp:revision>375</cp:revision>
  <cp:lastPrinted>2018-08-30T22:45:44Z</cp:lastPrinted>
  <dcterms:created xsi:type="dcterms:W3CDTF">2016-12-01T16:19:35Z</dcterms:created>
  <dcterms:modified xsi:type="dcterms:W3CDTF">2021-11-10T20:25:43Z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