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0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2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1A1F027-8BD2-4053-89CE-5D5AB38B4A3A}"/>
              </a:ext>
            </a:extLst>
          </p:cNvPr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>
              <a:extLst>
                <a:ext uri="{FF2B5EF4-FFF2-40B4-BE49-F238E27FC236}">
                  <a16:creationId xmlns:a16="http://schemas.microsoft.com/office/drawing/2014/main" id="{3DBDE8D4-BD0A-4AEB-A91A-2CCF7FCEE3C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>
              <a:extLst>
                <a:ext uri="{FF2B5EF4-FFF2-40B4-BE49-F238E27FC236}">
                  <a16:creationId xmlns:a16="http://schemas.microsoft.com/office/drawing/2014/main" id="{DE0BE0F3-332D-4117-AD73-3BB41F493950}"/>
                </a:ext>
              </a:extLst>
            </p:cNvPr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>
              <a:extLst>
                <a:ext uri="{FF2B5EF4-FFF2-40B4-BE49-F238E27FC236}">
                  <a16:creationId xmlns:a16="http://schemas.microsoft.com/office/drawing/2014/main" id="{EDD6805E-B526-411A-BA07-183B8E7DAA29}"/>
                </a:ext>
              </a:extLst>
            </p:cNvPr>
            <p:cNvSpPr/>
            <p:nvPr/>
          </p:nvSpPr>
          <p:spPr>
            <a:xfrm>
              <a:off x="426094" y="2674578"/>
              <a:ext cx="2004558" cy="692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>
                      <a:lumMod val="10000"/>
                    </a:schemeClr>
                  </a:solidFill>
                </a:rPr>
                <a:t>(4</a:t>
              </a:r>
              <a:r>
                <a:rPr lang="pt-BR" sz="1200" b="1" i="0" dirty="0">
                  <a:solidFill>
                    <a:schemeClr val="bg1">
                      <a:lumMod val="10000"/>
                    </a:schemeClr>
                  </a:solidFill>
                  <a:effectLst/>
                </a:rPr>
                <a:t>º Semestre)</a:t>
              </a:r>
              <a:endParaRPr lang="pt-BR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62915469-BDFE-47FB-9E51-690374220C05}"/>
              </a:ext>
            </a:extLst>
          </p:cNvPr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F522452-EC51-40B3-A574-90B67AA19241}"/>
              </a:ext>
            </a:extLst>
          </p:cNvPr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803BC7B9-4132-44D8-85EC-DC534F794A0D}"/>
              </a:ext>
            </a:extLst>
          </p:cNvPr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4BFE84AE-C807-4A76-8526-45DFE19A7661}"/>
              </a:ext>
            </a:extLst>
          </p:cNvPr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74C243A4-90F7-4FAC-9536-CAFE0F1BBE89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4864322A-40E9-4DC0-A9BF-437C5E0FA614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33C139AD-5838-4583-97C0-F17B782C4F8C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968C31F5-E0A8-4DE4-A4CA-A53A74E1D70D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>
                <a:extLst>
                  <a:ext uri="{FF2B5EF4-FFF2-40B4-BE49-F238E27FC236}">
                    <a16:creationId xmlns:a16="http://schemas.microsoft.com/office/drawing/2014/main" id="{8A24D17C-0505-43C1-8ACD-8C324D0169A1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>
                <a:extLst>
                  <a:ext uri="{FF2B5EF4-FFF2-40B4-BE49-F238E27FC236}">
                    <a16:creationId xmlns:a16="http://schemas.microsoft.com/office/drawing/2014/main" id="{4668FDDF-1B0F-4483-B012-0105246FF22E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D23D3A29-78C5-4D78-916D-5D9B425655D3}"/>
                </a:ext>
              </a:extLst>
            </p:cNvPr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6CCE07D5-38FC-410E-A5C8-7591715FDC11}"/>
                </a:ext>
              </a:extLst>
            </p:cNvPr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75F1D461-FC29-40AB-86FA-AB6E5C77FCBB}"/>
              </a:ext>
            </a:extLst>
          </p:cNvPr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4723D8-7AB0-41FA-9850-70F155030DB3}"/>
                </a:ext>
              </a:extLst>
            </p:cNvPr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7EBF817-A50D-4EF1-B507-166BB491DC78}"/>
                </a:ext>
              </a:extLst>
            </p:cNvPr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E8746AFA-27A5-4DCB-8CC5-7F159E44DF05}"/>
                </a:ext>
              </a:extLst>
            </p:cNvPr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0E1F37B-1A18-4E92-8F38-C1D083A78486}"/>
              </a:ext>
            </a:extLst>
          </p:cNvPr>
          <p:cNvGrpSpPr/>
          <p:nvPr/>
        </p:nvGrpSpPr>
        <p:grpSpPr>
          <a:xfrm>
            <a:off x="9494551" y="4244610"/>
            <a:ext cx="2199797" cy="1813021"/>
            <a:chOff x="239730" y="1548384"/>
            <a:chExt cx="2386686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46081B01-0408-4106-9B5D-5E4A456FF582}"/>
                </a:ext>
              </a:extLst>
            </p:cNvPr>
            <p:cNvSpPr/>
            <p:nvPr/>
          </p:nvSpPr>
          <p:spPr>
            <a:xfrm>
              <a:off x="239730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FD276995-125D-4B35-ACCE-B05E0242C932}"/>
                </a:ext>
              </a:extLst>
            </p:cNvPr>
            <p:cNvSpPr/>
            <p:nvPr/>
          </p:nvSpPr>
          <p:spPr>
            <a:xfrm>
              <a:off x="239730" y="1686174"/>
              <a:ext cx="2386686" cy="61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IUGU Application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IUGU]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5A372D68-E035-4C2F-B1A1-28012D1072A8}"/>
                </a:ext>
              </a:extLst>
            </p:cNvPr>
            <p:cNvSpPr/>
            <p:nvPr/>
          </p:nvSpPr>
          <p:spPr>
            <a:xfrm>
              <a:off x="473004" y="2504649"/>
              <a:ext cx="1910740" cy="513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emissão de boletos bancários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6099E6F9-F5E6-49AA-B402-FC866DEB73C5}"/>
              </a:ext>
            </a:extLst>
          </p:cNvPr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A6F6CBD1-5CEF-49E5-8906-75A369EBE71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9CDC499C-49A1-41AB-997B-599FF1DC36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>
                <a:extLst>
                  <a:ext uri="{FF2B5EF4-FFF2-40B4-BE49-F238E27FC236}">
                    <a16:creationId xmlns:a16="http://schemas.microsoft.com/office/drawing/2014/main" id="{DDCE3A58-EFB3-4128-93C4-426FF0C6E46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>
                <a:extLst>
                  <a:ext uri="{FF2B5EF4-FFF2-40B4-BE49-F238E27FC236}">
                    <a16:creationId xmlns:a16="http://schemas.microsoft.com/office/drawing/2014/main" id="{84FC3F8C-AEE0-4758-9A49-73DAC9F6A93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>
                <a:extLst>
                  <a:ext uri="{FF2B5EF4-FFF2-40B4-BE49-F238E27FC236}">
                    <a16:creationId xmlns:a16="http://schemas.microsoft.com/office/drawing/2014/main" id="{C6F714D8-CB92-4F10-B467-B0FB0CB2C9AD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6AE457F8-90D6-4969-A4DE-6856B2A0DB89}"/>
                </a:ext>
              </a:extLst>
            </p:cNvPr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467D79BB-17FF-47E4-8D6A-C6F660FAF765}"/>
                </a:ext>
              </a:extLst>
            </p:cNvPr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>
            <a:extLst>
              <a:ext uri="{FF2B5EF4-FFF2-40B4-BE49-F238E27FC236}">
                <a16:creationId xmlns:a16="http://schemas.microsoft.com/office/drawing/2014/main" id="{258DD961-0C08-4B13-9B78-ECCD6073F0CE}"/>
              </a:ext>
            </a:extLst>
          </p:cNvPr>
          <p:cNvCxnSpPr>
            <a:cxnSpLocks/>
          </p:cNvCxnSpPr>
          <p:nvPr/>
        </p:nvCxnSpPr>
        <p:spPr>
          <a:xfrm rot="5400000">
            <a:off x="8761100" y="2373537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EB2A5C24-363E-4363-B666-020C40D28CFB}"/>
              </a:ext>
            </a:extLst>
          </p:cNvPr>
          <p:cNvCxnSpPr>
            <a:cxnSpLocks/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>
            <a:extLst>
              <a:ext uri="{FF2B5EF4-FFF2-40B4-BE49-F238E27FC236}">
                <a16:creationId xmlns:a16="http://schemas.microsoft.com/office/drawing/2014/main" id="{9927BED8-42FF-4FE0-BB8F-35CFD17D98DD}"/>
              </a:ext>
            </a:extLst>
          </p:cNvPr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709EE66-5057-4FBD-8EA3-3A9C45209D63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35CC468-146A-4559-B9AF-7BAF4C25EA8A}"/>
                </a:ext>
              </a:extLst>
            </p:cNvPr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D93BF0E7-13F8-449A-9B60-3A878163BF6C}"/>
                </a:ext>
              </a:extLst>
            </p:cNvPr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de Seta Reta 107">
            <a:extLst>
              <a:ext uri="{FF2B5EF4-FFF2-40B4-BE49-F238E27FC236}">
                <a16:creationId xmlns:a16="http://schemas.microsoft.com/office/drawing/2014/main" id="{074C8C5E-0FA6-477A-A4CD-8F9CACF2FC2B}"/>
              </a:ext>
            </a:extLst>
          </p:cNvPr>
          <p:cNvCxnSpPr>
            <a:cxnSpLocks/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>
            <a:extLst>
              <a:ext uri="{FF2B5EF4-FFF2-40B4-BE49-F238E27FC236}">
                <a16:creationId xmlns:a16="http://schemas.microsoft.com/office/drawing/2014/main" id="{BF0DD227-8563-46BD-B4BC-37F47E6A0BCD}"/>
              </a:ext>
            </a:extLst>
          </p:cNvPr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25A1C505-A05D-47A9-84B5-CD5F697022C5}"/>
                </a:ext>
              </a:extLst>
            </p:cNvPr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>
                <a:extLst>
                  <a:ext uri="{FF2B5EF4-FFF2-40B4-BE49-F238E27FC236}">
                    <a16:creationId xmlns:a16="http://schemas.microsoft.com/office/drawing/2014/main" id="{95430B8E-0807-450C-9E70-764B6F84084C}"/>
                  </a:ext>
                </a:extLst>
              </p:cNvPr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>
                <a:extLst>
                  <a:ext uri="{FF2B5EF4-FFF2-40B4-BE49-F238E27FC236}">
                    <a16:creationId xmlns:a16="http://schemas.microsoft.com/office/drawing/2014/main" id="{317F0546-F940-470F-B975-93D145E729B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>
                <a:extLst>
                  <a:ext uri="{FF2B5EF4-FFF2-40B4-BE49-F238E27FC236}">
                    <a16:creationId xmlns:a16="http://schemas.microsoft.com/office/drawing/2014/main" id="{99ADF74C-4B3C-4A2F-B76F-B5C4765E5FD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>
                <a:extLst>
                  <a:ext uri="{FF2B5EF4-FFF2-40B4-BE49-F238E27FC236}">
                    <a16:creationId xmlns:a16="http://schemas.microsoft.com/office/drawing/2014/main" id="{21D1FF92-2601-4759-A81E-02CAC001F23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>
              <a:extLst>
                <a:ext uri="{FF2B5EF4-FFF2-40B4-BE49-F238E27FC236}">
                  <a16:creationId xmlns:a16="http://schemas.microsoft.com/office/drawing/2014/main" id="{1428A3F6-4292-4EB8-84A5-BFC37041B343}"/>
                </a:ext>
              </a:extLst>
            </p:cNvPr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A99ECF14-1071-429C-9201-346A52BC2851}"/>
                </a:ext>
              </a:extLst>
            </p:cNvPr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>
            <a:extLst>
              <a:ext uri="{FF2B5EF4-FFF2-40B4-BE49-F238E27FC236}">
                <a16:creationId xmlns:a16="http://schemas.microsoft.com/office/drawing/2014/main" id="{B114EC17-381F-438A-86D0-6A06F5CCC26A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>
            <a:extLst>
              <a:ext uri="{FF2B5EF4-FFF2-40B4-BE49-F238E27FC236}">
                <a16:creationId xmlns:a16="http://schemas.microsoft.com/office/drawing/2014/main" id="{156FB1C0-224E-4472-BB21-4A5D6E7A5B83}"/>
              </a:ext>
            </a:extLst>
          </p:cNvPr>
          <p:cNvCxnSpPr>
            <a:cxnSpLocks/>
          </p:cNvCxnSpPr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AD176326-D9CC-4AE9-BFC9-8EF21860AEEE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8953677" y="5150378"/>
            <a:ext cx="540874" cy="7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C9666D51-57D6-491E-B1AB-AE62402A1B31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20">
            <a:extLst>
              <a:ext uri="{FF2B5EF4-FFF2-40B4-BE49-F238E27FC236}">
                <a16:creationId xmlns:a16="http://schemas.microsoft.com/office/drawing/2014/main" id="{87EDD8E8-BEAF-4DC0-A6B4-8610058C152A}"/>
              </a:ext>
            </a:extLst>
          </p:cNvPr>
          <p:cNvSpPr/>
          <p:nvPr/>
        </p:nvSpPr>
        <p:spPr>
          <a:xfrm>
            <a:off x="8723758" y="2996432"/>
            <a:ext cx="1756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b="1" dirty="0">
                <a:solidFill>
                  <a:schemeClr val="bg1"/>
                </a:solidFill>
              </a:rPr>
              <a:t>Redirecionamento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gabriel ferraz</cp:lastModifiedBy>
  <cp:revision>7</cp:revision>
  <dcterms:created xsi:type="dcterms:W3CDTF">2021-10-06T20:35:03Z</dcterms:created>
  <dcterms:modified xsi:type="dcterms:W3CDTF">2021-10-20T03:39:44Z</dcterms:modified>
</cp:coreProperties>
</file>