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6"/>
  </p:notesMasterIdLst>
  <p:handoutMasterIdLst>
    <p:handoutMasterId r:id="rId17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67" d="100"/>
          <a:sy n="67" d="100"/>
        </p:scale>
        <p:origin x="798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Sem pontos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17950</TotalTime>
  <Words>1433</Words>
  <Application>Microsoft Office PowerPoint</Application>
  <PresentationFormat>Personalizar</PresentationFormat>
  <Paragraphs>319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367</cp:revision>
  <cp:lastPrinted>2018-08-30T22:45:44Z</cp:lastPrinted>
  <dcterms:created xsi:type="dcterms:W3CDTF">2016-12-01T16:19:35Z</dcterms:created>
  <dcterms:modified xsi:type="dcterms:W3CDTF">2021-10-13T20:35:51Z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