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21"/>
  </p:notesMasterIdLst>
  <p:handoutMasterIdLst>
    <p:handoutMasterId r:id="rId22"/>
  </p:handoutMasterIdLst>
  <p:sldIdLst>
    <p:sldId id="344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134B-F3B8-4085-9C84-2D7806280F35}" v="1" dt="2021-08-11T18:37:50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9" autoAdjust="0"/>
    <p:restoredTop sz="94660"/>
  </p:normalViewPr>
  <p:slideViewPr>
    <p:cSldViewPr showGuides="1">
      <p:cViewPr varScale="1">
        <p:scale>
          <a:sx n="86" d="100"/>
          <a:sy n="86" d="100"/>
        </p:scale>
        <p:origin x="1000" y="20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arques" userId="08e608fe-b75d-44fb-a1d7-0f69da9a2d2e" providerId="ADAL" clId="{03CFB227-8A0B-4450-B57D-C9B93D4FF7A5}"/>
    <pc:docChg chg="modSld">
      <pc:chgData name="Leonardo Marques" userId="08e608fe-b75d-44fb-a1d7-0f69da9a2d2e" providerId="ADAL" clId="{03CFB227-8A0B-4450-B57D-C9B93D4FF7A5}" dt="2021-07-06T14:13:45.340" v="15" actId="20577"/>
      <pc:docMkLst>
        <pc:docMk/>
      </pc:docMkLst>
      <pc:sldChg chg="modSp mod">
        <pc:chgData name="Leonardo Marques" userId="08e608fe-b75d-44fb-a1d7-0f69da9a2d2e" providerId="ADAL" clId="{03CFB227-8A0B-4450-B57D-C9B93D4FF7A5}" dt="2021-07-06T14:13:45.340" v="15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03CFB227-8A0B-4450-B57D-C9B93D4FF7A5}" dt="2021-07-06T14:13:45.340" v="15" actId="20577"/>
          <ac:spMkLst>
            <pc:docMk/>
            <pc:sldMk cId="948876888" sldId="344"/>
            <ac:spMk id="4" creationId="{C3037102-7C2A-48BA-B19A-E0AB7B0EF163}"/>
          </ac:spMkLst>
        </pc:spChg>
      </pc:sldChg>
    </pc:docChg>
  </pc:docChgLst>
  <pc:docChgLst>
    <pc:chgData name="Leonardo Marques" userId="08e608fe-b75d-44fb-a1d7-0f69da9a2d2e" providerId="ADAL" clId="{6220134B-F3B8-4085-9C84-2D7806280F35}"/>
    <pc:docChg chg="undo custSel addSld delSld modSld modSection">
      <pc:chgData name="Leonardo Marques" userId="08e608fe-b75d-44fb-a1d7-0f69da9a2d2e" providerId="ADAL" clId="{6220134B-F3B8-4085-9C84-2D7806280F35}" dt="2021-08-11T18:37:52.513" v="69" actId="20577"/>
      <pc:docMkLst>
        <pc:docMk/>
      </pc:docMkLst>
      <pc:sldChg chg="modSp mod">
        <pc:chgData name="Leonardo Marques" userId="08e608fe-b75d-44fb-a1d7-0f69da9a2d2e" providerId="ADAL" clId="{6220134B-F3B8-4085-9C84-2D7806280F35}" dt="2021-08-11T18:33:10.877" v="10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6220134B-F3B8-4085-9C84-2D7806280F35}" dt="2021-08-11T18:33:10.877" v="10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Leonardo Marques" userId="08e608fe-b75d-44fb-a1d7-0f69da9a2d2e" providerId="ADAL" clId="{6220134B-F3B8-4085-9C84-2D7806280F35}" dt="2021-08-11T18:37:22.929" v="64" actId="20577"/>
        <pc:sldMkLst>
          <pc:docMk/>
          <pc:sldMk cId="2008643402" sldId="471"/>
        </pc:sldMkLst>
        <pc:spChg chg="mod">
          <ac:chgData name="Leonardo Marques" userId="08e608fe-b75d-44fb-a1d7-0f69da9a2d2e" providerId="ADAL" clId="{6220134B-F3B8-4085-9C84-2D7806280F35}" dt="2021-08-11T18:37:22.929" v="64" actId="2057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Leonardo Marques" userId="08e608fe-b75d-44fb-a1d7-0f69da9a2d2e" providerId="ADAL" clId="{6220134B-F3B8-4085-9C84-2D7806280F35}" dt="2021-08-11T18:33:24.213" v="11" actId="2057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6.436" v="65" actId="47"/>
        <pc:sldMkLst>
          <pc:docMk/>
          <pc:sldMk cId="3197077889" sldId="472"/>
        </pc:sldMkLst>
      </pc:sldChg>
      <pc:sldChg chg="modSp add mod">
        <pc:chgData name="Leonardo Marques" userId="08e608fe-b75d-44fb-a1d7-0f69da9a2d2e" providerId="ADAL" clId="{6220134B-F3B8-4085-9C84-2D7806280F35}" dt="2021-08-11T18:37:52.513" v="69" actId="20577"/>
        <pc:sldMkLst>
          <pc:docMk/>
          <pc:sldMk cId="3397796063" sldId="472"/>
        </pc:sldMkLst>
        <pc:spChg chg="mod">
          <ac:chgData name="Leonardo Marques" userId="08e608fe-b75d-44fb-a1d7-0f69da9a2d2e" providerId="ADAL" clId="{6220134B-F3B8-4085-9C84-2D7806280F35}" dt="2021-08-11T18:37:52.513" v="69" actId="20577"/>
          <ac:spMkLst>
            <pc:docMk/>
            <pc:sldMk cId="3397796063" sldId="472"/>
            <ac:spMk id="3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7.755" v="66" actId="47"/>
        <pc:sldMkLst>
          <pc:docMk/>
          <pc:sldMk cId="3935020308" sldId="4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08/03/2022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08/03/2022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183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8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018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45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71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6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8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8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13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60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59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2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dirty="0"/>
              <a:t>RESENHA</a:t>
            </a:r>
          </a:p>
          <a:p>
            <a:r>
              <a:rPr lang="pt-BR" dirty="0"/>
              <a:t>Data:  08/03/2022</a:t>
            </a:r>
          </a:p>
          <a:p>
            <a:r>
              <a:rPr lang="pt-BR" dirty="0"/>
              <a:t>P&amp;I – Grupo 03</a:t>
            </a:r>
          </a:p>
          <a:p>
            <a:r>
              <a:rPr lang="pt-BR" dirty="0"/>
              <a:t>Professor: Monteiro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8B025D-F519-47D5-B29A-D2C1DF509EE2}"/>
              </a:ext>
            </a:extLst>
          </p:cNvPr>
          <p:cNvSpPr txBox="1"/>
          <p:nvPr/>
        </p:nvSpPr>
        <p:spPr>
          <a:xfrm>
            <a:off x="2400995" y="2809305"/>
            <a:ext cx="67283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Integrantes do Grupo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Bruno Ricardo</a:t>
            </a:r>
          </a:p>
          <a:p>
            <a:r>
              <a:rPr lang="pt-BR" dirty="0">
                <a:solidFill>
                  <a:schemeClr val="bg1"/>
                </a:solidFill>
              </a:rPr>
              <a:t>Gabriel Ferraz</a:t>
            </a:r>
          </a:p>
          <a:p>
            <a:r>
              <a:rPr lang="pt-BR" dirty="0">
                <a:solidFill>
                  <a:schemeClr val="bg1"/>
                </a:solidFill>
              </a:rPr>
              <a:t>Gabriel Wesley</a:t>
            </a:r>
          </a:p>
          <a:p>
            <a:r>
              <a:rPr lang="pt-BR" dirty="0" err="1">
                <a:solidFill>
                  <a:schemeClr val="bg1"/>
                </a:solidFill>
              </a:rPr>
              <a:t>Jailson</a:t>
            </a:r>
            <a:r>
              <a:rPr lang="pt-BR" dirty="0">
                <a:solidFill>
                  <a:schemeClr val="bg1"/>
                </a:solidFill>
              </a:rPr>
              <a:t> Vitor</a:t>
            </a:r>
          </a:p>
          <a:p>
            <a:r>
              <a:rPr lang="pt-BR" dirty="0">
                <a:solidFill>
                  <a:schemeClr val="bg1"/>
                </a:solidFill>
              </a:rPr>
              <a:t>Jean Sousa</a:t>
            </a:r>
          </a:p>
          <a:p>
            <a:r>
              <a:rPr lang="pt-BR" dirty="0">
                <a:solidFill>
                  <a:schemeClr val="bg1"/>
                </a:solidFill>
              </a:rPr>
              <a:t>Mathias Carvalho</a:t>
            </a:r>
          </a:p>
          <a:p>
            <a:r>
              <a:rPr lang="pt-BR" dirty="0">
                <a:solidFill>
                  <a:schemeClr val="bg1"/>
                </a:solidFill>
              </a:rPr>
              <a:t>Pedro Leiva</a:t>
            </a: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12 - 03/11/2021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Retrospectiva da Sprint 2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da Sprint 2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Planejamento da Sprint 3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do Backlog no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Solução de Software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Documento de Layout da Solução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a conexão do Back-end com nosso Banco de Dados na Azure #Equipe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Sobre e Equipe do Institucional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de Cadastro e Login em React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o Protótipo das Telas Finais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#Vinicius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sobre a lógica de Emissão de Boletos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sobre a lógica de Agendamentos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8430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13 - 10/11/2021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Sobre e Equipe do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de Cadastro e Login em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da Tela de Emissão de Boletos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Integrar o projeto SpringBoot com Estrutura de Dados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ao desenvolvimento do Documento de Layout de Importação e Exportação de Dados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Componentizar 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Hospedar nossa aplicação no provisionamento da</a:t>
            </a:r>
            <a:b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a conexão do Back-end com nosso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as rotas de navegação do Institucional </a:t>
            </a:r>
            <a:b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 Login 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o Menu Lateral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Inicial da Aplicação de Agendamentos </a:t>
            </a:r>
            <a:r>
              <a:rPr lang="pt-BR" sz="1323" b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045E605-DF27-495A-BAFB-81B6DAE989BF}"/>
              </a:ext>
            </a:extLst>
          </p:cNvPr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Integrar a lógica de cadastro e login na aplicação do nosso back-end com nosso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Integrar banco de dados com nosso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301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14 - 17/11/2021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Conexão do Back-end com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as rotas de navegação do Institucional com Login 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Componentizar 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as Prototipações das Telas Finais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o Menu Lateral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ao desenvolvimento da Tela Inicial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Documento de Layout de Importação e Exportação de Arquivo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Hospedar nossa Aplicação em provisionamento na</a:t>
            </a:r>
            <a:b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Integrar lógica de Login e Cadastro do Front-end com nosso Back-end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o uso de Pilhas e Filas na Aplicação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de Agendamentos na Aplicação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de Cadastro de Centros Esportivos na Aplicação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de Cadastro de Quadras na Aplicação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#Ferras e Vinicius 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Construir a Planilha UAT da Aplicação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WhitePaper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Conversar com professor sobre escopo de pagamentos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045E605-DF27-495A-BAFB-81B6DAE989BF}"/>
              </a:ext>
            </a:extLst>
          </p:cNvPr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Ainda não integramos a lógica de cadastro e login na aplicação do nosso back-end com nosso front-end</a:t>
            </a:r>
          </a:p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Ainda não iniciamos a integração toda da nossa massa de dados do Back-end com nosso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005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14 - 01/03/2022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Em andamento o PM faltando alguns detalhes revisar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#Jean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Em andamento as prototipações de telas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#Gabriel Ferraz e Pedro Leiva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Em andamento o mapa da Persona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#Jailson e Bruno Ricardo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CCFA3F41-39FA-48EC-9FEC-A2A8A34BADB1}"/>
              </a:ext>
            </a:extLst>
          </p:cNvPr>
          <p:cNvSpPr>
            <a:spLocks noChangeAspect="1"/>
          </p:cNvSpPr>
          <p:nvPr/>
        </p:nvSpPr>
        <p:spPr>
          <a:xfrm>
            <a:off x="9330787" y="2843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3613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14 - 08/03/2022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Canvas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faltando alguns detalhes revisar com o professor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#Jean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Prototipações de telas prontas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#Gabriel Ferraz e Pedro Leiva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Faltando revisar alguns detalhes do mapa da Persona com o professor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#Jailson e Bruno Ricardo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Faltando revisar 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Personal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Canvas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#Grupo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PowerPoint divisão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#Grupo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Começar a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as telas para o aplicativo #Jailson e #Mathias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Começar a </a:t>
            </a:r>
            <a:r>
              <a:rPr lang="pt-BR" sz="12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as telas para o aplicativo #Gabriel Wesley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Concluir PPT de Apresentação para Sprint 1 #Grupo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Concluir </a:t>
            </a: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jogador #Gabriel Wesley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CCFA3F41-39FA-48EC-9FEC-A2A8A34BADB1}"/>
              </a:ext>
            </a:extLst>
          </p:cNvPr>
          <p:cNvSpPr>
            <a:spLocks noChangeAspect="1"/>
          </p:cNvSpPr>
          <p:nvPr/>
        </p:nvSpPr>
        <p:spPr>
          <a:xfrm>
            <a:off x="9330787" y="2843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C6E3415A-81AF-3A4F-B0E7-0CCBBFB0A060}"/>
              </a:ext>
            </a:extLst>
          </p:cNvPr>
          <p:cNvSpPr>
            <a:spLocks noChangeAspect="1"/>
          </p:cNvSpPr>
          <p:nvPr/>
        </p:nvSpPr>
        <p:spPr>
          <a:xfrm>
            <a:off x="10211192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9780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1 - 18/08/2021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39193" y="61263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243585" y="346514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00784" y="612978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10004055" y="6106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118135" y="6068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65543" y="346514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21406" y="608775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ferramenta de gestão (Planner)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Cloud que será utilizado no projeto (Azure)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da ferramenta Planner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e sugerir nova ideias para trabalhar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a ideia do semestre (Locação de Quadras)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5" y="1178189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Pesquisar sobre novas ideias para levar para a aprovação do professor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Não despendurar muito tempo na elaboração da ideia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42542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conta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as telas e a prototipação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do nome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logo e identidade visual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sobre as Proto-Personas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sobre contexto de negócio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Possível migração para 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justificativa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Aguardar aprovação do professor sobre a ideia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83330" y="346211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39ECA974-D81C-2D4C-844B-0CFF3AF7C3D1}"/>
              </a:ext>
            </a:extLst>
          </p:cNvPr>
          <p:cNvSpPr>
            <a:spLocks noChangeAspect="1"/>
          </p:cNvSpPr>
          <p:nvPr/>
        </p:nvSpPr>
        <p:spPr>
          <a:xfrm>
            <a:off x="9462272" y="34550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9CD6F8D8-CCE2-1F4C-879F-08F5F8D28467}"/>
              </a:ext>
            </a:extLst>
          </p:cNvPr>
          <p:cNvSpPr>
            <a:spLocks noChangeAspect="1"/>
          </p:cNvSpPr>
          <p:nvPr/>
        </p:nvSpPr>
        <p:spPr>
          <a:xfrm>
            <a:off x="10347154" y="339378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Conta do Azure Criada e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mapa de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Nome e Logo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do Contexto e Justificativa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da Identidade visual e palheta de cores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migração para 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Iniciar as Prototipações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temporário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o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(Dono de Quadra)  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39779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3 - 31/08/2021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e justificativa do negócio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Ferraz e 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 (Dono da quadra)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Formulário de perguntas para jogadores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dono da quadra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pagina home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Organização para ensaiar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nas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a planilha de Backlog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o PPT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8105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5 - 14/09/2021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 e 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da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 concluído sprint 1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PPT Sprint 1 concluído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#Pedro, Ferraz e Vinicius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 Wesley, Pedro e 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Colocar o Backlog no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401122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6 - 22/09/2021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nos Protótipos com regras de usabilidade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Sprint 1 Review e retrospectiva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em progresso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Implantação do login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Repositorio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Github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Bandtec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para o pessoal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do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337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7 - 29/09/2021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de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README do repositório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protótipo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Modelo Lógico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Script do banco de dados (MySQL)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desenvolvimento do site em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do Padrão de Projeto Observer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e ajustes no Sprint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Nenhum ponto a relatar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Configuração e construção do banco de dados no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construção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12455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8 - 07/10/2021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Detalhes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Atualizações do Endpoints CRUD 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do Banco de dados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Provisionamento do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Atraso nas prototipações (falta prototipar aplicação de agendamentos)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Começar a pensar em codar logo a tela de cadastro e login em React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construção dos 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tela de agendamentos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Construção do Script de inserção de dados no banco de dados na Azure </a:t>
            </a:r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293815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9 - 13/10/2021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Principal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Desenho de Solução com Containers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código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Construção dos CRUDs de Login e Cadastro dos Endpoints com ORM e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código da Tela de Cadastro em React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Atenção nos desenvolvimentos das telas de Login e Cadastros em React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Padrão de Projeto Observer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Atualizar o Diagrama de Classes com o novo Padrão de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código da 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Login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código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Agendamentos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/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do Product e Spring Backlog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 Report (Gant)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documento de apresentação da Sprint 2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6648129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19435</TotalTime>
  <Words>2233</Words>
  <Application>Microsoft Macintosh PowerPoint</Application>
  <PresentationFormat>Personalizar</PresentationFormat>
  <Paragraphs>465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14</vt:i4>
      </vt:variant>
    </vt:vector>
  </HeadingPairs>
  <TitlesOfParts>
    <vt:vector size="24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1 - 18/08/2021</vt:lpstr>
      <vt:lpstr>SEMANA 2 - 25/08/2021</vt:lpstr>
      <vt:lpstr>SEMANA 3 - 31/08/2021</vt:lpstr>
      <vt:lpstr>SEMANA 5 - 14/09/2021</vt:lpstr>
      <vt:lpstr>SEMANA 6 - 22/09/2021</vt:lpstr>
      <vt:lpstr>SEMANA 7 - 29/09/2021</vt:lpstr>
      <vt:lpstr>SEMANA 8 - 07/10/2021</vt:lpstr>
      <vt:lpstr>SEMANA 9 - 13/10/2021</vt:lpstr>
      <vt:lpstr>SEMANA 12 - 03/11/2021</vt:lpstr>
      <vt:lpstr>SEMANA 13 - 10/11/2021</vt:lpstr>
      <vt:lpstr>SEMANA 14 - 17/11/2021</vt:lpstr>
      <vt:lpstr>SEMANA 14 - 01/03/2022</vt:lpstr>
      <vt:lpstr>SEMANA 14 - 08/03/2022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Pedro Henrique Leiva</cp:lastModifiedBy>
  <cp:revision>379</cp:revision>
  <cp:lastPrinted>2018-08-30T22:45:44Z</cp:lastPrinted>
  <dcterms:created xsi:type="dcterms:W3CDTF">2016-12-01T16:19:35Z</dcterms:created>
  <dcterms:modified xsi:type="dcterms:W3CDTF">2022-03-09T12:28:17Z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