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4"/>
  </p:notesMasterIdLst>
  <p:handoutMasterIdLst>
    <p:handoutMasterId r:id="rId15"/>
  </p:handoutMasterIdLst>
  <p:sldIdLst>
    <p:sldId id="344" r:id="rId7"/>
    <p:sldId id="471" r:id="rId8"/>
    <p:sldId id="472" r:id="rId9"/>
    <p:sldId id="473" r:id="rId10"/>
    <p:sldId id="474" r:id="rId11"/>
    <p:sldId id="475" r:id="rId12"/>
    <p:sldId id="476" r:id="rId13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6" autoAdjust="0"/>
    <p:restoredTop sz="94660"/>
  </p:normalViewPr>
  <p:slideViewPr>
    <p:cSldViewPr showGuides="1">
      <p:cViewPr varScale="1">
        <p:scale>
          <a:sx n="67" d="100"/>
          <a:sy n="67" d="100"/>
        </p:scale>
        <p:origin x="798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29/09/2021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29/09/2021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Sem nome definido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P&amp;I – Grupo 09</a:t>
            </a:r>
          </a:p>
          <a:p>
            <a:r>
              <a:rPr lang="pt-BR" dirty="0"/>
              <a:t>Professor: Leonardo Marques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Gabriel Alvares</a:t>
            </a:r>
          </a:p>
          <a:p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  <a:p>
            <a:r>
              <a:rPr lang="pt-BR" dirty="0">
                <a:solidFill>
                  <a:schemeClr val="bg1"/>
                </a:solidFill>
              </a:rPr>
              <a:t>Vinicius Oliveira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6 - 29/09/2021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de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README do repositório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protótipo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Modelo Lógico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Script do banco de dados (MySQL)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desenvolvimento do site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do Padrão de Projeto Observer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e ajustes no Sprint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Nenhum ponto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e construção do banco de dados no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construção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24554597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17877</TotalTime>
  <Words>1070</Words>
  <Application>Microsoft Office PowerPoint</Application>
  <PresentationFormat>Personalizar</PresentationFormat>
  <Paragraphs>247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  <vt:lpstr>SEMANA 6 - 29/09/2021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Vinícius Oliveira</cp:lastModifiedBy>
  <cp:revision>362</cp:revision>
  <cp:lastPrinted>2018-08-30T22:45:44Z</cp:lastPrinted>
  <dcterms:created xsi:type="dcterms:W3CDTF">2016-12-01T16:19:35Z</dcterms:created>
  <dcterms:modified xsi:type="dcterms:W3CDTF">2021-09-29T21:16:30Z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