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C44F7-27BD-49C8-AB4F-8A6A3C051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1771E9-295D-457F-91F5-2ACE8BABA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131F60-A57B-42C7-BB05-D1C9FF04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DA28-C76D-4AC1-81FC-93BC812226D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313B42-3DEC-402F-8F0D-976A2918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FB7AD-06AE-4ABC-B341-32681967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6770-15CB-4504-95A4-FDFD32F6F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8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A5A22-20D3-4F6F-899F-A72EE971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6B3BE1-62AB-46C4-ACAC-0B203EC52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554D47-932C-4087-8333-D5A98CDC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DA28-C76D-4AC1-81FC-93BC812226D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925B7E-F95F-4844-B2BF-B460BD18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790BB4-2B22-492A-959D-D408E6E4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6770-15CB-4504-95A4-FDFD32F6F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75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DE3E2A-B277-4BE9-A64C-7AE244992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7A4E14-5B6F-4222-8761-31070175A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1EDE24-CA9D-48E5-83D2-AD1368C6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DA28-C76D-4AC1-81FC-93BC812226D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C2522E-786F-43D0-BE04-53206DF0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BE50E8-3CC5-44DD-BE8C-5B615FCC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6770-15CB-4504-95A4-FDFD32F6F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65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96BC6-96F0-4566-92E2-851F2817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7AC349-3F27-4123-8F78-769D55CC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E6F529-C3B6-496A-8CBE-DB5ACAAA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DA28-C76D-4AC1-81FC-93BC812226D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8A7BC0-394B-4BC6-BABE-5AA3E956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0B219-5A3D-4847-9AEF-0C293099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6770-15CB-4504-95A4-FDFD32F6F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40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A725B-EF89-47BC-A8B3-DC9A67F6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BF50F3-D55B-4D72-B924-7853BEDB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8BB69-9904-44EF-A637-D98D56C0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DA28-C76D-4AC1-81FC-93BC812226D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5E1B5-D2B8-4800-A04B-B980B167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9A430-064B-457E-BFC5-654103D5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6770-15CB-4504-95A4-FDFD32F6F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96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F2523-9AC1-4A33-8F90-5A206240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D57B1-3050-4AD1-BBBD-1CF61C12A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AD20CD-7A82-4154-B65C-EB04B167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7FCB48-F9B5-4E15-8A87-5155666C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DA28-C76D-4AC1-81FC-93BC812226D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43D3CC-2316-4364-A141-2FE61DF0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BA6DCB-B0C1-43A4-8AD5-F81B2DDD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6770-15CB-4504-95A4-FDFD32F6F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8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8ADFF-15EF-4652-80C2-8F1340F8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D3D4F6-96AC-42FC-BBD0-58D49D366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743334-8769-489C-B9DD-CCDCDDFA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48867C-262A-4A67-BE07-06A80199C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7FC3F4-553C-49E3-9281-0FCBE915F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992489-9387-43C8-88DE-D910F190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DA28-C76D-4AC1-81FC-93BC812226D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C93155-E2E2-4A71-ACC6-B20F0971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A33A8D-3DE9-4091-9C8F-17857FCA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6770-15CB-4504-95A4-FDFD32F6F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72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E25D2-2632-4769-AC84-67E32250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C1F58D-4C9D-4AB8-811C-0C2CC080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DA28-C76D-4AC1-81FC-93BC812226D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1EE950-5B3A-4C0A-A425-890873F0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FFAD59-854E-43C9-94E8-93EF18FD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6770-15CB-4504-95A4-FDFD32F6F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1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A002DB-3601-4CEA-96E9-86E6B5E6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DA28-C76D-4AC1-81FC-93BC812226D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6E9388-BCB7-4C61-BCC7-B8C6AAB3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8E6AAB-C588-40A4-B795-50AA5A80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6770-15CB-4504-95A4-FDFD32F6F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59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038F5-B14F-4841-8C42-AB2E5E2C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5D086-3D7C-4C36-AB8B-372D730D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59A8F8-D93C-416A-8ABD-3B8C79A01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8B0867-A4FE-45B3-B538-A5FA6A54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DA28-C76D-4AC1-81FC-93BC812226D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8864F9-35AD-41EF-A383-D509BAEB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E40664-6E18-4C9F-A7A3-FD536B1E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6770-15CB-4504-95A4-FDFD32F6F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56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DFAF8-13B5-4690-91DB-6CDAAD0D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6F1822-E8E9-449E-8088-3FB0FEB29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B598B5-566A-4BF1-9E97-CBB364BD2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18A9E9-8031-49E2-9957-21AE20F7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DA28-C76D-4AC1-81FC-93BC812226D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635018-B878-4710-A0C2-0BF7B4FE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0C29B0-7395-4772-BDFB-3F300BFC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F6770-15CB-4504-95A4-FDFD32F6F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50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971C7B-4C5C-4BE4-B7AB-8D5A2117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E97F7C-540A-427D-BB3F-580FBB62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FA92A-1DD4-4048-A19B-C5AF6FF34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DA28-C76D-4AC1-81FC-93BC812226D0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F8D405-AF3E-4738-84BD-268A62921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E41882-F917-4BDB-8950-9BB896B54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F6770-15CB-4504-95A4-FDFD32F6F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47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67244-18EF-4276-8C31-31198E2B6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440" y="-1562114"/>
            <a:ext cx="9144000" cy="2387600"/>
          </a:xfrm>
        </p:spPr>
        <p:txBody>
          <a:bodyPr/>
          <a:lstStyle/>
          <a:p>
            <a:r>
              <a:rPr lang="pt-BR" dirty="0"/>
              <a:t>Cartão de crédito.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0F4B89-D1D0-4A2E-8B41-24816E9F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7750" y="263221"/>
            <a:ext cx="9144000" cy="1655762"/>
          </a:xfrm>
        </p:spPr>
        <p:txBody>
          <a:bodyPr/>
          <a:lstStyle/>
          <a:p>
            <a:r>
              <a:rPr lang="pt-BR" dirty="0"/>
              <a:t>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069076C-7D42-479B-B443-31E6B894F596}"/>
              </a:ext>
            </a:extLst>
          </p:cNvPr>
          <p:cNvSpPr/>
          <p:nvPr/>
        </p:nvSpPr>
        <p:spPr>
          <a:xfrm>
            <a:off x="987104" y="309461"/>
            <a:ext cx="1744911" cy="6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5" name="Fluxograma: Decisão 4">
            <a:extLst>
              <a:ext uri="{FF2B5EF4-FFF2-40B4-BE49-F238E27FC236}">
                <a16:creationId xmlns:a16="http://schemas.microsoft.com/office/drawing/2014/main" id="{6B30E4AD-A1B7-41C3-81D7-7943A0E58A82}"/>
              </a:ext>
            </a:extLst>
          </p:cNvPr>
          <p:cNvSpPr/>
          <p:nvPr/>
        </p:nvSpPr>
        <p:spPr>
          <a:xfrm>
            <a:off x="605405" y="1425584"/>
            <a:ext cx="2508308" cy="1847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 dinheiro dentro do cartão?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723A5D1-80F8-404A-84DC-E645EBB744A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859559" y="996826"/>
            <a:ext cx="1" cy="42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D861E5ED-33C2-4999-9339-F1D6FA0B5AC6}"/>
              </a:ext>
            </a:extLst>
          </p:cNvPr>
          <p:cNvSpPr/>
          <p:nvPr/>
        </p:nvSpPr>
        <p:spPr>
          <a:xfrm>
            <a:off x="793172" y="3696179"/>
            <a:ext cx="2105637" cy="9815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 dinheiro físico?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F2B1EBF7-512C-4FCC-A66F-4E2F18E68254}"/>
              </a:ext>
            </a:extLst>
          </p:cNvPr>
          <p:cNvSpPr/>
          <p:nvPr/>
        </p:nvSpPr>
        <p:spPr>
          <a:xfrm>
            <a:off x="3654804" y="1885713"/>
            <a:ext cx="1939206" cy="9351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Digite dados do cartão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613C1F9-0FF1-4B00-A747-52A20AED37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845991" y="3273259"/>
            <a:ext cx="13568" cy="4229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32E418E-C987-4370-A30B-E93B66651F1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113713" y="2349422"/>
            <a:ext cx="541091" cy="38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6CC127B-AEBA-4843-8CFA-51B894F7948B}"/>
              </a:ext>
            </a:extLst>
          </p:cNvPr>
          <p:cNvSpPr txBox="1"/>
          <p:nvPr/>
        </p:nvSpPr>
        <p:spPr>
          <a:xfrm>
            <a:off x="1281837" y="321541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0000"/>
                </a:highlight>
              </a:rPr>
              <a:t>não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5CCEC6-0F5A-4560-90B8-DE76135EF0C9}"/>
              </a:ext>
            </a:extLst>
          </p:cNvPr>
          <p:cNvSpPr txBox="1"/>
          <p:nvPr/>
        </p:nvSpPr>
        <p:spPr>
          <a:xfrm>
            <a:off x="3094139" y="198008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00FF00"/>
                </a:highlight>
              </a:rPr>
              <a:t>sim</a:t>
            </a:r>
          </a:p>
        </p:txBody>
      </p: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43D4E25F-E059-4615-BE10-57194FC74C29}"/>
              </a:ext>
            </a:extLst>
          </p:cNvPr>
          <p:cNvCxnSpPr>
            <a:stCxn id="8" idx="1"/>
            <a:endCxn id="4" idx="2"/>
          </p:cNvCxnSpPr>
          <p:nvPr/>
        </p:nvCxnSpPr>
        <p:spPr>
          <a:xfrm rot="10800000" flipH="1">
            <a:off x="793172" y="653145"/>
            <a:ext cx="193932" cy="3533791"/>
          </a:xfrm>
          <a:prstGeom prst="curvedConnector3">
            <a:avLst>
              <a:gd name="adj1" fmla="val -2952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uxograma: Dados 26">
            <a:extLst>
              <a:ext uri="{FF2B5EF4-FFF2-40B4-BE49-F238E27FC236}">
                <a16:creationId xmlns:a16="http://schemas.microsoft.com/office/drawing/2014/main" id="{1D6759F5-FB1D-47A1-B03A-E6B81BBA798F}"/>
              </a:ext>
            </a:extLst>
          </p:cNvPr>
          <p:cNvSpPr/>
          <p:nvPr/>
        </p:nvSpPr>
        <p:spPr>
          <a:xfrm>
            <a:off x="3798091" y="3777771"/>
            <a:ext cx="1652631" cy="84938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do cartão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A79F5CE8-0C23-4C62-A29C-CBFE4A34A6A8}"/>
              </a:ext>
            </a:extLst>
          </p:cNvPr>
          <p:cNvCxnSpPr>
            <a:cxnSpLocks/>
            <a:stCxn id="27" idx="5"/>
            <a:endCxn id="36" idx="1"/>
          </p:cNvCxnSpPr>
          <p:nvPr/>
        </p:nvCxnSpPr>
        <p:spPr>
          <a:xfrm flipV="1">
            <a:off x="5285459" y="4202463"/>
            <a:ext cx="7063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A7EEEC2-7DDF-45F7-B79B-972608B4AAEA}"/>
              </a:ext>
            </a:extLst>
          </p:cNvPr>
          <p:cNvCxnSpPr>
            <a:cxnSpLocks/>
            <a:stCxn id="36" idx="0"/>
            <a:endCxn id="46" idx="2"/>
          </p:cNvCxnSpPr>
          <p:nvPr/>
        </p:nvCxnSpPr>
        <p:spPr>
          <a:xfrm flipV="1">
            <a:off x="6961416" y="2650820"/>
            <a:ext cx="0" cy="782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007BEE8-1541-4507-BB04-A223A4E44223}"/>
              </a:ext>
            </a:extLst>
          </p:cNvPr>
          <p:cNvCxnSpPr>
            <a:cxnSpLocks/>
            <a:stCxn id="9" idx="2"/>
            <a:endCxn id="27" idx="1"/>
          </p:cNvCxnSpPr>
          <p:nvPr/>
        </p:nvCxnSpPr>
        <p:spPr>
          <a:xfrm>
            <a:off x="4624407" y="2820833"/>
            <a:ext cx="0" cy="95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xograma: Decisão 35">
            <a:extLst>
              <a:ext uri="{FF2B5EF4-FFF2-40B4-BE49-F238E27FC236}">
                <a16:creationId xmlns:a16="http://schemas.microsoft.com/office/drawing/2014/main" id="{C1E0B564-8339-4EDC-9F48-CE29F433BCCE}"/>
              </a:ext>
            </a:extLst>
          </p:cNvPr>
          <p:cNvSpPr/>
          <p:nvPr/>
        </p:nvSpPr>
        <p:spPr>
          <a:xfrm>
            <a:off x="5991813" y="3433657"/>
            <a:ext cx="1939206" cy="15376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 o valor a ser pago?</a:t>
            </a:r>
          </a:p>
        </p:txBody>
      </p:sp>
      <p:sp>
        <p:nvSpPr>
          <p:cNvPr id="46" name="Fluxograma: Processo 45">
            <a:extLst>
              <a:ext uri="{FF2B5EF4-FFF2-40B4-BE49-F238E27FC236}">
                <a16:creationId xmlns:a16="http://schemas.microsoft.com/office/drawing/2014/main" id="{223518DD-7FB0-410D-8EEF-E304F02E1863}"/>
              </a:ext>
            </a:extLst>
          </p:cNvPr>
          <p:cNvSpPr/>
          <p:nvPr/>
        </p:nvSpPr>
        <p:spPr>
          <a:xfrm>
            <a:off x="6170224" y="1980089"/>
            <a:ext cx="1582384" cy="670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Compra recusada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F7E03487-CDA0-4955-9E19-97E50487DD3B}"/>
              </a:ext>
            </a:extLst>
          </p:cNvPr>
          <p:cNvSpPr/>
          <p:nvPr/>
        </p:nvSpPr>
        <p:spPr>
          <a:xfrm>
            <a:off x="8425969" y="5745787"/>
            <a:ext cx="1744911" cy="6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0D7933F-3113-4931-8E9A-E4E08322D20E}"/>
              </a:ext>
            </a:extLst>
          </p:cNvPr>
          <p:cNvSpPr/>
          <p:nvPr/>
        </p:nvSpPr>
        <p:spPr>
          <a:xfrm>
            <a:off x="8425969" y="1971771"/>
            <a:ext cx="1744911" cy="687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92D042BD-FB81-4C72-8C0C-CE352BC751A8}"/>
              </a:ext>
            </a:extLst>
          </p:cNvPr>
          <p:cNvCxnSpPr>
            <a:cxnSpLocks/>
            <a:stCxn id="46" idx="3"/>
            <a:endCxn id="53" idx="2"/>
          </p:cNvCxnSpPr>
          <p:nvPr/>
        </p:nvCxnSpPr>
        <p:spPr>
          <a:xfrm flipV="1">
            <a:off x="7752608" y="2315454"/>
            <a:ext cx="6733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uxograma: Processo 67">
            <a:extLst>
              <a:ext uri="{FF2B5EF4-FFF2-40B4-BE49-F238E27FC236}">
                <a16:creationId xmlns:a16="http://schemas.microsoft.com/office/drawing/2014/main" id="{3200B1B5-3611-45FD-B68F-8089F4573E72}"/>
              </a:ext>
            </a:extLst>
          </p:cNvPr>
          <p:cNvSpPr/>
          <p:nvPr/>
        </p:nvSpPr>
        <p:spPr>
          <a:xfrm>
            <a:off x="6170224" y="5754105"/>
            <a:ext cx="1582384" cy="6707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Compra pagada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44DC22CA-73B5-427C-8121-0E31C8C17DEA}"/>
              </a:ext>
            </a:extLst>
          </p:cNvPr>
          <p:cNvCxnSpPr>
            <a:cxnSpLocks/>
            <a:stCxn id="36" idx="2"/>
            <a:endCxn id="68" idx="0"/>
          </p:cNvCxnSpPr>
          <p:nvPr/>
        </p:nvCxnSpPr>
        <p:spPr>
          <a:xfrm>
            <a:off x="6961416" y="4971269"/>
            <a:ext cx="0" cy="7828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E2251B1B-107E-4752-B383-E445E2D504C2}"/>
              </a:ext>
            </a:extLst>
          </p:cNvPr>
          <p:cNvCxnSpPr>
            <a:cxnSpLocks/>
            <a:stCxn id="68" idx="3"/>
            <a:endCxn id="52" idx="2"/>
          </p:cNvCxnSpPr>
          <p:nvPr/>
        </p:nvCxnSpPr>
        <p:spPr>
          <a:xfrm flipV="1">
            <a:off x="7752608" y="6089470"/>
            <a:ext cx="6733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Curvo 78">
            <a:extLst>
              <a:ext uri="{FF2B5EF4-FFF2-40B4-BE49-F238E27FC236}">
                <a16:creationId xmlns:a16="http://schemas.microsoft.com/office/drawing/2014/main" id="{1DF6BC91-39CB-4BF1-AB94-45B05BCFF470}"/>
              </a:ext>
            </a:extLst>
          </p:cNvPr>
          <p:cNvCxnSpPr>
            <a:cxnSpLocks/>
            <a:stCxn id="8" idx="2"/>
            <a:endCxn id="68" idx="1"/>
          </p:cNvCxnSpPr>
          <p:nvPr/>
        </p:nvCxnSpPr>
        <p:spPr>
          <a:xfrm rot="16200000" flipH="1">
            <a:off x="3302217" y="3221464"/>
            <a:ext cx="1411780" cy="4324233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84D0A8D2-4E52-49A8-B499-1D8FD3F2D126}"/>
              </a:ext>
            </a:extLst>
          </p:cNvPr>
          <p:cNvSpPr txBox="1"/>
          <p:nvPr/>
        </p:nvSpPr>
        <p:spPr>
          <a:xfrm>
            <a:off x="3752267" y="539942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00FF00"/>
                </a:highlight>
              </a:rPr>
              <a:t>sim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0066F1A-D3DD-4624-99BB-EB7E0891CDD6}"/>
              </a:ext>
            </a:extLst>
          </p:cNvPr>
          <p:cNvSpPr txBox="1"/>
          <p:nvPr/>
        </p:nvSpPr>
        <p:spPr>
          <a:xfrm>
            <a:off x="6422486" y="289590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0000"/>
                </a:highlight>
              </a:rPr>
              <a:t>não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CC25F39-433B-4357-B020-F0F4277A4F7D}"/>
              </a:ext>
            </a:extLst>
          </p:cNvPr>
          <p:cNvSpPr txBox="1"/>
          <p:nvPr/>
        </p:nvSpPr>
        <p:spPr>
          <a:xfrm>
            <a:off x="6436111" y="519891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00FF00"/>
                </a:highlight>
              </a:rPr>
              <a:t>sim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43698A2-8E2B-42BE-AE56-1D3B7E578299}"/>
              </a:ext>
            </a:extLst>
          </p:cNvPr>
          <p:cNvSpPr txBox="1"/>
          <p:nvPr/>
        </p:nvSpPr>
        <p:spPr>
          <a:xfrm>
            <a:off x="493297" y="133647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ighlight>
                  <a:srgbClr val="FF0000"/>
                </a:highlight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359317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Cartão de crédito.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Cartão de crédito.</dc:title>
  <dc:creator>Aluno</dc:creator>
  <cp:lastModifiedBy>Aluno</cp:lastModifiedBy>
  <cp:revision>3</cp:revision>
  <dcterms:created xsi:type="dcterms:W3CDTF">2024-10-18T20:21:26Z</dcterms:created>
  <dcterms:modified xsi:type="dcterms:W3CDTF">2024-10-18T20:30:55Z</dcterms:modified>
</cp:coreProperties>
</file>