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3" r:id="rId12"/>
    <p:sldId id="264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104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6C6587-B2E0-ACDA-BA4A-26C979DFF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9A33490-A0DC-7C46-BEDC-92D35086C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2C8AD1F-4FD1-AF62-99B7-32E066F3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5/31/2022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673C2E-E4B3-92D7-C937-71A1F90A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11A8B0-F23C-84EF-8E4D-FC74FF19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583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A721B6-77E8-1786-9094-8C7BB935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C7B20B7-D00D-0DBD-8C8D-4DBE86999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7256F97-663D-7CC3-D4DA-2431A55F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5/31/2022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EA0A83-73CF-0A4A-0FDA-77932A68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A804B4-FB83-F45D-9E5D-8A7E51A1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999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1F4BE16-205A-6EAB-DB62-C0722D82F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FE839C5-F1F6-FB75-E009-B2B7B319E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1F1358-5798-08F7-F3A8-BED430F8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5/31/2022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0DF83E-218E-B190-8D4C-7C5AF666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5FA2EA-FBB9-4287-A699-668F67C9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72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8E6D23-C441-7114-D318-037743D7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C878DB-2C04-2F54-1834-B7692481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CE4C40-DD5C-52D5-3F7C-39E04021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5/31/2022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BC3F0E9-EA1D-91DF-19D8-B0979634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5A80F9-4E6C-82DF-FA76-35D3666F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9350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710C07-2FB9-6CC4-FCBF-A0F929FD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567AEAF-D88F-3A31-7209-7F257D2A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D7BAE3-C255-DFFE-A5A8-A3D4FC9C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5/31/2022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2415D8-B734-FCD3-D66C-C1D09C29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73AB98-AA72-F3CE-5F2F-F0306C5B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28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47E8BC-F9C2-CFD8-62A1-262A289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BD3508-D032-A2EB-CB79-06FE90966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54DE771-770D-A277-1330-D78D64BFC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936F672-F9E7-379E-2D08-C98AA9DE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5/31/2022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8CFB06D-E172-7D8A-9CC6-32E484FF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E8CD49-AE28-923A-AE34-6F8B30FE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782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6F93BC-4302-64C9-5F5A-188809E9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045C767-173A-93E3-96D6-65DC9B7DE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7DE01E4-0AC2-91FD-9C5B-CBA00C048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093F149-C767-C669-32B7-A678A9B8F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BC14614-A5CE-E788-A66A-E698A3FAC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208E590-E8E5-B31B-4E35-B0A142CC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5/31/2022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D6272DD-82E4-562F-683B-F81F603D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8D7BA40-20D1-C388-1A11-327A8B79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422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B73F87-C7C6-CC1B-A53D-C201338B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3A7DFD2-B9D6-56DA-F892-1116DED0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5/31/2022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CB05CDE-81D1-C3FC-B671-0F077748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8AFE8B4-E52A-EA49-2CC1-19E62338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498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A0FC5C5-7960-28AC-79B9-5B85A743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5/31/2022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4830020-3321-D2F6-3F6F-D2D6B5CC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8B6467B-763D-D859-69C2-B6607ACC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351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5A9C63-0DC7-3325-6F40-7EF4218C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B21F5E-71AA-36EE-2DED-2A4DF882E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9F0E3F9-DC5B-1834-74BD-6770DA248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951AA0D-D814-3CF7-58BB-10DB929B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5/31/2022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4F9913-8C96-B9F3-8C42-43C207AF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4E71B63-8E46-EED8-40C4-54C846CE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387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3EFCA4-AA86-3FC7-9D31-8BFE54F1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AD6047D-04B1-D102-1D8F-26B848549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7CD7ED3-3CE1-9430-0294-F844A1F1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DE5F90A-3A8C-CAA5-A49F-58348931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5/31/2022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CA6DBA8-69A4-3669-47B9-CB5AB8C3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11EAE83-74DD-E91C-63BD-6F4A83F6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811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1E1D0F3-5BBB-F990-004C-E6C0E29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517E9D6-1B01-B636-1FDE-038FB913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AE730B2-6074-CCA6-29F1-8840933D2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BC7A-FB33-4134-AAD3-0C18E4731057}" type="datetimeFigureOut">
              <a:rPr lang="en-PH" smtClean="0"/>
              <a:t>5/31/2022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CAE473-AD81-B9F1-7D99-FB982BA98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9B971D-DD28-C44B-0BD3-DD593BEE6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954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BE73B34-DCCC-C5C4-6F67-84BAFB63A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215C5F5-B6FA-FB47-9C51-77E025D09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6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A0B0756-31DB-D7D4-F759-0F204BECF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8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D378507-1052-8A85-51BC-07041049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67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VISUALIZATION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4" t="29165" r="40769" b="22940"/>
          <a:stretch/>
        </p:blipFill>
        <p:spPr bwMode="auto">
          <a:xfrm>
            <a:off x="3721100" y="1638300"/>
            <a:ext cx="7645400" cy="46482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6100" y="3577679"/>
            <a:ext cx="292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>
                <a:latin typeface="Times New Roman" pitchFamily="18" charset="0"/>
                <a:cs typeface="Times New Roman" pitchFamily="18" charset="0"/>
              </a:rPr>
              <a:t>Pie Graph</a:t>
            </a:r>
            <a:endParaRPr lang="en-US" sz="44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874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17724" t="30197" r="46803" b="27324"/>
          <a:stretch/>
        </p:blipFill>
        <p:spPr bwMode="auto">
          <a:xfrm>
            <a:off x="540702" y="810260"/>
            <a:ext cx="7333298" cy="5273040"/>
          </a:xfrm>
          <a:prstGeom prst="rect">
            <a:avLst/>
          </a:prstGeom>
          <a:ln w="9525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04200" y="3004641"/>
            <a:ext cx="3365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Line Graph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75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809F00-1429-01E5-CAA3-C89FE3E9F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92C50F5-085A-E9D4-F877-8E43B84E0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title"/>
          </p:nvPr>
        </p:nvSpPr>
        <p:spPr>
          <a:xfrm>
            <a:off x="292100" y="2159000"/>
            <a:ext cx="11353800" cy="198120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Strategic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Preparedness for Disaster with DIA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2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62FA7FF-16E2-ED6F-2037-07E9F642E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D3DC1AD-A7A6-297E-1CF9-20BD7FBE1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7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08C59CC-BADA-2AE4-7F4B-BF450371D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C570623-9149-3B87-34E5-9C6A5B164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5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7DC9E67-954E-E21F-D66D-B5413A88E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0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256EA73-D371-03F1-CDE7-3D15D3C76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6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</Words>
  <Application>Microsoft Office PowerPoint</Application>
  <PresentationFormat>Custom</PresentationFormat>
  <Paragraphs>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 Strategic Preparedness for Disaster with DIA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VISUALIZATION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MERYLL DENISE</dc:creator>
  <cp:lastModifiedBy>Admin</cp:lastModifiedBy>
  <cp:revision>4</cp:revision>
  <dcterms:created xsi:type="dcterms:W3CDTF">2022-05-30T14:24:25Z</dcterms:created>
  <dcterms:modified xsi:type="dcterms:W3CDTF">2022-05-30T23:13:54Z</dcterms:modified>
</cp:coreProperties>
</file>