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6587-B2E0-ACDA-BA4A-26C979DFF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33490-A0DC-7C46-BEDC-92D35086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AD1F-4FD1-AF62-99B7-32E066F3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73C2E-E4B3-92D7-C937-71A1F90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A8B0-F23C-84EF-8E4D-FC74FF19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836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21B6-77E8-1786-9094-8C7BB935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B20B7-D00D-0DBD-8C8D-4DBE86999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6F97-663D-7CC3-D4DA-2431A55F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A0A83-73CF-0A4A-0FDA-77932A68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04B4-FB83-F45D-9E5D-8A7E51A1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999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4BE16-205A-6EAB-DB62-C0722D82F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839C5-F1F6-FB75-E009-B2B7B319E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F1358-5798-08F7-F3A8-BED430F8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F83E-218E-B190-8D4C-7C5AF666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A2EA-FBB9-4287-A699-668F67C9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2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6D23-C441-7114-D318-037743D7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78DB-2C04-2F54-1834-B7692481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E4C40-DD5C-52D5-3F7C-39E04021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F0E9-EA1D-91DF-19D8-B0979634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80F9-4E6C-82DF-FA76-35D3666F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350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0C07-2FB9-6CC4-FCBF-A0F929FD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7AEAF-D88F-3A31-7209-7F257D2A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BAE3-C255-DFFE-A5A8-A3D4FC9C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15D8-B734-FCD3-D66C-C1D09C29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AB98-AA72-F3CE-5F2F-F0306C5B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28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E8BC-F9C2-CFD8-62A1-262A2898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3508-D032-A2EB-CB79-06FE90966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E771-770D-A277-1330-D78D64BFC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6F672-F9E7-379E-2D08-C98AA9DE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FB06D-E172-7D8A-9CC6-32E484FF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8CD49-AE28-923A-AE34-6F8B30FE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782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F93BC-4302-64C9-5F5A-188809E9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5C767-173A-93E3-96D6-65DC9B7D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E01E4-0AC2-91FD-9C5B-CBA00C04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149-C767-C669-32B7-A678A9B8F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14614-A5CE-E788-A66A-E698A3FAC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8E590-E8E5-B31B-4E35-B0A142CC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272DD-82E4-562F-683B-F81F603D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7BA40-20D1-C388-1A11-327A8B7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422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3F87-C7C6-CC1B-A53D-C201338B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7DFD2-B9D6-56DA-F892-1116DED0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05CDE-81D1-C3FC-B671-0F077748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FE8B4-E52A-EA49-2CC1-19E62338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498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FC5C5-7960-28AC-79B9-5B85A743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30020-3321-D2F6-3F6F-D2D6B5CC0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6467B-763D-D859-69C2-B6607ACC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51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9C63-0DC7-3325-6F40-7EF4218C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21F5E-71AA-36EE-2DED-2A4DF882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0E3F9-DC5B-1834-74BD-6770DA24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1AA0D-D814-3CF7-58BB-10DB929B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9913-8C96-B9F3-8C42-43C207AF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71B63-8E46-EED8-40C4-54C846CE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3875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FCA4-AA86-3FC7-9D31-8BFE54F10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6047D-04B1-D102-1D8F-26B848549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D7ED3-3CE1-9430-0294-F844A1F1D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5F90A-3A8C-CAA5-A49F-58348931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6DBA8-69A4-3669-47B9-CB5AB8C3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AE83-74DD-E91C-63BD-6F4A83F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81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1D0F3-5BBB-F990-004C-E6C0E29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7E9D6-1B01-B636-1FDE-038FB913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30B2-6074-CCA6-29F1-8840933D2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2BC7A-FB33-4134-AAD3-0C18E4731057}" type="datetimeFigureOut">
              <a:rPr lang="en-PH" smtClean="0"/>
              <a:t>30/05/2022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AE473-AD81-B9F1-7D99-FB982BA98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971D-DD28-C44B-0BD3-DD593BEE6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34DBC-05D9-4994-ACD2-78F2ED79C23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954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73B34-DCCC-C5C4-6F67-84BAFB63A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61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0B0756-31DB-D7D4-F759-0F204BECF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68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78507-1052-8A85-51BC-07041049C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6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09F00-1429-01E5-CAA3-C89FE3E9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2C50F5-085A-E9D4-F877-8E43B84E0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9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2FA7FF-16E2-ED6F-2037-07E9F642E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3DC1AD-A7A6-297E-1CF9-20BD7FBE1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7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8C59CC-BADA-2AE4-7F4B-BF450371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4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70623-9149-3B87-34E5-9C6A5B16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5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DC9E67-954E-E21F-D66D-B5413A88E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0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56EA73-D371-03F1-CDE7-3D15D3C76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6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15C5F5-B6FA-FB47-9C51-77E025D09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96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MERYLL DENISE</dc:creator>
  <cp:lastModifiedBy>MERYLL DENISE</cp:lastModifiedBy>
  <cp:revision>1</cp:revision>
  <dcterms:created xsi:type="dcterms:W3CDTF">2022-05-30T14:24:25Z</dcterms:created>
  <dcterms:modified xsi:type="dcterms:W3CDTF">2022-05-30T14:36:25Z</dcterms:modified>
</cp:coreProperties>
</file>