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3" r:id="rId4"/>
    <p:sldId id="265" r:id="rId5"/>
    <p:sldId id="261" r:id="rId6"/>
    <p:sldId id="262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Von Sedan Gulyas und David Emanuel Bieregger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4200-CDBC-4840-BBA8-F8D3BE8D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Defninition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2F7A-2471-464D-89C5-EB7BBC3E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77706"/>
            <a:ext cx="10353762" cy="3013493"/>
          </a:xfrm>
        </p:spPr>
        <p:txBody>
          <a:bodyPr/>
          <a:lstStyle/>
          <a:p>
            <a:pPr marL="36900" indent="0" algn="ctr">
              <a:buNone/>
            </a:pPr>
            <a:r>
              <a:rPr lang="de-AT" dirty="0"/>
              <a:t>Ein Interface definiert eine Abmachung. Jede Klasse oder Struktur, die diese Abmachung implementiert, muss eine Implementierung der in der Schnittstelle definierten Mitglieder bereitstellen.</a:t>
            </a:r>
          </a:p>
        </p:txBody>
      </p:sp>
    </p:spTree>
    <p:extLst>
      <p:ext uri="{BB962C8B-B14F-4D97-AF65-F5344CB8AC3E}">
        <p14:creationId xmlns:p14="http://schemas.microsoft.com/office/powerpoint/2010/main" val="264895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E40B-542B-4705-98B5-E8822868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GB" dirty="0"/>
              <a:t>Für was </a:t>
            </a:r>
            <a:r>
              <a:rPr lang="en-GB" dirty="0" err="1"/>
              <a:t>bracuht</a:t>
            </a:r>
            <a:r>
              <a:rPr lang="en-GB" dirty="0"/>
              <a:t> man </a:t>
            </a:r>
            <a:r>
              <a:rPr lang="en-GB" dirty="0" err="1"/>
              <a:t>ein</a:t>
            </a:r>
            <a:r>
              <a:rPr lang="en-GB" dirty="0"/>
              <a:t> Interface?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227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4383-C3DC-427D-862F-352C9C8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abstrakte</a:t>
            </a:r>
            <a:r>
              <a:rPr lang="en-GB" dirty="0"/>
              <a:t> </a:t>
            </a:r>
            <a:r>
              <a:rPr lang="en-GB" dirty="0" err="1"/>
              <a:t>Klasse</a:t>
            </a:r>
            <a:r>
              <a:rPr lang="en-GB" dirty="0"/>
              <a:t>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067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42E3-A3B4-4FB8-9827-E1A1664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Wie man </a:t>
            </a:r>
            <a:r>
              <a:rPr lang="en-GB" dirty="0" err="1"/>
              <a:t>ein</a:t>
            </a:r>
            <a:r>
              <a:rPr lang="en-GB" dirty="0"/>
              <a:t> Interface </a:t>
            </a:r>
            <a:r>
              <a:rPr lang="en-GB" dirty="0" err="1"/>
              <a:t>deklariert</a:t>
            </a:r>
            <a:endParaRPr lang="de-AT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1AE491-2B07-4543-BC8E-02EFEF698778}"/>
              </a:ext>
            </a:extLst>
          </p:cNvPr>
          <p:cNvSpPr/>
          <p:nvPr/>
        </p:nvSpPr>
        <p:spPr>
          <a:xfrm>
            <a:off x="3269672" y="2791115"/>
            <a:ext cx="5652655" cy="2199986"/>
          </a:xfrm>
          <a:prstGeom prst="roundRect">
            <a:avLst>
              <a:gd name="adj" fmla="val 6400"/>
            </a:avLst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IVehicle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Stop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7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42E3-A3B4-4FB8-9827-E1A1664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Wie man </a:t>
            </a:r>
            <a:r>
              <a:rPr lang="en-GB" dirty="0" err="1"/>
              <a:t>ein</a:t>
            </a:r>
            <a:r>
              <a:rPr lang="en-GB" dirty="0"/>
              <a:t> Interface </a:t>
            </a:r>
            <a:r>
              <a:rPr lang="en-GB" dirty="0" err="1"/>
              <a:t>implementiert</a:t>
            </a:r>
            <a:endParaRPr lang="de-AT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1AE491-2B07-4543-BC8E-02EFEF698778}"/>
              </a:ext>
            </a:extLst>
          </p:cNvPr>
          <p:cNvSpPr/>
          <p:nvPr/>
        </p:nvSpPr>
        <p:spPr>
          <a:xfrm>
            <a:off x="3269672" y="2754746"/>
            <a:ext cx="5652655" cy="2382404"/>
          </a:xfrm>
          <a:prstGeom prst="roundRect">
            <a:avLst>
              <a:gd name="adj" fmla="val 6400"/>
            </a:avLst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 : IVehicle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endParaRPr lang="de-DE" altLang="de-DE" sz="1800" dirty="0">
              <a:solidFill>
                <a:srgbClr val="A9B7C6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Stop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1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5006-8EFE-41FD-99C2-059D5804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Zweites</a:t>
            </a:r>
            <a:r>
              <a:rPr lang="en-GB" dirty="0"/>
              <a:t> Interface</a:t>
            </a:r>
            <a:endParaRPr lang="de-A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679626-56AF-42EA-8008-CAE64C3D61E2}"/>
              </a:ext>
            </a:extLst>
          </p:cNvPr>
          <p:cNvSpPr/>
          <p:nvPr/>
        </p:nvSpPr>
        <p:spPr>
          <a:xfrm>
            <a:off x="3269672" y="2566555"/>
            <a:ext cx="5652655" cy="2844800"/>
          </a:xfrm>
          <a:prstGeom prst="roundRect">
            <a:avLst>
              <a:gd name="adj" fmla="val 6400"/>
            </a:avLst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IDriveable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Accelerate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Decelerate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TurnLeft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TurnRight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5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4A4A-37C4-49F8-9E31-E92C1346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Zwei Interfaces </a:t>
            </a:r>
            <a:r>
              <a:rPr lang="en-GB" dirty="0" err="1"/>
              <a:t>implementieren</a:t>
            </a:r>
            <a:endParaRPr lang="de-A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50DB86-E351-4635-BD25-CA2707FBD61F}"/>
              </a:ext>
            </a:extLst>
          </p:cNvPr>
          <p:cNvSpPr/>
          <p:nvPr/>
        </p:nvSpPr>
        <p:spPr>
          <a:xfrm>
            <a:off x="3269672" y="2363354"/>
            <a:ext cx="5652655" cy="3529445"/>
          </a:xfrm>
          <a:prstGeom prst="roundRect">
            <a:avLst>
              <a:gd name="adj" fmla="val 6400"/>
            </a:avLst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 : IVehicle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IDriveable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Stop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Accelerate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Decelerate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TurnLeft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TurnRight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1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955E-6A22-4E17-962D-14E40842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GB" dirty="0"/>
              <a:t>Happy Coding!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5533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{F9F63D95-F0EB-40F5-804A-D31962338DA3}tf12214701_win32</Template>
  <TotalTime>0</TotalTime>
  <Words>200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Goudy Old Style</vt:lpstr>
      <vt:lpstr>JetBrains Mono</vt:lpstr>
      <vt:lpstr>Wingdings 2</vt:lpstr>
      <vt:lpstr>SlateVTI</vt:lpstr>
      <vt:lpstr>INTERFACES</vt:lpstr>
      <vt:lpstr>Defninition</vt:lpstr>
      <vt:lpstr>Für was bracuht man ein Interface?</vt:lpstr>
      <vt:lpstr>Warum nicht einfach eine abstrakte Klasse?</vt:lpstr>
      <vt:lpstr>Wie man ein Interface deklariert</vt:lpstr>
      <vt:lpstr>Wie man ein Interface implementiert</vt:lpstr>
      <vt:lpstr>Zweites Interface</vt:lpstr>
      <vt:lpstr>Zwei Interfaces implementieren</vt:lpstr>
      <vt:lpstr>Happy Coding!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Bieregger David</dc:creator>
  <cp:lastModifiedBy>Bieregger David</cp:lastModifiedBy>
  <cp:revision>1</cp:revision>
  <dcterms:created xsi:type="dcterms:W3CDTF">2022-04-26T10:53:31Z</dcterms:created>
  <dcterms:modified xsi:type="dcterms:W3CDTF">2022-04-26T11:20:21Z</dcterms:modified>
</cp:coreProperties>
</file>