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ingCountyHouseSales_169575031930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8B8F1E-1BAE-4016-8C09-38F63B05D0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King County House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8EFA29-6B2C-4414-9318-200A7AC43B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9/26/2023 5:46:56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40F61DA-5B25-4F9C-A515-D4160C739F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1" y="0"/>
            <a:ext cx="11258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2023-09-26T17:46:57Z</dcterms:created>
  <dcterms:modified xsi:type="dcterms:W3CDTF">2023-09-26T17:46:57Z</dcterms:modified>
</cp:coreProperties>
</file>