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9" r:id="rId3"/>
    <p:sldId id="266" r:id="rId4"/>
    <p:sldId id="270" r:id="rId5"/>
    <p:sldId id="262" r:id="rId6"/>
    <p:sldId id="263" r:id="rId7"/>
    <p:sldId id="267" r:id="rId8"/>
    <p:sldId id="271" r:id="rId9"/>
    <p:sldId id="268" r:id="rId10"/>
    <p:sldId id="259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Martinez Lavanchy" initials="PML" lastIdx="9" clrIdx="0">
    <p:extLst>
      <p:ext uri="{19B8F6BF-5375-455C-9EA6-DF929625EA0E}">
        <p15:presenceInfo xmlns:p15="http://schemas.microsoft.com/office/powerpoint/2012/main" userId="S-1-5-21-2082945442-480271342-340043625-372953" providerId="AD"/>
      </p:ext>
    </p:extLst>
  </p:cmAuthor>
  <p:cmAuthor id="2" name="Roséane Cathy Singotani" initials="RCS" lastIdx="4" clrIdx="1">
    <p:extLst>
      <p:ext uri="{19B8F6BF-5375-455C-9EA6-DF929625EA0E}">
        <p15:presenceInfo xmlns:p15="http://schemas.microsoft.com/office/powerpoint/2012/main" userId="34ead2054ce1a2c8" providerId="Windows Live"/>
      </p:ext>
    </p:extLst>
  </p:cmAuthor>
  <p:cmAuthor id="3" name="Eirini Zormpa" initials="EZ" lastIdx="1" clrIdx="2">
    <p:extLst>
      <p:ext uri="{19B8F6BF-5375-455C-9EA6-DF929625EA0E}">
        <p15:presenceInfo xmlns:p15="http://schemas.microsoft.com/office/powerpoint/2012/main" userId="Eirini Zorm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AC5454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25A2F-254B-4689-9BFD-AF4FB70C4BC7}" v="7" dt="2023-06-21T08:48:1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kadir Biffo" userId="48d5a00c-ef51-413e-a040-a3b98278eae3" providerId="ADAL" clId="{2A825A2F-254B-4689-9BFD-AF4FB70C4BC7}"/>
    <pc:docChg chg="custSel modSld">
      <pc:chgData name="Abdulkadir Biffo" userId="48d5a00c-ef51-413e-a040-a3b98278eae3" providerId="ADAL" clId="{2A825A2F-254B-4689-9BFD-AF4FB70C4BC7}" dt="2023-06-21T08:48:17.175" v="277"/>
      <pc:docMkLst>
        <pc:docMk/>
      </pc:docMkLst>
      <pc:sldChg chg="addSp delSp modSp mod">
        <pc:chgData name="Abdulkadir Biffo" userId="48d5a00c-ef51-413e-a040-a3b98278eae3" providerId="ADAL" clId="{2A825A2F-254B-4689-9BFD-AF4FB70C4BC7}" dt="2023-06-21T08:47:26.525" v="269"/>
        <pc:sldMkLst>
          <pc:docMk/>
          <pc:sldMk cId="1689771769" sldId="262"/>
        </pc:sldMkLst>
        <pc:spChg chg="add mod">
          <ac:chgData name="Abdulkadir Biffo" userId="48d5a00c-ef51-413e-a040-a3b98278eae3" providerId="ADAL" clId="{2A825A2F-254B-4689-9BFD-AF4FB70C4BC7}" dt="2023-06-21T08:47:26.525" v="269"/>
          <ac:spMkLst>
            <pc:docMk/>
            <pc:sldMk cId="1689771769" sldId="262"/>
            <ac:spMk id="3" creationId="{D5C88AA7-FB03-FC84-6D21-855AE093B376}"/>
          </ac:spMkLst>
        </pc:spChg>
        <pc:spChg chg="add mod">
          <ac:chgData name="Abdulkadir Biffo" userId="48d5a00c-ef51-413e-a040-a3b98278eae3" providerId="ADAL" clId="{2A825A2F-254B-4689-9BFD-AF4FB70C4BC7}" dt="2023-06-21T08:47:26.525" v="269"/>
          <ac:spMkLst>
            <pc:docMk/>
            <pc:sldMk cId="1689771769" sldId="262"/>
            <ac:spMk id="4" creationId="{C5547310-0609-9688-5015-3AD8F4C6D086}"/>
          </ac:spMkLst>
        </pc:spChg>
        <pc:spChg chg="add mod">
          <ac:chgData name="Abdulkadir Biffo" userId="48d5a00c-ef51-413e-a040-a3b98278eae3" providerId="ADAL" clId="{2A825A2F-254B-4689-9BFD-AF4FB70C4BC7}" dt="2023-06-21T08:47:26.525" v="269"/>
          <ac:spMkLst>
            <pc:docMk/>
            <pc:sldMk cId="1689771769" sldId="262"/>
            <ac:spMk id="5" creationId="{E75344E0-7123-E68E-2E07-566F485382A4}"/>
          </ac:spMkLst>
        </pc:spChg>
        <pc:spChg chg="del">
          <ac:chgData name="Abdulkadir Biffo" userId="48d5a00c-ef51-413e-a040-a3b98278eae3" providerId="ADAL" clId="{2A825A2F-254B-4689-9BFD-AF4FB70C4BC7}" dt="2023-06-21T08:47:26.095" v="268" actId="478"/>
          <ac:spMkLst>
            <pc:docMk/>
            <pc:sldMk cId="1689771769" sldId="262"/>
            <ac:spMk id="12" creationId="{C40A7323-DDFC-C188-FD3F-358207DD841A}"/>
          </ac:spMkLst>
        </pc:spChg>
        <pc:spChg chg="del">
          <ac:chgData name="Abdulkadir Biffo" userId="48d5a00c-ef51-413e-a040-a3b98278eae3" providerId="ADAL" clId="{2A825A2F-254B-4689-9BFD-AF4FB70C4BC7}" dt="2023-06-21T08:47:26.095" v="268" actId="478"/>
          <ac:spMkLst>
            <pc:docMk/>
            <pc:sldMk cId="1689771769" sldId="262"/>
            <ac:spMk id="13" creationId="{3AFBECA0-7430-506A-290A-3D2CC83DAFFB}"/>
          </ac:spMkLst>
        </pc:spChg>
        <pc:spChg chg="del">
          <ac:chgData name="Abdulkadir Biffo" userId="48d5a00c-ef51-413e-a040-a3b98278eae3" providerId="ADAL" clId="{2A825A2F-254B-4689-9BFD-AF4FB70C4BC7}" dt="2023-06-21T08:47:26.095" v="268" actId="478"/>
          <ac:spMkLst>
            <pc:docMk/>
            <pc:sldMk cId="1689771769" sldId="262"/>
            <ac:spMk id="21" creationId="{E7DF7AE0-B505-4104-1950-9D35B348D3B5}"/>
          </ac:spMkLst>
        </pc:spChg>
      </pc:sldChg>
      <pc:sldChg chg="addSp delSp modSp mod">
        <pc:chgData name="Abdulkadir Biffo" userId="48d5a00c-ef51-413e-a040-a3b98278eae3" providerId="ADAL" clId="{2A825A2F-254B-4689-9BFD-AF4FB70C4BC7}" dt="2023-06-21T08:47:48.715" v="271"/>
        <pc:sldMkLst>
          <pc:docMk/>
          <pc:sldMk cId="3025110461" sldId="263"/>
        </pc:sldMkLst>
        <pc:spChg chg="del">
          <ac:chgData name="Abdulkadir Biffo" userId="48d5a00c-ef51-413e-a040-a3b98278eae3" providerId="ADAL" clId="{2A825A2F-254B-4689-9BFD-AF4FB70C4BC7}" dt="2023-06-21T08:47:47.865" v="270" actId="478"/>
          <ac:spMkLst>
            <pc:docMk/>
            <pc:sldMk cId="3025110461" sldId="263"/>
            <ac:spMk id="3" creationId="{811B959F-AD4D-768E-D1AB-9FD302EBC5DB}"/>
          </ac:spMkLst>
        </pc:spChg>
        <pc:spChg chg="del">
          <ac:chgData name="Abdulkadir Biffo" userId="48d5a00c-ef51-413e-a040-a3b98278eae3" providerId="ADAL" clId="{2A825A2F-254B-4689-9BFD-AF4FB70C4BC7}" dt="2023-06-21T08:47:47.865" v="270" actId="478"/>
          <ac:spMkLst>
            <pc:docMk/>
            <pc:sldMk cId="3025110461" sldId="263"/>
            <ac:spMk id="4" creationId="{BDFC5E5A-8DC7-4F9C-4011-4FB4F9288F31}"/>
          </ac:spMkLst>
        </pc:spChg>
        <pc:spChg chg="del">
          <ac:chgData name="Abdulkadir Biffo" userId="48d5a00c-ef51-413e-a040-a3b98278eae3" providerId="ADAL" clId="{2A825A2F-254B-4689-9BFD-AF4FB70C4BC7}" dt="2023-06-21T08:47:47.865" v="270" actId="478"/>
          <ac:spMkLst>
            <pc:docMk/>
            <pc:sldMk cId="3025110461" sldId="263"/>
            <ac:spMk id="11" creationId="{C7DC9BDC-0613-AB3C-27F1-9AF0EC234B3E}"/>
          </ac:spMkLst>
        </pc:spChg>
        <pc:spChg chg="add mod">
          <ac:chgData name="Abdulkadir Biffo" userId="48d5a00c-ef51-413e-a040-a3b98278eae3" providerId="ADAL" clId="{2A825A2F-254B-4689-9BFD-AF4FB70C4BC7}" dt="2023-06-21T08:47:48.715" v="271"/>
          <ac:spMkLst>
            <pc:docMk/>
            <pc:sldMk cId="3025110461" sldId="263"/>
            <ac:spMk id="12" creationId="{C1D7F720-969B-7342-B743-122CBA560F67}"/>
          </ac:spMkLst>
        </pc:spChg>
        <pc:spChg chg="add mod">
          <ac:chgData name="Abdulkadir Biffo" userId="48d5a00c-ef51-413e-a040-a3b98278eae3" providerId="ADAL" clId="{2A825A2F-254B-4689-9BFD-AF4FB70C4BC7}" dt="2023-06-21T08:47:48.715" v="271"/>
          <ac:spMkLst>
            <pc:docMk/>
            <pc:sldMk cId="3025110461" sldId="263"/>
            <ac:spMk id="13" creationId="{8C45DE9F-8A07-1B65-F599-9E0A5F84A4F4}"/>
          </ac:spMkLst>
        </pc:spChg>
        <pc:spChg chg="add mod">
          <ac:chgData name="Abdulkadir Biffo" userId="48d5a00c-ef51-413e-a040-a3b98278eae3" providerId="ADAL" clId="{2A825A2F-254B-4689-9BFD-AF4FB70C4BC7}" dt="2023-06-21T08:47:48.715" v="271"/>
          <ac:spMkLst>
            <pc:docMk/>
            <pc:sldMk cId="3025110461" sldId="263"/>
            <ac:spMk id="14" creationId="{D9D0089C-ED1B-2619-7CD1-DA85EAE471FE}"/>
          </ac:spMkLst>
        </pc:spChg>
      </pc:sldChg>
      <pc:sldChg chg="modSp mod">
        <pc:chgData name="Abdulkadir Biffo" userId="48d5a00c-ef51-413e-a040-a3b98278eae3" providerId="ADAL" clId="{2A825A2F-254B-4689-9BFD-AF4FB70C4BC7}" dt="2023-06-21T08:44:20.826" v="133" actId="20577"/>
        <pc:sldMkLst>
          <pc:docMk/>
          <pc:sldMk cId="3983167434" sldId="264"/>
        </pc:sldMkLst>
        <pc:spChg chg="mod">
          <ac:chgData name="Abdulkadir Biffo" userId="48d5a00c-ef51-413e-a040-a3b98278eae3" providerId="ADAL" clId="{2A825A2F-254B-4689-9BFD-AF4FB70C4BC7}" dt="2023-06-21T08:44:06.477" v="119" actId="27636"/>
          <ac:spMkLst>
            <pc:docMk/>
            <pc:sldMk cId="3983167434" sldId="264"/>
            <ac:spMk id="3" creationId="{A962F5C4-D9F2-2D06-C596-90F358DF6F1D}"/>
          </ac:spMkLst>
        </pc:spChg>
        <pc:spChg chg="mod">
          <ac:chgData name="Abdulkadir Biffo" userId="48d5a00c-ef51-413e-a040-a3b98278eae3" providerId="ADAL" clId="{2A825A2F-254B-4689-9BFD-AF4FB70C4BC7}" dt="2023-06-21T08:44:20.826" v="133" actId="20577"/>
          <ac:spMkLst>
            <pc:docMk/>
            <pc:sldMk cId="3983167434" sldId="264"/>
            <ac:spMk id="4" creationId="{0565D56C-F752-94FA-4600-1320D821D0BD}"/>
          </ac:spMkLst>
        </pc:spChg>
        <pc:spChg chg="mod">
          <ac:chgData name="Abdulkadir Biffo" userId="48d5a00c-ef51-413e-a040-a3b98278eae3" providerId="ADAL" clId="{2A825A2F-254B-4689-9BFD-AF4FB70C4BC7}" dt="2023-06-21T08:44:15.297" v="123" actId="20577"/>
          <ac:spMkLst>
            <pc:docMk/>
            <pc:sldMk cId="3983167434" sldId="264"/>
            <ac:spMk id="5" creationId="{AD4FADF8-1713-CB15-8741-5A842CEABD07}"/>
          </ac:spMkLst>
        </pc:spChg>
      </pc:sldChg>
      <pc:sldChg chg="addSp delSp modSp mod">
        <pc:chgData name="Abdulkadir Biffo" userId="48d5a00c-ef51-413e-a040-a3b98278eae3" providerId="ADAL" clId="{2A825A2F-254B-4689-9BFD-AF4FB70C4BC7}" dt="2023-06-21T08:47:03.709" v="265"/>
        <pc:sldMkLst>
          <pc:docMk/>
          <pc:sldMk cId="1679606183" sldId="266"/>
        </pc:sldMkLst>
        <pc:spChg chg="add mod">
          <ac:chgData name="Abdulkadir Biffo" userId="48d5a00c-ef51-413e-a040-a3b98278eae3" providerId="ADAL" clId="{2A825A2F-254B-4689-9BFD-AF4FB70C4BC7}" dt="2023-06-21T08:47:03.709" v="265"/>
          <ac:spMkLst>
            <pc:docMk/>
            <pc:sldMk cId="1679606183" sldId="266"/>
            <ac:spMk id="2" creationId="{8C2CF8FA-FF08-7836-EBA5-21D2B0886C4F}"/>
          </ac:spMkLst>
        </pc:spChg>
        <pc:spChg chg="add mod">
          <ac:chgData name="Abdulkadir Biffo" userId="48d5a00c-ef51-413e-a040-a3b98278eae3" providerId="ADAL" clId="{2A825A2F-254B-4689-9BFD-AF4FB70C4BC7}" dt="2023-06-21T08:47:03.709" v="265"/>
          <ac:spMkLst>
            <pc:docMk/>
            <pc:sldMk cId="1679606183" sldId="266"/>
            <ac:spMk id="3" creationId="{D1A68E22-8383-2BB8-2FC7-A9EEE8FFE688}"/>
          </ac:spMkLst>
        </pc:spChg>
        <pc:spChg chg="add mod">
          <ac:chgData name="Abdulkadir Biffo" userId="48d5a00c-ef51-413e-a040-a3b98278eae3" providerId="ADAL" clId="{2A825A2F-254B-4689-9BFD-AF4FB70C4BC7}" dt="2023-06-21T08:47:03.709" v="265"/>
          <ac:spMkLst>
            <pc:docMk/>
            <pc:sldMk cId="1679606183" sldId="266"/>
            <ac:spMk id="4" creationId="{9A424F59-582C-1532-2CA3-A13AD66761D0}"/>
          </ac:spMkLst>
        </pc:spChg>
        <pc:spChg chg="del">
          <ac:chgData name="Abdulkadir Biffo" userId="48d5a00c-ef51-413e-a040-a3b98278eae3" providerId="ADAL" clId="{2A825A2F-254B-4689-9BFD-AF4FB70C4BC7}" dt="2023-06-21T08:47:03.255" v="264" actId="478"/>
          <ac:spMkLst>
            <pc:docMk/>
            <pc:sldMk cId="1679606183" sldId="266"/>
            <ac:spMk id="14" creationId="{9B31760E-56E5-7C53-4DA0-8D8ACB62FF73}"/>
          </ac:spMkLst>
        </pc:spChg>
        <pc:spChg chg="del">
          <ac:chgData name="Abdulkadir Biffo" userId="48d5a00c-ef51-413e-a040-a3b98278eae3" providerId="ADAL" clId="{2A825A2F-254B-4689-9BFD-AF4FB70C4BC7}" dt="2023-06-21T08:46:58.945" v="262" actId="478"/>
          <ac:spMkLst>
            <pc:docMk/>
            <pc:sldMk cId="1679606183" sldId="266"/>
            <ac:spMk id="15" creationId="{8C2E4ED6-02FB-553D-C56F-A35C5D2EE88B}"/>
          </ac:spMkLst>
        </pc:spChg>
        <pc:spChg chg="del">
          <ac:chgData name="Abdulkadir Biffo" userId="48d5a00c-ef51-413e-a040-a3b98278eae3" providerId="ADAL" clId="{2A825A2F-254B-4689-9BFD-AF4FB70C4BC7}" dt="2023-06-21T08:47:01.435" v="263" actId="478"/>
          <ac:spMkLst>
            <pc:docMk/>
            <pc:sldMk cId="1679606183" sldId="266"/>
            <ac:spMk id="22" creationId="{E9B4AECB-8E96-2C2D-332A-96C8C6D47515}"/>
          </ac:spMkLst>
        </pc:spChg>
      </pc:sldChg>
      <pc:sldChg chg="addSp delSp modSp mod">
        <pc:chgData name="Abdulkadir Biffo" userId="48d5a00c-ef51-413e-a040-a3b98278eae3" providerId="ADAL" clId="{2A825A2F-254B-4689-9BFD-AF4FB70C4BC7}" dt="2023-06-21T08:47:55.865" v="273"/>
        <pc:sldMkLst>
          <pc:docMk/>
          <pc:sldMk cId="3191386205" sldId="267"/>
        </pc:sldMkLst>
        <pc:spChg chg="del">
          <ac:chgData name="Abdulkadir Biffo" userId="48d5a00c-ef51-413e-a040-a3b98278eae3" providerId="ADAL" clId="{2A825A2F-254B-4689-9BFD-AF4FB70C4BC7}" dt="2023-06-21T08:47:55.445" v="272" actId="478"/>
          <ac:spMkLst>
            <pc:docMk/>
            <pc:sldMk cId="3191386205" sldId="267"/>
            <ac:spMk id="3" creationId="{70BE44A3-A16B-D5F1-4474-59B5D8774D7D}"/>
          </ac:spMkLst>
        </pc:spChg>
        <pc:spChg chg="del">
          <ac:chgData name="Abdulkadir Biffo" userId="48d5a00c-ef51-413e-a040-a3b98278eae3" providerId="ADAL" clId="{2A825A2F-254B-4689-9BFD-AF4FB70C4BC7}" dt="2023-06-21T08:47:55.445" v="272" actId="478"/>
          <ac:spMkLst>
            <pc:docMk/>
            <pc:sldMk cId="3191386205" sldId="267"/>
            <ac:spMk id="4" creationId="{616161A7-730E-D87D-DC2D-0E6F0BC601D3}"/>
          </ac:spMkLst>
        </pc:spChg>
        <pc:spChg chg="del">
          <ac:chgData name="Abdulkadir Biffo" userId="48d5a00c-ef51-413e-a040-a3b98278eae3" providerId="ADAL" clId="{2A825A2F-254B-4689-9BFD-AF4FB70C4BC7}" dt="2023-06-21T08:47:55.445" v="272" actId="478"/>
          <ac:spMkLst>
            <pc:docMk/>
            <pc:sldMk cId="3191386205" sldId="267"/>
            <ac:spMk id="11" creationId="{0C1CEC16-1154-3608-C16E-9826361CA9F9}"/>
          </ac:spMkLst>
        </pc:spChg>
        <pc:spChg chg="add mod">
          <ac:chgData name="Abdulkadir Biffo" userId="48d5a00c-ef51-413e-a040-a3b98278eae3" providerId="ADAL" clId="{2A825A2F-254B-4689-9BFD-AF4FB70C4BC7}" dt="2023-06-21T08:47:55.865" v="273"/>
          <ac:spMkLst>
            <pc:docMk/>
            <pc:sldMk cId="3191386205" sldId="267"/>
            <ac:spMk id="12" creationId="{31BE7EBF-B6AE-93BB-F096-350AFA796C81}"/>
          </ac:spMkLst>
        </pc:spChg>
        <pc:spChg chg="add mod">
          <ac:chgData name="Abdulkadir Biffo" userId="48d5a00c-ef51-413e-a040-a3b98278eae3" providerId="ADAL" clId="{2A825A2F-254B-4689-9BFD-AF4FB70C4BC7}" dt="2023-06-21T08:47:55.865" v="273"/>
          <ac:spMkLst>
            <pc:docMk/>
            <pc:sldMk cId="3191386205" sldId="267"/>
            <ac:spMk id="13" creationId="{0ACD171A-42D2-AD58-56CC-1397FB046D64}"/>
          </ac:spMkLst>
        </pc:spChg>
        <pc:spChg chg="add mod">
          <ac:chgData name="Abdulkadir Biffo" userId="48d5a00c-ef51-413e-a040-a3b98278eae3" providerId="ADAL" clId="{2A825A2F-254B-4689-9BFD-AF4FB70C4BC7}" dt="2023-06-21T08:47:55.865" v="273"/>
          <ac:spMkLst>
            <pc:docMk/>
            <pc:sldMk cId="3191386205" sldId="267"/>
            <ac:spMk id="14" creationId="{06B383B5-AC9C-97E9-78A7-837A369A0B55}"/>
          </ac:spMkLst>
        </pc:spChg>
      </pc:sldChg>
      <pc:sldChg chg="addSp delSp modSp mod">
        <pc:chgData name="Abdulkadir Biffo" userId="48d5a00c-ef51-413e-a040-a3b98278eae3" providerId="ADAL" clId="{2A825A2F-254B-4689-9BFD-AF4FB70C4BC7}" dt="2023-06-21T08:48:17.175" v="277"/>
        <pc:sldMkLst>
          <pc:docMk/>
          <pc:sldMk cId="1529618746" sldId="268"/>
        </pc:sldMkLst>
        <pc:spChg chg="del">
          <ac:chgData name="Abdulkadir Biffo" userId="48d5a00c-ef51-413e-a040-a3b98278eae3" providerId="ADAL" clId="{2A825A2F-254B-4689-9BFD-AF4FB70C4BC7}" dt="2023-06-21T08:48:16.735" v="276" actId="478"/>
          <ac:spMkLst>
            <pc:docMk/>
            <pc:sldMk cId="1529618746" sldId="268"/>
            <ac:spMk id="3" creationId="{FACE29FC-EC90-91E7-0B5A-CEC290C81B6C}"/>
          </ac:spMkLst>
        </pc:spChg>
        <pc:spChg chg="del">
          <ac:chgData name="Abdulkadir Biffo" userId="48d5a00c-ef51-413e-a040-a3b98278eae3" providerId="ADAL" clId="{2A825A2F-254B-4689-9BFD-AF4FB70C4BC7}" dt="2023-06-21T08:48:16.735" v="276" actId="478"/>
          <ac:spMkLst>
            <pc:docMk/>
            <pc:sldMk cId="1529618746" sldId="268"/>
            <ac:spMk id="4" creationId="{F9B5BE7D-67BA-DDA1-47FE-2C25F4E8B060}"/>
          </ac:spMkLst>
        </pc:spChg>
        <pc:spChg chg="del">
          <ac:chgData name="Abdulkadir Biffo" userId="48d5a00c-ef51-413e-a040-a3b98278eae3" providerId="ADAL" clId="{2A825A2F-254B-4689-9BFD-AF4FB70C4BC7}" dt="2023-06-21T08:48:16.735" v="276" actId="478"/>
          <ac:spMkLst>
            <pc:docMk/>
            <pc:sldMk cId="1529618746" sldId="268"/>
            <ac:spMk id="11" creationId="{CED2397B-94DF-0092-45EF-5BF727145B44}"/>
          </ac:spMkLst>
        </pc:spChg>
        <pc:spChg chg="add mod">
          <ac:chgData name="Abdulkadir Biffo" userId="48d5a00c-ef51-413e-a040-a3b98278eae3" providerId="ADAL" clId="{2A825A2F-254B-4689-9BFD-AF4FB70C4BC7}" dt="2023-06-21T08:48:17.175" v="277"/>
          <ac:spMkLst>
            <pc:docMk/>
            <pc:sldMk cId="1529618746" sldId="268"/>
            <ac:spMk id="12" creationId="{ED5BF81E-715D-B7E5-1368-47DC1E79A7BC}"/>
          </ac:spMkLst>
        </pc:spChg>
        <pc:spChg chg="add mod">
          <ac:chgData name="Abdulkadir Biffo" userId="48d5a00c-ef51-413e-a040-a3b98278eae3" providerId="ADAL" clId="{2A825A2F-254B-4689-9BFD-AF4FB70C4BC7}" dt="2023-06-21T08:48:17.175" v="277"/>
          <ac:spMkLst>
            <pc:docMk/>
            <pc:sldMk cId="1529618746" sldId="268"/>
            <ac:spMk id="13" creationId="{92E7354D-26D6-7A57-9E4A-21F293165B34}"/>
          </ac:spMkLst>
        </pc:spChg>
        <pc:spChg chg="add mod">
          <ac:chgData name="Abdulkadir Biffo" userId="48d5a00c-ef51-413e-a040-a3b98278eae3" providerId="ADAL" clId="{2A825A2F-254B-4689-9BFD-AF4FB70C4BC7}" dt="2023-06-21T08:48:17.175" v="277"/>
          <ac:spMkLst>
            <pc:docMk/>
            <pc:sldMk cId="1529618746" sldId="268"/>
            <ac:spMk id="14" creationId="{9DE7E02B-C6EB-4F2A-8FAC-9FB5D78C8537}"/>
          </ac:spMkLst>
        </pc:spChg>
      </pc:sldChg>
      <pc:sldChg chg="modSp mod">
        <pc:chgData name="Abdulkadir Biffo" userId="48d5a00c-ef51-413e-a040-a3b98278eae3" providerId="ADAL" clId="{2A825A2F-254B-4689-9BFD-AF4FB70C4BC7}" dt="2023-06-21T08:46:27.145" v="261" actId="20577"/>
        <pc:sldMkLst>
          <pc:docMk/>
          <pc:sldMk cId="1337863010" sldId="269"/>
        </pc:sldMkLst>
        <pc:spChg chg="mod">
          <ac:chgData name="Abdulkadir Biffo" userId="48d5a00c-ef51-413e-a040-a3b98278eae3" providerId="ADAL" clId="{2A825A2F-254B-4689-9BFD-AF4FB70C4BC7}" dt="2023-06-21T08:46:27.145" v="261" actId="20577"/>
          <ac:spMkLst>
            <pc:docMk/>
            <pc:sldMk cId="1337863010" sldId="269"/>
            <ac:spMk id="10" creationId="{6C479684-8BC0-8E8C-779B-219A9AB7517C}"/>
          </ac:spMkLst>
        </pc:spChg>
        <pc:spChg chg="mod">
          <ac:chgData name="Abdulkadir Biffo" userId="48d5a00c-ef51-413e-a040-a3b98278eae3" providerId="ADAL" clId="{2A825A2F-254B-4689-9BFD-AF4FB70C4BC7}" dt="2023-06-21T08:45:00.946" v="194" actId="20577"/>
          <ac:spMkLst>
            <pc:docMk/>
            <pc:sldMk cId="1337863010" sldId="269"/>
            <ac:spMk id="11" creationId="{03BC9E52-86F7-4E34-D438-6E90C019E376}"/>
          </ac:spMkLst>
        </pc:spChg>
      </pc:sldChg>
      <pc:sldChg chg="addSp delSp modSp mod">
        <pc:chgData name="Abdulkadir Biffo" userId="48d5a00c-ef51-413e-a040-a3b98278eae3" providerId="ADAL" clId="{2A825A2F-254B-4689-9BFD-AF4FB70C4BC7}" dt="2023-06-21T08:47:13.485" v="267"/>
        <pc:sldMkLst>
          <pc:docMk/>
          <pc:sldMk cId="2983437295" sldId="270"/>
        </pc:sldMkLst>
        <pc:spChg chg="add mod">
          <ac:chgData name="Abdulkadir Biffo" userId="48d5a00c-ef51-413e-a040-a3b98278eae3" providerId="ADAL" clId="{2A825A2F-254B-4689-9BFD-AF4FB70C4BC7}" dt="2023-06-21T08:47:13.485" v="267"/>
          <ac:spMkLst>
            <pc:docMk/>
            <pc:sldMk cId="2983437295" sldId="270"/>
            <ac:spMk id="5" creationId="{0805ED03-8204-5577-FCC9-0FBF7807C56D}"/>
          </ac:spMkLst>
        </pc:spChg>
        <pc:spChg chg="add mod">
          <ac:chgData name="Abdulkadir Biffo" userId="48d5a00c-ef51-413e-a040-a3b98278eae3" providerId="ADAL" clId="{2A825A2F-254B-4689-9BFD-AF4FB70C4BC7}" dt="2023-06-21T08:47:13.485" v="267"/>
          <ac:spMkLst>
            <pc:docMk/>
            <pc:sldMk cId="2983437295" sldId="270"/>
            <ac:spMk id="6" creationId="{FDA2A061-3CAF-FC9B-C146-883952BA35FD}"/>
          </ac:spMkLst>
        </pc:spChg>
        <pc:spChg chg="del">
          <ac:chgData name="Abdulkadir Biffo" userId="48d5a00c-ef51-413e-a040-a3b98278eae3" providerId="ADAL" clId="{2A825A2F-254B-4689-9BFD-AF4FB70C4BC7}" dt="2023-06-21T08:47:13.136" v="266" actId="478"/>
          <ac:spMkLst>
            <pc:docMk/>
            <pc:sldMk cId="2983437295" sldId="270"/>
            <ac:spMk id="12" creationId="{D0F963B1-8D34-9E31-9C4A-5D00757EC00A}"/>
          </ac:spMkLst>
        </pc:spChg>
        <pc:spChg chg="del">
          <ac:chgData name="Abdulkadir Biffo" userId="48d5a00c-ef51-413e-a040-a3b98278eae3" providerId="ADAL" clId="{2A825A2F-254B-4689-9BFD-AF4FB70C4BC7}" dt="2023-06-21T08:47:13.136" v="266" actId="478"/>
          <ac:spMkLst>
            <pc:docMk/>
            <pc:sldMk cId="2983437295" sldId="270"/>
            <ac:spMk id="13" creationId="{89DD8DD8-A9C9-9E88-22F6-CC858D956CDD}"/>
          </ac:spMkLst>
        </pc:spChg>
      </pc:sldChg>
      <pc:sldChg chg="addSp delSp modSp mod">
        <pc:chgData name="Abdulkadir Biffo" userId="48d5a00c-ef51-413e-a040-a3b98278eae3" providerId="ADAL" clId="{2A825A2F-254B-4689-9BFD-AF4FB70C4BC7}" dt="2023-06-21T08:48:04.389" v="275"/>
        <pc:sldMkLst>
          <pc:docMk/>
          <pc:sldMk cId="1160304444" sldId="271"/>
        </pc:sldMkLst>
        <pc:spChg chg="add mod">
          <ac:chgData name="Abdulkadir Biffo" userId="48d5a00c-ef51-413e-a040-a3b98278eae3" providerId="ADAL" clId="{2A825A2F-254B-4689-9BFD-AF4FB70C4BC7}" dt="2023-06-21T08:48:04.389" v="275"/>
          <ac:spMkLst>
            <pc:docMk/>
            <pc:sldMk cId="1160304444" sldId="271"/>
            <ac:spMk id="6" creationId="{37398AAE-6173-A7CF-679B-1733B4CF1A94}"/>
          </ac:spMkLst>
        </pc:spChg>
        <pc:spChg chg="add mod">
          <ac:chgData name="Abdulkadir Biffo" userId="48d5a00c-ef51-413e-a040-a3b98278eae3" providerId="ADAL" clId="{2A825A2F-254B-4689-9BFD-AF4FB70C4BC7}" dt="2023-06-21T08:48:04.389" v="275"/>
          <ac:spMkLst>
            <pc:docMk/>
            <pc:sldMk cId="1160304444" sldId="271"/>
            <ac:spMk id="7" creationId="{5806C4C9-DF71-9C98-62CE-9ADA12F98B64}"/>
          </ac:spMkLst>
        </pc:spChg>
        <pc:spChg chg="del">
          <ac:chgData name="Abdulkadir Biffo" userId="48d5a00c-ef51-413e-a040-a3b98278eae3" providerId="ADAL" clId="{2A825A2F-254B-4689-9BFD-AF4FB70C4BC7}" dt="2023-06-21T08:48:03.975" v="274" actId="478"/>
          <ac:spMkLst>
            <pc:docMk/>
            <pc:sldMk cId="1160304444" sldId="271"/>
            <ac:spMk id="12" creationId="{74480A8F-9624-9F86-F6E2-39B0A4C85FEC}"/>
          </ac:spMkLst>
        </pc:spChg>
        <pc:spChg chg="del">
          <ac:chgData name="Abdulkadir Biffo" userId="48d5a00c-ef51-413e-a040-a3b98278eae3" providerId="ADAL" clId="{2A825A2F-254B-4689-9BFD-AF4FB70C4BC7}" dt="2023-06-21T08:48:03.975" v="274" actId="478"/>
          <ac:spMkLst>
            <pc:docMk/>
            <pc:sldMk cId="1160304444" sldId="271"/>
            <ac:spMk id="13" creationId="{635D628E-280B-D029-3D2F-FBEB89F34C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05A589C-A2D5-4267-8398-1AF30D56CE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07BF67D-60C1-4DC9-BD4E-0CAC049E6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D61D-71EB-4B5A-B3E6-2F6314515180}" type="datetimeFigureOut">
              <a:rPr lang="nl-NL" smtClean="0"/>
              <a:t>21-6-2023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595940-148C-4ED4-BE7C-3C8BCDCFD6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7991ED-9021-4F97-80BE-E8FCEF4A01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EF2D1-45E7-4A60-ACDD-C5070BFF5A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80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404A9-005B-45EE-BDCB-A19A55D19366}" type="datetimeFigureOut">
              <a:rPr lang="nl-NL" smtClean="0"/>
              <a:t>21-6-2023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F202-4D12-43B8-A985-AF801F7D8C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146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22C307-CA8D-4640-ABA8-C308965F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EEAB-5A89-42FC-B6B6-5EB5286E7132}" type="datetime1">
              <a:rPr lang="nl-NL" smtClean="0"/>
              <a:t>21-6-2023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486069-704F-403C-840C-9EB1618E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95BF50C-0588-4DAF-9C2B-0F903914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C7F4EA6-49EA-42B5-BB64-6BD28EC90A37}"/>
              </a:ext>
            </a:extLst>
          </p:cNvPr>
          <p:cNvSpPr txBox="1"/>
          <p:nvPr userDrawn="1"/>
        </p:nvSpPr>
        <p:spPr>
          <a:xfrm>
            <a:off x="838200" y="36512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4000" dirty="0">
                <a:latin typeface="Abadi Extra Light" panose="020B0204020104020204" pitchFamily="34" charset="0"/>
              </a:rPr>
              <a:t>Overview data flow map week 2:</a:t>
            </a:r>
            <a:endParaRPr lang="en-GB" sz="4000" baseline="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791252B6-1C24-47A4-BA9D-3F9ADB40D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447B0E6-56F9-4500-B6B2-7106DD4685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0C4E82B-09CE-4E21-9DCE-E8D794EA6A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21-6-2023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0D1A8D-A61C-4FDC-A38E-9AF04443AB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200F6C9-DE3C-40F0-B214-6F2BA168A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B9B34A4-69E8-42F0-B3A3-D9477B647F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21" name="Right Arrow 29">
            <a:extLst>
              <a:ext uri="{FF2B5EF4-FFF2-40B4-BE49-F238E27FC236}">
                <a16:creationId xmlns:a16="http://schemas.microsoft.com/office/drawing/2014/main" id="{15B26CF0-475E-4227-9E1C-90D43C9C946F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30">
            <a:extLst>
              <a:ext uri="{FF2B5EF4-FFF2-40B4-BE49-F238E27FC236}">
                <a16:creationId xmlns:a16="http://schemas.microsoft.com/office/drawing/2014/main" id="{4A09287A-E999-427B-933B-5ECDA6DFE642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31">
            <a:extLst>
              <a:ext uri="{FF2B5EF4-FFF2-40B4-BE49-F238E27FC236}">
                <a16:creationId xmlns:a16="http://schemas.microsoft.com/office/drawing/2014/main" id="{60C5E5B0-F490-48E2-9D67-F78102C71829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751EF0A4-36DA-4376-8D2D-C1B985B2670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4FCE7D80-D8FF-4A90-ABAF-34B3E9EBDF32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" name="Isosceles Triangle 33">
            <a:extLst>
              <a:ext uri="{FF2B5EF4-FFF2-40B4-BE49-F238E27FC236}">
                <a16:creationId xmlns:a16="http://schemas.microsoft.com/office/drawing/2014/main" id="{BB22EB3E-1940-4027-8042-8DAEA8BC69E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1"/>
            <a:ext cx="3855708" cy="395672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A5817B8-9933-4265-AAA1-959572D8D0F3}"/>
              </a:ext>
            </a:extLst>
          </p:cNvPr>
          <p:cNvSpPr txBox="1"/>
          <p:nvPr userDrawn="1"/>
        </p:nvSpPr>
        <p:spPr>
          <a:xfrm>
            <a:off x="7498089" y="586984"/>
            <a:ext cx="3834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Font typeface="+mj-lt"/>
              <a:buNone/>
            </a:pPr>
            <a:r>
              <a:rPr lang="en-US" sz="1000"/>
              <a:t>Q1.  What </a:t>
            </a:r>
            <a:r>
              <a:rPr lang="en-US" sz="1000" dirty="0"/>
              <a:t>folder structure will you use for your project? (and </a:t>
            </a:r>
            <a:r>
              <a:rPr lang="en-US" sz="1000"/>
              <a:t>how 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         does </a:t>
            </a:r>
            <a:r>
              <a:rPr lang="en-US" sz="1000" dirty="0"/>
              <a:t>data fit in there)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Q2.  What </a:t>
            </a:r>
            <a:r>
              <a:rPr lang="en-US" sz="1000" dirty="0"/>
              <a:t>naming convention are you going to use? (show </a:t>
            </a:r>
            <a:r>
              <a:rPr lang="en-US" sz="1000"/>
              <a:t>us an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          </a:t>
            </a:r>
            <a:r>
              <a:rPr lang="en-US" sz="1000" dirty="0"/>
              <a:t>example based on your expected dataset)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Q3.  Additional </a:t>
            </a:r>
            <a:r>
              <a:rPr lang="en-US" sz="1000" dirty="0"/>
              <a:t>remarks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98D5DD1E-DB89-45DC-A5CB-3924546ADE33}"/>
              </a:ext>
            </a:extLst>
          </p:cNvPr>
          <p:cNvSpPr txBox="1"/>
          <p:nvPr userDrawn="1"/>
        </p:nvSpPr>
        <p:spPr>
          <a:xfrm>
            <a:off x="6272596" y="125319"/>
            <a:ext cx="630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Data organization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2E70B4A4-CA4B-4299-819F-49CBE1C14BA9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21-6-2023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7705374" y="105652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US" sz="2400" b="0" dirty="0">
                <a:latin typeface="Abadi Extra Light" panose="020B0204020104020204" pitchFamily="34" charset="0"/>
              </a:rPr>
              <a:t>Documentation</a:t>
            </a:r>
            <a:endParaRPr lang="en-GB" sz="2400" b="0" dirty="0">
              <a:latin typeface="Abadi Extra Light" panose="020B0204020104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8089" y="3048847"/>
            <a:ext cx="3855696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4518747"/>
            <a:ext cx="3855698" cy="10611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7498089" y="577744"/>
            <a:ext cx="38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Q1.  What </a:t>
            </a:r>
            <a:r>
              <a:rPr lang="en-US" sz="1000" dirty="0">
                <a:effectLst/>
                <a:latin typeface="+mn-lt"/>
              </a:rPr>
              <a:t>type of documentation do you need to generate/write? (e.g</a:t>
            </a:r>
            <a:r>
              <a:rPr lang="en-US" sz="1000">
                <a:effectLst/>
                <a:latin typeface="+mn-lt"/>
              </a:rPr>
              <a:t>. 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         metadata</a:t>
            </a:r>
            <a:r>
              <a:rPr lang="en-US" sz="1000" dirty="0">
                <a:effectLst/>
                <a:latin typeface="+mn-lt"/>
              </a:rPr>
              <a:t>, data collection process/method, data dictionary</a:t>
            </a:r>
            <a:r>
              <a:rPr lang="en-US" sz="1000">
                <a:effectLst/>
                <a:latin typeface="+mn-lt"/>
              </a:rPr>
              <a:t>, code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         </a:t>
            </a:r>
            <a:r>
              <a:rPr lang="en-US" sz="1000" dirty="0">
                <a:effectLst/>
                <a:latin typeface="+mn-lt"/>
              </a:rPr>
              <a:t>versioning, etc.)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Q2.  What </a:t>
            </a:r>
            <a:r>
              <a:rPr lang="en-US" sz="1000" dirty="0">
                <a:effectLst/>
                <a:latin typeface="+mn-lt"/>
              </a:rPr>
              <a:t>documentation tools are helpful to generate/</a:t>
            </a:r>
            <a:r>
              <a:rPr lang="en-US" sz="1000">
                <a:effectLst/>
                <a:latin typeface="+mn-lt"/>
              </a:rPr>
              <a:t>write the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         </a:t>
            </a:r>
            <a:r>
              <a:rPr lang="en-US" sz="1000" dirty="0">
                <a:effectLst/>
                <a:latin typeface="+mn-lt"/>
              </a:rPr>
              <a:t>documentation needed?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Q3.  Additional </a:t>
            </a:r>
            <a:r>
              <a:rPr lang="en-US" sz="1000" dirty="0">
                <a:effectLst/>
                <a:latin typeface="+mn-lt"/>
              </a:rPr>
              <a:t>remarks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21F4849-F0C7-4D3F-8043-CDAAFCE261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DFF495CE-2992-4642-A6BC-E90061A244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EACDEEB-81EF-4BDD-9AB5-D6FF23C30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EEF3290E-0B3A-409C-8CD3-05542DA1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B09CB8F-276F-41BC-AE44-B5A6D960D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8A96DF3-DB76-4A03-B941-5B9B81A6E8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3531127F-59AF-45FF-9B27-4BE769B6DA90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C102F00B-41E5-4579-A0AC-B8FB8CDC51F9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26CC0898-A3CD-4BC1-9FA7-619BB0F65A76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282B8DB4-6AD3-4CA7-8C5A-35607AC061D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24C79344-141C-4A12-B69A-C545C05821ED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3D3BD7C-F9D3-4A5B-861B-CF0BA2479B4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8F7EC458-2077-435F-83E0-368CED85C26D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21-6-2023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7705374" y="105652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Metadata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8089" y="3048847"/>
            <a:ext cx="3855696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4518747"/>
            <a:ext cx="3855698" cy="10611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7498089" y="598190"/>
            <a:ext cx="3855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dirty="0">
                <a:effectLst/>
                <a:latin typeface="+mn-lt"/>
              </a:rPr>
              <a:t>List some of the relevant metadata you need to record for each dataset and/or indicate (and provide the link to it) if you will use a metadata standard existing in your discipline.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21F4849-F0C7-4D3F-8043-CDAAFCE261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DFF495CE-2992-4642-A6BC-E90061A244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EACDEEB-81EF-4BDD-9AB5-D6FF23C30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EEF3290E-0B3A-409C-8CD3-05542DA1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B09CB8F-276F-41BC-AE44-B5A6D960D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8A96DF3-DB76-4A03-B941-5B9B81A6E8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3531127F-59AF-45FF-9B27-4BE769B6DA90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C102F00B-41E5-4579-A0AC-B8FB8CDC51F9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26CC0898-A3CD-4BC1-9FA7-619BB0F65A76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282B8DB4-6AD3-4CA7-8C5A-35607AC061D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24C79344-141C-4A12-B69A-C545C05821ED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3D3BD7C-F9D3-4A5B-861B-CF0BA2479B4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32AFF8EB-5F92-44AC-B8D2-E3DFB8208B41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1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21-6-2023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7705374" y="105652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File formats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8089" y="3048847"/>
            <a:ext cx="3855696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4518747"/>
            <a:ext cx="3855698" cy="10611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7498089" y="565301"/>
            <a:ext cx="38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effectLst/>
                <a:latin typeface="+mn-lt"/>
              </a:rPr>
              <a:t>Q1. Are </a:t>
            </a:r>
            <a:r>
              <a:rPr lang="en-US" sz="1000" dirty="0">
                <a:effectLst/>
                <a:latin typeface="+mn-lt"/>
              </a:rPr>
              <a:t>your files in an open file format? Or, is the code in </a:t>
            </a:r>
            <a:r>
              <a:rPr lang="en-US" sz="1000">
                <a:effectLst/>
                <a:latin typeface="+mn-lt"/>
              </a:rPr>
              <a:t>an open</a:t>
            </a:r>
          </a:p>
          <a:p>
            <a:r>
              <a:rPr lang="en-US" sz="1000">
                <a:effectLst/>
                <a:latin typeface="+mn-lt"/>
              </a:rPr>
              <a:t>        programming </a:t>
            </a:r>
            <a:r>
              <a:rPr lang="en-US" sz="1000" dirty="0">
                <a:effectLst/>
                <a:latin typeface="+mn-lt"/>
              </a:rPr>
              <a:t>language?</a:t>
            </a:r>
          </a:p>
          <a:p>
            <a:r>
              <a:rPr lang="en-US" sz="1000">
                <a:effectLst/>
                <a:latin typeface="+mn-lt"/>
              </a:rPr>
              <a:t>Q2. </a:t>
            </a:r>
            <a:r>
              <a:rPr lang="en-US" sz="1000" dirty="0">
                <a:effectLst/>
                <a:latin typeface="+mn-lt"/>
              </a:rPr>
              <a:t>Can you convert the proprietary file formats to an </a:t>
            </a:r>
            <a:r>
              <a:rPr lang="en-US" sz="1000">
                <a:effectLst/>
                <a:latin typeface="+mn-lt"/>
              </a:rPr>
              <a:t>open file</a:t>
            </a:r>
          </a:p>
          <a:p>
            <a:r>
              <a:rPr lang="en-US" sz="1000">
                <a:effectLst/>
                <a:latin typeface="+mn-lt"/>
              </a:rPr>
              <a:t>       </a:t>
            </a:r>
            <a:r>
              <a:rPr lang="en-US" sz="1000" dirty="0">
                <a:effectLst/>
                <a:latin typeface="+mn-lt"/>
              </a:rPr>
              <a:t>format? If yes, to which open file format? </a:t>
            </a:r>
          </a:p>
          <a:p>
            <a:r>
              <a:rPr lang="en-US" sz="1000">
                <a:effectLst/>
                <a:latin typeface="+mn-lt"/>
              </a:rPr>
              <a:t>Q3. If </a:t>
            </a:r>
            <a:r>
              <a:rPr lang="en-US" sz="1000" dirty="0">
                <a:effectLst/>
                <a:latin typeface="+mn-lt"/>
              </a:rPr>
              <a:t>the data/code is in a proprietary format</a:t>
            </a:r>
            <a:r>
              <a:rPr lang="en-US" sz="1000">
                <a:effectLst/>
                <a:latin typeface="+mn-lt"/>
              </a:rPr>
              <a:t>, what</a:t>
            </a:r>
          </a:p>
          <a:p>
            <a:r>
              <a:rPr lang="en-US" sz="1000">
                <a:effectLst/>
                <a:latin typeface="+mn-lt"/>
              </a:rPr>
              <a:t>        </a:t>
            </a:r>
            <a:r>
              <a:rPr lang="en-US" sz="1000" dirty="0">
                <a:effectLst/>
                <a:latin typeface="+mn-lt"/>
              </a:rPr>
              <a:t>information/software would others need to re-use the data/code?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21F4849-F0C7-4D3F-8043-CDAAFCE261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DFF495CE-2992-4642-A6BC-E90061A244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EACDEEB-81EF-4BDD-9AB5-D6FF23C30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EEF3290E-0B3A-409C-8CD3-05542DA1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B09CB8F-276F-41BC-AE44-B5A6D960D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8A96DF3-DB76-4A03-B941-5B9B81A6E8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3531127F-59AF-45FF-9B27-4BE769B6DA90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C102F00B-41E5-4579-A0AC-B8FB8CDC51F9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26CC0898-A3CD-4BC1-9FA7-619BB0F65A76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282B8DB4-6AD3-4CA7-8C5A-35607AC061D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24C79344-141C-4A12-B69A-C545C05821ED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3D3BD7C-F9D3-4A5B-861B-CF0BA2479B4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5E1F1EB4-B6C2-450B-847C-761E793A4919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21-6-2023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3061555"/>
            <a:ext cx="3855689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1BE2461F-F307-498D-9517-1AFE0730EB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98088" y="4521666"/>
            <a:ext cx="3855685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/>
          <p:nvPr userDrawn="1"/>
        </p:nvCxnSpPr>
        <p:spPr>
          <a:xfrm>
            <a:off x="6969667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7498088" y="567317"/>
            <a:ext cx="3974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Q1.  Who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will have access to this dataset during the project?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Q2.  If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others than you will have access to the dataset during the 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project,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how will you share the data?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Q3.  At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the end of the project this dataset can be: ‘open’, 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‘restricted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access’ or ‘restricted access with public metadata’?</a:t>
            </a:r>
            <a:endParaRPr lang="en-US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6288023" y="105652"/>
            <a:ext cx="590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Access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47DE46A8-E29B-43F5-941B-1A86768B0CD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5FF15DE9-BF7D-47C4-9F87-3BC5D34844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28DF8B1A-28F1-4E19-8CE6-E73EE7276B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1196FB84-E268-4C2D-8281-E804F3FFAD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87874EB-0EC4-4E0D-ADB0-FA3DF7B96A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DE0815C9-56A7-4E0D-82A3-DB24FC8FA7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55" name="Right Arrow 29">
            <a:extLst>
              <a:ext uri="{FF2B5EF4-FFF2-40B4-BE49-F238E27FC236}">
                <a16:creationId xmlns:a16="http://schemas.microsoft.com/office/drawing/2014/main" id="{B14CA55B-76B1-4932-B18C-38CDE9739B4E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CA0FA84D-361E-40D3-83A0-20B4A93E0AA5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31">
            <a:extLst>
              <a:ext uri="{FF2B5EF4-FFF2-40B4-BE49-F238E27FC236}">
                <a16:creationId xmlns:a16="http://schemas.microsoft.com/office/drawing/2014/main" id="{FB85AF83-862F-437D-8493-44B21E54E04D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41">
            <a:extLst>
              <a:ext uri="{FF2B5EF4-FFF2-40B4-BE49-F238E27FC236}">
                <a16:creationId xmlns:a16="http://schemas.microsoft.com/office/drawing/2014/main" id="{281D74E4-C27E-4FE5-9AC2-DF9841E6388F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42">
            <a:extLst>
              <a:ext uri="{FF2B5EF4-FFF2-40B4-BE49-F238E27FC236}">
                <a16:creationId xmlns:a16="http://schemas.microsoft.com/office/drawing/2014/main" id="{580325D9-0438-4DE3-B0B9-91D3D5C40F63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Isosceles Triangle 33">
            <a:extLst>
              <a:ext uri="{FF2B5EF4-FFF2-40B4-BE49-F238E27FC236}">
                <a16:creationId xmlns:a16="http://schemas.microsoft.com/office/drawing/2014/main" id="{63161DB0-F9F9-4878-8100-E3F76C02D2BD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A7B29BFC-17DF-4A74-9590-9A1A9990D492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21-6-2023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3061555"/>
            <a:ext cx="3855689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1BE2461F-F307-498D-9517-1AFE0730EB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98088" y="4521666"/>
            <a:ext cx="3855685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/>
          <p:nvPr userDrawn="1"/>
        </p:nvCxnSpPr>
        <p:spPr>
          <a:xfrm>
            <a:off x="6969667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7389534" y="538177"/>
            <a:ext cx="4057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Q1.  Who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will have access to this dataset during the project?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Q2.   If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others than you will have access to the dataset during the 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project,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how will you share the data (e.g.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+mn-lt"/>
              </a:rPr>
              <a:t>SURFdrive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, SURF file sender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, Project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Data (U:) drive, etc.)?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Q3.   At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the end of the project, this dataset can be described as: ‘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open’,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‘restricted access’ or ‘restricted access with public metadata’?</a:t>
            </a:r>
            <a:endParaRPr lang="en-US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6288023" y="105652"/>
            <a:ext cx="590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Access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08429216-35DB-452E-AA53-56713BE3F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2777A3C-1B00-470A-BD15-00B666AD74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AB1A11CB-53D8-4703-8B8F-9B633BAB2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CE77894C-94DA-4416-9B2F-C2919F3F45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3754359B-1AD2-411E-BF71-D888B47CD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D3A0F36-E128-4C1F-8FCF-33CA0B6F2D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F583D03F-AAFE-4780-B0A2-66D61F04C78C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0BFB65AF-2F7A-48EA-84D2-FA119794E0D1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8A1945DA-8FBA-44C6-8513-C3D01A44B4F5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422EDDBB-D8C5-47A1-8E66-D77571888C43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B49813E3-8CF4-44E7-B548-449C8B1A4B73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CA333CCA-5283-471F-9225-EF73B86C6F3B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E359B435-1FCA-416B-9DD9-E233A86FE632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21-6-2023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3061555"/>
            <a:ext cx="3855689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1BE2461F-F307-498D-9517-1AFE0730EB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98088" y="4521666"/>
            <a:ext cx="3855685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/>
          <p:nvPr userDrawn="1"/>
        </p:nvCxnSpPr>
        <p:spPr>
          <a:xfrm>
            <a:off x="6969667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7389534" y="538177"/>
            <a:ext cx="40570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Q1.   If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dataset is marked as ‘open’ in which repository would you publish it?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Q2.   If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dataset is marked as  ‘restricted access’ how can somebody </a:t>
            </a: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request the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        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data after you finish your project?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Q3.   If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dataset is marked ‘restricted access with public metadata’ </a:t>
            </a: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where you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         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will publish the metadata and where will be the data stored?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Q4.   Do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repositories you plan to use provide a DOI for the dataset? </a:t>
            </a: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Does it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         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allow you to provide a </a:t>
            </a:r>
            <a:r>
              <a:rPr lang="en-US" sz="9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licence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? Which </a:t>
            </a:r>
            <a:r>
              <a:rPr lang="en-US" sz="9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licence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 would you use ?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6288023" y="105652"/>
            <a:ext cx="590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Data publication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08429216-35DB-452E-AA53-56713BE3F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2777A3C-1B00-470A-BD15-00B666AD74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AB1A11CB-53D8-4703-8B8F-9B633BAB2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CE77894C-94DA-4416-9B2F-C2919F3F45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3754359B-1AD2-411E-BF71-D888B47CD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D3A0F36-E128-4C1F-8FCF-33CA0B6F2D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F583D03F-AAFE-4780-B0A2-66D61F04C78C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0BFB65AF-2F7A-48EA-84D2-FA119794E0D1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8A1945DA-8FBA-44C6-8513-C3D01A44B4F5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422EDDBB-D8C5-47A1-8E66-D77571888C43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B49813E3-8CF4-44E7-B548-449C8B1A4B73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CA333CCA-5283-471F-9225-EF73B86C6F3B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5AEA6C62-AD1A-43AB-9294-40604CE5F3C2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3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BA94098-4AB4-4B62-B6AD-235C5A36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B17C-BEC6-423A-92E3-BDBEAB662457}" type="datetime1">
              <a:rPr lang="nl-NL" smtClean="0"/>
              <a:t>21-6-2023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72532F-3CAD-4DC9-A8E7-B235A5A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4E8F5E-7CC8-4447-BCA9-FD4BFE7F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06C832-C168-40F2-9487-AA1F9BBF950D}"/>
              </a:ext>
            </a:extLst>
          </p:cNvPr>
          <p:cNvSpPr/>
          <p:nvPr userDrawn="1"/>
        </p:nvSpPr>
        <p:spPr>
          <a:xfrm>
            <a:off x="854151" y="1169581"/>
            <a:ext cx="4985314" cy="424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BDEC42-38D4-472D-AA74-FCD318E54CD6}"/>
              </a:ext>
            </a:extLst>
          </p:cNvPr>
          <p:cNvSpPr/>
          <p:nvPr userDrawn="1"/>
        </p:nvSpPr>
        <p:spPr>
          <a:xfrm>
            <a:off x="6352536" y="1169579"/>
            <a:ext cx="4985314" cy="424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01D480-C9C8-4176-823B-6CE803CA931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57012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9735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D2602A-E602-45FE-BA20-37D35BC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B349E0-1FFE-4421-81C8-70F195A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1A798-F672-4594-9FC6-D9E850B5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3D0D-D107-4BE0-AB6B-D8A37DB967C3}" type="datetime1">
              <a:rPr lang="nl-NL" smtClean="0"/>
              <a:t>21-6-2023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C3BAE2-ADA6-46C4-B1DB-D0F6B4CDC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DF57C7-98A8-4E26-B87E-BD49AED82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1CB693A-D9E9-42E4-84A6-D30AC78AB393}"/>
              </a:ext>
            </a:extLst>
          </p:cNvPr>
          <p:cNvSpPr/>
          <p:nvPr userDrawn="1"/>
        </p:nvSpPr>
        <p:spPr>
          <a:xfrm>
            <a:off x="0" y="6001808"/>
            <a:ext cx="12192000" cy="856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" name="Afbeelding 8" descr="TUDelft_LogoZWART.eps">
            <a:extLst>
              <a:ext uri="{FF2B5EF4-FFF2-40B4-BE49-F238E27FC236}">
                <a16:creationId xmlns:a16="http://schemas.microsoft.com/office/drawing/2014/main" id="{A5C5EE27-DBE4-4968-8566-18355F5976B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20" y="6150769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80" r:id="rId3"/>
    <p:sldLayoutId id="2147483682" r:id="rId4"/>
    <p:sldLayoutId id="2147483681" r:id="rId5"/>
    <p:sldLayoutId id="2147483677" r:id="rId6"/>
    <p:sldLayoutId id="2147483684" r:id="rId7"/>
    <p:sldLayoutId id="2147483683" r:id="rId8"/>
    <p:sldLayoutId id="214748365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56A002E-27AA-4869-8691-5871AD09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1</a:t>
            </a:fld>
            <a:endParaRPr lang="nl-NL"/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0D69E815-9E44-44AE-B5FF-300E516B06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03262" y="1446046"/>
            <a:ext cx="4197522" cy="4589416"/>
          </a:xfrm>
        </p:spPr>
        <p:txBody>
          <a:bodyPr/>
          <a:lstStyle/>
          <a:p>
            <a:pPr lvl="0"/>
            <a:r>
              <a:rPr lang="en-US" sz="900" dirty="0"/>
              <a:t>Q1.</a:t>
            </a:r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r>
              <a:rPr lang="en-US" sz="900" dirty="0"/>
              <a:t>Q2. Examples contained in the &lt;&gt; to the right-hand side</a:t>
            </a:r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r>
              <a:rPr lang="en-US" sz="900" dirty="0"/>
              <a:t>Q3</a:t>
            </a:r>
            <a:r>
              <a:rPr lang="en-US" dirty="0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7B49FF1-DF86-41C0-9047-9690E5207E5D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DEB967F-AA40-495D-8C09-4B031E02545A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3" name="Tijdelijke aanduiding voor tekst 25">
            <a:extLst>
              <a:ext uri="{FF2B5EF4-FFF2-40B4-BE49-F238E27FC236}">
                <a16:creationId xmlns:a16="http://schemas.microsoft.com/office/drawing/2014/main" id="{A962F5C4-D9F2-2D06-C596-90F358DF6F1D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collected using the in-house Bruker X-ray diffractometer. The format could either .xrdml or .raw. The size is around 20 KB.</a:t>
            </a:r>
          </a:p>
          <a:p>
            <a:r>
              <a:rPr lang="nl-NL" dirty="0"/>
              <a:t>YYMMDD_{sample_name}.xrdml</a:t>
            </a:r>
          </a:p>
          <a:p>
            <a:endParaRPr lang="nl-NL" dirty="0"/>
          </a:p>
        </p:txBody>
      </p:sp>
      <p:sp>
        <p:nvSpPr>
          <p:cNvPr id="4" name="Tijdelijke aanduiding voor tekst 24">
            <a:extLst>
              <a:ext uri="{FF2B5EF4-FFF2-40B4-BE49-F238E27FC236}">
                <a16:creationId xmlns:a16="http://schemas.microsoft.com/office/drawing/2014/main" id="{0565D56C-F752-94FA-4600-1320D821D0BD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  <a:p>
            <a:r>
              <a:rPr lang="nl-NL" dirty="0"/>
              <a:t>YYMMDD_{sample_name}_{impedance_experimental_condition}.z</a:t>
            </a:r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AD4FADF8-1713-CB15-8741-5A842CEABD07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Bruker TopSpin Software. It has the format ‘.fid’ and a size of 240 KB.</a:t>
            </a:r>
          </a:p>
          <a:p>
            <a:r>
              <a:rPr lang="nl-NL" dirty="0"/>
              <a:t>YYMMDD_{sample_name}_{nmr_experimental_condition}.fid</a:t>
            </a:r>
          </a:p>
        </p:txBody>
      </p:sp>
      <p:sp>
        <p:nvSpPr>
          <p:cNvPr id="6" name="Tijdelijke aanduiding voor tekst 19">
            <a:extLst>
              <a:ext uri="{FF2B5EF4-FFF2-40B4-BE49-F238E27FC236}">
                <a16:creationId xmlns:a16="http://schemas.microsoft.com/office/drawing/2014/main" id="{FE4DA8A2-1C9B-42AB-03CC-CA8C04718CDD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7" name="Tijdelijke aanduiding voor tekst 20">
            <a:extLst>
              <a:ext uri="{FF2B5EF4-FFF2-40B4-BE49-F238E27FC236}">
                <a16:creationId xmlns:a16="http://schemas.microsoft.com/office/drawing/2014/main" id="{F50D6DD3-DEB2-F488-143C-81355F7D10DE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8" name="Tijdelijke aanduiding voor tekst 21">
            <a:extLst>
              <a:ext uri="{FF2B5EF4-FFF2-40B4-BE49-F238E27FC236}">
                <a16:creationId xmlns:a16="http://schemas.microsoft.com/office/drawing/2014/main" id="{AE17E81E-43CE-1A18-C676-22BA4F4145C7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9" name="Right Arrow 37">
            <a:extLst>
              <a:ext uri="{FF2B5EF4-FFF2-40B4-BE49-F238E27FC236}">
                <a16:creationId xmlns:a16="http://schemas.microsoft.com/office/drawing/2014/main" id="{7B269563-315A-CCA9-F221-DE5D10714254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ight Arrow 37">
            <a:extLst>
              <a:ext uri="{FF2B5EF4-FFF2-40B4-BE49-F238E27FC236}">
                <a16:creationId xmlns:a16="http://schemas.microsoft.com/office/drawing/2014/main" id="{9CCA42A9-336F-5297-86D3-61E664753F0F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ight Arrow 37">
            <a:extLst>
              <a:ext uri="{FF2B5EF4-FFF2-40B4-BE49-F238E27FC236}">
                <a16:creationId xmlns:a16="http://schemas.microsoft.com/office/drawing/2014/main" id="{0F318C69-BE44-A279-7331-8E194894D2CE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B3026B-B694-4C12-FE76-D70B82F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53" y="1441480"/>
            <a:ext cx="3300542" cy="29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6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71">
            <a:extLst>
              <a:ext uri="{FF2B5EF4-FFF2-40B4-BE49-F238E27FC236}">
                <a16:creationId xmlns:a16="http://schemas.microsoft.com/office/drawing/2014/main" id="{EFB833D1-0188-4348-8FE3-C76EF7392739}"/>
              </a:ext>
            </a:extLst>
          </p:cNvPr>
          <p:cNvSpPr/>
          <p:nvPr/>
        </p:nvSpPr>
        <p:spPr>
          <a:xfrm rot="5400000">
            <a:off x="8507100" y="-25394"/>
            <a:ext cx="1097169" cy="1198302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jdelijke aanduiding voor dianummer 67">
            <a:extLst>
              <a:ext uri="{FF2B5EF4-FFF2-40B4-BE49-F238E27FC236}">
                <a16:creationId xmlns:a16="http://schemas.microsoft.com/office/drawing/2014/main" id="{73AA4B89-039E-4A12-891B-ACE9B9D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10</a:t>
            </a:fld>
            <a:endParaRPr lang="nl-NL"/>
          </a:p>
        </p:txBody>
      </p:sp>
      <p:sp>
        <p:nvSpPr>
          <p:cNvPr id="55" name="Right Arrow 52">
            <a:extLst>
              <a:ext uri="{FF2B5EF4-FFF2-40B4-BE49-F238E27FC236}">
                <a16:creationId xmlns:a16="http://schemas.microsoft.com/office/drawing/2014/main" id="{FBFEF265-29A5-4DD3-8B11-F229C0984D7B}"/>
              </a:ext>
            </a:extLst>
          </p:cNvPr>
          <p:cNvSpPr/>
          <p:nvPr/>
        </p:nvSpPr>
        <p:spPr>
          <a:xfrm>
            <a:off x="4010133" y="214875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Anonymize</a:t>
            </a:r>
          </a:p>
        </p:txBody>
      </p:sp>
      <p:sp>
        <p:nvSpPr>
          <p:cNvPr id="56" name="Right Arrow 49">
            <a:extLst>
              <a:ext uri="{FF2B5EF4-FFF2-40B4-BE49-F238E27FC236}">
                <a16:creationId xmlns:a16="http://schemas.microsoft.com/office/drawing/2014/main" id="{631F9BA4-58CF-44E0-952A-FB82DDEC35E6}"/>
              </a:ext>
            </a:extLst>
          </p:cNvPr>
          <p:cNvSpPr/>
          <p:nvPr/>
        </p:nvSpPr>
        <p:spPr>
          <a:xfrm>
            <a:off x="3972340" y="131668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7" name="Right Arrow 46">
            <a:extLst>
              <a:ext uri="{FF2B5EF4-FFF2-40B4-BE49-F238E27FC236}">
                <a16:creationId xmlns:a16="http://schemas.microsoft.com/office/drawing/2014/main" id="{7823ACDD-88D0-4361-94E2-4D16B68C32AB}"/>
              </a:ext>
            </a:extLst>
          </p:cNvPr>
          <p:cNvSpPr/>
          <p:nvPr/>
        </p:nvSpPr>
        <p:spPr>
          <a:xfrm>
            <a:off x="2653298" y="3784032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</a:t>
            </a:r>
          </a:p>
        </p:txBody>
      </p:sp>
      <p:sp>
        <p:nvSpPr>
          <p:cNvPr id="60" name="Right Arrow 61">
            <a:extLst>
              <a:ext uri="{FF2B5EF4-FFF2-40B4-BE49-F238E27FC236}">
                <a16:creationId xmlns:a16="http://schemas.microsoft.com/office/drawing/2014/main" id="{E72C7BD5-7FA7-4F11-9D68-43AA168B0A71}"/>
              </a:ext>
            </a:extLst>
          </p:cNvPr>
          <p:cNvSpPr/>
          <p:nvPr/>
        </p:nvSpPr>
        <p:spPr>
          <a:xfrm>
            <a:off x="2654047" y="298855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61" name="Right Arrow 58">
            <a:extLst>
              <a:ext uri="{FF2B5EF4-FFF2-40B4-BE49-F238E27FC236}">
                <a16:creationId xmlns:a16="http://schemas.microsoft.com/office/drawing/2014/main" id="{13EA4DAB-A308-4297-9AAE-CE65A882991E}"/>
              </a:ext>
            </a:extLst>
          </p:cNvPr>
          <p:cNvSpPr/>
          <p:nvPr/>
        </p:nvSpPr>
        <p:spPr>
          <a:xfrm>
            <a:off x="2653795" y="213948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Transcribe</a:t>
            </a:r>
          </a:p>
        </p:txBody>
      </p:sp>
      <p:sp>
        <p:nvSpPr>
          <p:cNvPr id="62" name="Right Arrow 55">
            <a:extLst>
              <a:ext uri="{FF2B5EF4-FFF2-40B4-BE49-F238E27FC236}">
                <a16:creationId xmlns:a16="http://schemas.microsoft.com/office/drawing/2014/main" id="{C2F92C5F-788D-424F-BCAB-4B2E45506F92}"/>
              </a:ext>
            </a:extLst>
          </p:cNvPr>
          <p:cNvSpPr/>
          <p:nvPr/>
        </p:nvSpPr>
        <p:spPr>
          <a:xfrm>
            <a:off x="2653795" y="130974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3" name="Right Arrow 43">
            <a:extLst>
              <a:ext uri="{FF2B5EF4-FFF2-40B4-BE49-F238E27FC236}">
                <a16:creationId xmlns:a16="http://schemas.microsoft.com/office/drawing/2014/main" id="{BD36FDEE-EF21-443F-AB7C-53A450F52829}"/>
              </a:ext>
            </a:extLst>
          </p:cNvPr>
          <p:cNvSpPr/>
          <p:nvPr/>
        </p:nvSpPr>
        <p:spPr>
          <a:xfrm>
            <a:off x="1322719" y="375628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64" name="Right Arrow 40">
            <a:extLst>
              <a:ext uri="{FF2B5EF4-FFF2-40B4-BE49-F238E27FC236}">
                <a16:creationId xmlns:a16="http://schemas.microsoft.com/office/drawing/2014/main" id="{916FAEAD-1B9A-4864-B9AF-0DB50059CE96}"/>
              </a:ext>
            </a:extLst>
          </p:cNvPr>
          <p:cNvSpPr/>
          <p:nvPr/>
        </p:nvSpPr>
        <p:spPr>
          <a:xfrm>
            <a:off x="1322719" y="293827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Pseudo-anonymize</a:t>
            </a:r>
          </a:p>
        </p:txBody>
      </p:sp>
      <p:grpSp>
        <p:nvGrpSpPr>
          <p:cNvPr id="66" name="Group 98">
            <a:extLst>
              <a:ext uri="{FF2B5EF4-FFF2-40B4-BE49-F238E27FC236}">
                <a16:creationId xmlns:a16="http://schemas.microsoft.com/office/drawing/2014/main" id="{3D83B16F-BBC4-48E7-8F55-DC666F716695}"/>
              </a:ext>
            </a:extLst>
          </p:cNvPr>
          <p:cNvGrpSpPr/>
          <p:nvPr/>
        </p:nvGrpSpPr>
        <p:grpSpPr>
          <a:xfrm>
            <a:off x="9768269" y="3849802"/>
            <a:ext cx="1296148" cy="1097169"/>
            <a:chOff x="5577229" y="2537720"/>
            <a:chExt cx="1421560" cy="1097169"/>
          </a:xfrm>
          <a:solidFill>
            <a:srgbClr val="AC5454"/>
          </a:solidFill>
        </p:grpSpPr>
        <p:sp>
          <p:nvSpPr>
            <p:cNvPr id="69" name="Isosceles Triangle 99">
              <a:extLst>
                <a:ext uri="{FF2B5EF4-FFF2-40B4-BE49-F238E27FC236}">
                  <a16:creationId xmlns:a16="http://schemas.microsoft.com/office/drawing/2014/main" id="{25CA7D38-A5A0-446F-A1E6-A66BCD06C9BE}"/>
                </a:ext>
              </a:extLst>
            </p:cNvPr>
            <p:cNvSpPr/>
            <p:nvPr/>
          </p:nvSpPr>
          <p:spPr>
            <a:xfrm rot="5400000">
              <a:off x="5730010" y="2429182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100">
              <a:extLst>
                <a:ext uri="{FF2B5EF4-FFF2-40B4-BE49-F238E27FC236}">
                  <a16:creationId xmlns:a16="http://schemas.microsoft.com/office/drawing/2014/main" id="{8CDE1BDF-793A-48D4-A8AF-3A9865E15BE6}"/>
                </a:ext>
              </a:extLst>
            </p:cNvPr>
            <p:cNvSpPr txBox="1"/>
            <p:nvPr/>
          </p:nvSpPr>
          <p:spPr>
            <a:xfrm>
              <a:off x="5577229" y="2928647"/>
              <a:ext cx="142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</p:grpSp>
      <p:sp>
        <p:nvSpPr>
          <p:cNvPr id="71" name="Right Arrow 37">
            <a:extLst>
              <a:ext uri="{FF2B5EF4-FFF2-40B4-BE49-F238E27FC236}">
                <a16:creationId xmlns:a16="http://schemas.microsoft.com/office/drawing/2014/main" id="{134B7DE0-8772-4C1D-B726-07EE11A4CDE4}"/>
              </a:ext>
            </a:extLst>
          </p:cNvPr>
          <p:cNvSpPr/>
          <p:nvPr/>
        </p:nvSpPr>
        <p:spPr>
          <a:xfrm>
            <a:off x="1297213" y="211542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</a:t>
            </a:r>
          </a:p>
        </p:txBody>
      </p:sp>
      <p:sp>
        <p:nvSpPr>
          <p:cNvPr id="72" name="Right Arrow 32">
            <a:extLst>
              <a:ext uri="{FF2B5EF4-FFF2-40B4-BE49-F238E27FC236}">
                <a16:creationId xmlns:a16="http://schemas.microsoft.com/office/drawing/2014/main" id="{6B60EB7A-2CC3-4D09-A207-3A5C25F9C296}"/>
              </a:ext>
            </a:extLst>
          </p:cNvPr>
          <p:cNvSpPr/>
          <p:nvPr/>
        </p:nvSpPr>
        <p:spPr>
          <a:xfrm>
            <a:off x="1297213" y="129257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</a:p>
        </p:txBody>
      </p:sp>
      <p:grpSp>
        <p:nvGrpSpPr>
          <p:cNvPr id="73" name="Group 9">
            <a:extLst>
              <a:ext uri="{FF2B5EF4-FFF2-40B4-BE49-F238E27FC236}">
                <a16:creationId xmlns:a16="http://schemas.microsoft.com/office/drawing/2014/main" id="{1C3B0E76-2F0B-4BC2-97FA-82151140BBD9}"/>
              </a:ext>
            </a:extLst>
          </p:cNvPr>
          <p:cNvGrpSpPr/>
          <p:nvPr/>
        </p:nvGrpSpPr>
        <p:grpSpPr>
          <a:xfrm>
            <a:off x="9768269" y="2686327"/>
            <a:ext cx="1296148" cy="1097169"/>
            <a:chOff x="5578298" y="2172539"/>
            <a:chExt cx="1421560" cy="1097169"/>
          </a:xfrm>
          <a:solidFill>
            <a:srgbClr val="AC5454"/>
          </a:solidFill>
        </p:grpSpPr>
        <p:sp>
          <p:nvSpPr>
            <p:cNvPr id="74" name="Isosceles Triangle 79">
              <a:extLst>
                <a:ext uri="{FF2B5EF4-FFF2-40B4-BE49-F238E27FC236}">
                  <a16:creationId xmlns:a16="http://schemas.microsoft.com/office/drawing/2014/main" id="{DD1D9DB8-E72A-4A7E-B03A-C3041DE62C87}"/>
                </a:ext>
              </a:extLst>
            </p:cNvPr>
            <p:cNvSpPr/>
            <p:nvPr/>
          </p:nvSpPr>
          <p:spPr>
            <a:xfrm rot="5400000">
              <a:off x="5718962" y="2064001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80">
              <a:extLst>
                <a:ext uri="{FF2B5EF4-FFF2-40B4-BE49-F238E27FC236}">
                  <a16:creationId xmlns:a16="http://schemas.microsoft.com/office/drawing/2014/main" id="{F69C984E-BDF1-40A2-8EBB-E3BD47BF3F86}"/>
                </a:ext>
              </a:extLst>
            </p:cNvPr>
            <p:cNvSpPr txBox="1"/>
            <p:nvPr/>
          </p:nvSpPr>
          <p:spPr>
            <a:xfrm>
              <a:off x="5578298" y="2556998"/>
              <a:ext cx="142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</p:grpSp>
      <p:sp>
        <p:nvSpPr>
          <p:cNvPr id="76" name="Isosceles Triangle 77">
            <a:extLst>
              <a:ext uri="{FF2B5EF4-FFF2-40B4-BE49-F238E27FC236}">
                <a16:creationId xmlns:a16="http://schemas.microsoft.com/office/drawing/2014/main" id="{6DC4134D-0BD4-496A-BD5D-6314BD076010}"/>
              </a:ext>
            </a:extLst>
          </p:cNvPr>
          <p:cNvSpPr/>
          <p:nvPr/>
        </p:nvSpPr>
        <p:spPr>
          <a:xfrm rot="5400000">
            <a:off x="9848136" y="1468218"/>
            <a:ext cx="1097169" cy="1198301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0">
            <a:extLst>
              <a:ext uri="{FF2B5EF4-FFF2-40B4-BE49-F238E27FC236}">
                <a16:creationId xmlns:a16="http://schemas.microsoft.com/office/drawing/2014/main" id="{0E574A5D-04D3-4A53-81ED-958992FDC8E3}"/>
              </a:ext>
            </a:extLst>
          </p:cNvPr>
          <p:cNvGrpSpPr/>
          <p:nvPr/>
        </p:nvGrpSpPr>
        <p:grpSpPr>
          <a:xfrm>
            <a:off x="8380328" y="2103156"/>
            <a:ext cx="1250656" cy="1097169"/>
            <a:chOff x="4469046" y="-227485"/>
            <a:chExt cx="937661" cy="515983"/>
          </a:xfrm>
          <a:solidFill>
            <a:srgbClr val="AC5454"/>
          </a:solidFill>
        </p:grpSpPr>
        <p:sp>
          <p:nvSpPr>
            <p:cNvPr id="78" name="Isosceles Triangle 71">
              <a:extLst>
                <a:ext uri="{FF2B5EF4-FFF2-40B4-BE49-F238E27FC236}">
                  <a16:creationId xmlns:a16="http://schemas.microsoft.com/office/drawing/2014/main" id="{22A6D05E-F6C6-45ED-B8B4-BEFA2FBDD9FB}"/>
                </a:ext>
              </a:extLst>
            </p:cNvPr>
            <p:cNvSpPr/>
            <p:nvPr/>
          </p:nvSpPr>
          <p:spPr>
            <a:xfrm rot="5400000">
              <a:off x="4699511" y="-418698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2">
              <a:extLst>
                <a:ext uri="{FF2B5EF4-FFF2-40B4-BE49-F238E27FC236}">
                  <a16:creationId xmlns:a16="http://schemas.microsoft.com/office/drawing/2014/main" id="{497E82D2-5EB4-48DB-9CD0-5020B4DA2D2E}"/>
                </a:ext>
              </a:extLst>
            </p:cNvPr>
            <p:cNvSpPr txBox="1"/>
            <p:nvPr/>
          </p:nvSpPr>
          <p:spPr>
            <a:xfrm>
              <a:off x="4469046" y="-48513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Commercial</a:t>
              </a:r>
            </a:p>
            <a:p>
              <a:r>
                <a:rPr lang="en-GB" sz="1400" dirty="0"/>
                <a:t>data</a:t>
              </a:r>
            </a:p>
          </p:txBody>
        </p:sp>
      </p:grpSp>
      <p:grpSp>
        <p:nvGrpSpPr>
          <p:cNvPr id="80" name="Group 67">
            <a:extLst>
              <a:ext uri="{FF2B5EF4-FFF2-40B4-BE49-F238E27FC236}">
                <a16:creationId xmlns:a16="http://schemas.microsoft.com/office/drawing/2014/main" id="{69FF3122-79FE-4F52-BF7A-AB0A9A252AD8}"/>
              </a:ext>
            </a:extLst>
          </p:cNvPr>
          <p:cNvGrpSpPr/>
          <p:nvPr/>
        </p:nvGrpSpPr>
        <p:grpSpPr>
          <a:xfrm>
            <a:off x="7007314" y="3882890"/>
            <a:ext cx="1274352" cy="1097169"/>
            <a:chOff x="3528896" y="946217"/>
            <a:chExt cx="955427" cy="515983"/>
          </a:xfrm>
          <a:solidFill>
            <a:srgbClr val="AC5454"/>
          </a:solidFill>
        </p:grpSpPr>
        <p:sp>
          <p:nvSpPr>
            <p:cNvPr id="81" name="Isosceles Triangle 68">
              <a:extLst>
                <a:ext uri="{FF2B5EF4-FFF2-40B4-BE49-F238E27FC236}">
                  <a16:creationId xmlns:a16="http://schemas.microsoft.com/office/drawing/2014/main" id="{61365551-56B1-4B31-8731-B5087A84D522}"/>
                </a:ext>
              </a:extLst>
            </p:cNvPr>
            <p:cNvSpPr/>
            <p:nvPr/>
          </p:nvSpPr>
          <p:spPr>
            <a:xfrm rot="5400000">
              <a:off x="3777127" y="755004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69">
              <a:extLst>
                <a:ext uri="{FF2B5EF4-FFF2-40B4-BE49-F238E27FC236}">
                  <a16:creationId xmlns:a16="http://schemas.microsoft.com/office/drawing/2014/main" id="{703B638B-9414-4E31-8D16-096345C988B2}"/>
                </a:ext>
              </a:extLst>
            </p:cNvPr>
            <p:cNvSpPr txBox="1"/>
            <p:nvPr/>
          </p:nvSpPr>
          <p:spPr>
            <a:xfrm>
              <a:off x="3528896" y="1124600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Check usage rights</a:t>
              </a:r>
            </a:p>
          </p:txBody>
        </p:sp>
      </p:grpSp>
      <p:grpSp>
        <p:nvGrpSpPr>
          <p:cNvPr id="83" name="Group 63">
            <a:extLst>
              <a:ext uri="{FF2B5EF4-FFF2-40B4-BE49-F238E27FC236}">
                <a16:creationId xmlns:a16="http://schemas.microsoft.com/office/drawing/2014/main" id="{39DFDD24-BDE8-4406-8737-2CF9E47D7587}"/>
              </a:ext>
            </a:extLst>
          </p:cNvPr>
          <p:cNvGrpSpPr/>
          <p:nvPr/>
        </p:nvGrpSpPr>
        <p:grpSpPr>
          <a:xfrm>
            <a:off x="7024251" y="2717404"/>
            <a:ext cx="1250652" cy="1097169"/>
            <a:chOff x="3542040" y="734824"/>
            <a:chExt cx="937658" cy="515983"/>
          </a:xfrm>
          <a:solidFill>
            <a:srgbClr val="AC5454"/>
          </a:solidFill>
        </p:grpSpPr>
        <p:sp>
          <p:nvSpPr>
            <p:cNvPr id="84" name="Isosceles Triangle 64">
              <a:extLst>
                <a:ext uri="{FF2B5EF4-FFF2-40B4-BE49-F238E27FC236}">
                  <a16:creationId xmlns:a16="http://schemas.microsoft.com/office/drawing/2014/main" id="{D701900D-BB9A-48A3-B6AB-A7CA9545F20B}"/>
                </a:ext>
              </a:extLst>
            </p:cNvPr>
            <p:cNvSpPr/>
            <p:nvPr/>
          </p:nvSpPr>
          <p:spPr>
            <a:xfrm rot="5400000">
              <a:off x="3772501" y="543611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65">
              <a:extLst>
                <a:ext uri="{FF2B5EF4-FFF2-40B4-BE49-F238E27FC236}">
                  <a16:creationId xmlns:a16="http://schemas.microsoft.com/office/drawing/2014/main" id="{E8F79C82-2EB0-4E85-9E5B-B56BCACD94E6}"/>
                </a:ext>
              </a:extLst>
            </p:cNvPr>
            <p:cNvSpPr txBox="1"/>
            <p:nvPr/>
          </p:nvSpPr>
          <p:spPr>
            <a:xfrm>
              <a:off x="3542040" y="862734"/>
              <a:ext cx="937658" cy="2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Personal data</a:t>
              </a:r>
            </a:p>
          </p:txBody>
        </p:sp>
      </p:grpSp>
      <p:grpSp>
        <p:nvGrpSpPr>
          <p:cNvPr id="86" name="Group 5">
            <a:extLst>
              <a:ext uri="{FF2B5EF4-FFF2-40B4-BE49-F238E27FC236}">
                <a16:creationId xmlns:a16="http://schemas.microsoft.com/office/drawing/2014/main" id="{1E09AC5C-23E3-4385-89A4-D3CF432D7576}"/>
              </a:ext>
            </a:extLst>
          </p:cNvPr>
          <p:cNvGrpSpPr/>
          <p:nvPr/>
        </p:nvGrpSpPr>
        <p:grpSpPr>
          <a:xfrm>
            <a:off x="7025302" y="1515729"/>
            <a:ext cx="1250652" cy="1097169"/>
            <a:chOff x="3542759" y="506412"/>
            <a:chExt cx="937658" cy="515983"/>
          </a:xfrm>
          <a:solidFill>
            <a:srgbClr val="AC5454"/>
          </a:solidFill>
        </p:grpSpPr>
        <p:sp>
          <p:nvSpPr>
            <p:cNvPr id="87" name="Isosceles Triangle 33">
              <a:extLst>
                <a:ext uri="{FF2B5EF4-FFF2-40B4-BE49-F238E27FC236}">
                  <a16:creationId xmlns:a16="http://schemas.microsoft.com/office/drawing/2014/main" id="{89BF6AD3-9E64-45CD-8231-228FE88A5C25}"/>
                </a:ext>
              </a:extLst>
            </p:cNvPr>
            <p:cNvSpPr/>
            <p:nvPr/>
          </p:nvSpPr>
          <p:spPr>
            <a:xfrm rot="5400000">
              <a:off x="3773220" y="315199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35">
              <a:extLst>
                <a:ext uri="{FF2B5EF4-FFF2-40B4-BE49-F238E27FC236}">
                  <a16:creationId xmlns:a16="http://schemas.microsoft.com/office/drawing/2014/main" id="{47E80AA4-1518-473C-A07D-C9CEA99EB89B}"/>
                </a:ext>
              </a:extLst>
            </p:cNvPr>
            <p:cNvSpPr txBox="1"/>
            <p:nvPr/>
          </p:nvSpPr>
          <p:spPr>
            <a:xfrm>
              <a:off x="3542759" y="666897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Confidential data </a:t>
              </a:r>
              <a:endParaRPr lang="en-US" sz="1400" dirty="0"/>
            </a:p>
          </p:txBody>
        </p:sp>
      </p:grpSp>
      <p:sp>
        <p:nvSpPr>
          <p:cNvPr id="89" name="Right Arrow 82">
            <a:extLst>
              <a:ext uri="{FF2B5EF4-FFF2-40B4-BE49-F238E27FC236}">
                <a16:creationId xmlns:a16="http://schemas.microsoft.com/office/drawing/2014/main" id="{821F8064-102D-40E4-969A-2E9164D74362}"/>
              </a:ext>
            </a:extLst>
          </p:cNvPr>
          <p:cNvSpPr/>
          <p:nvPr/>
        </p:nvSpPr>
        <p:spPr>
          <a:xfrm>
            <a:off x="2575756" y="287643"/>
            <a:ext cx="1250432" cy="5722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90" name="Right Arrow 93">
            <a:extLst>
              <a:ext uri="{FF2B5EF4-FFF2-40B4-BE49-F238E27FC236}">
                <a16:creationId xmlns:a16="http://schemas.microsoft.com/office/drawing/2014/main" id="{EE275911-E4A4-4CC1-9155-8BE4157F62A1}"/>
              </a:ext>
            </a:extLst>
          </p:cNvPr>
          <p:cNvSpPr/>
          <p:nvPr/>
        </p:nvSpPr>
        <p:spPr>
          <a:xfrm>
            <a:off x="4011797" y="298855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91" name="Right Arrow 96">
            <a:extLst>
              <a:ext uri="{FF2B5EF4-FFF2-40B4-BE49-F238E27FC236}">
                <a16:creationId xmlns:a16="http://schemas.microsoft.com/office/drawing/2014/main" id="{59E667D7-2805-432B-933F-2CD5CD651182}"/>
              </a:ext>
            </a:extLst>
          </p:cNvPr>
          <p:cNvSpPr/>
          <p:nvPr/>
        </p:nvSpPr>
        <p:spPr>
          <a:xfrm>
            <a:off x="4010133" y="381508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Re-use</a:t>
            </a:r>
          </a:p>
        </p:txBody>
      </p:sp>
      <p:sp>
        <p:nvSpPr>
          <p:cNvPr id="92" name="TextBox 72">
            <a:extLst>
              <a:ext uri="{FF2B5EF4-FFF2-40B4-BE49-F238E27FC236}">
                <a16:creationId xmlns:a16="http://schemas.microsoft.com/office/drawing/2014/main" id="{10C4D14A-4EFE-4394-A7FB-89FF45D33243}"/>
              </a:ext>
            </a:extLst>
          </p:cNvPr>
          <p:cNvSpPr txBox="1"/>
          <p:nvPr/>
        </p:nvSpPr>
        <p:spPr>
          <a:xfrm>
            <a:off x="8365814" y="366546"/>
            <a:ext cx="12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Flags</a:t>
            </a:r>
          </a:p>
        </p:txBody>
      </p:sp>
      <p:grpSp>
        <p:nvGrpSpPr>
          <p:cNvPr id="93" name="Groep 92">
            <a:extLst>
              <a:ext uri="{FF2B5EF4-FFF2-40B4-BE49-F238E27FC236}">
                <a16:creationId xmlns:a16="http://schemas.microsoft.com/office/drawing/2014/main" id="{1DACA85D-E3F6-41C4-93D2-65BB9824B0F7}"/>
              </a:ext>
            </a:extLst>
          </p:cNvPr>
          <p:cNvGrpSpPr/>
          <p:nvPr/>
        </p:nvGrpSpPr>
        <p:grpSpPr>
          <a:xfrm>
            <a:off x="8407606" y="3293243"/>
            <a:ext cx="1296148" cy="1097169"/>
            <a:chOff x="8407606" y="3293243"/>
            <a:chExt cx="1296148" cy="1097169"/>
          </a:xfrm>
        </p:grpSpPr>
        <p:sp>
          <p:nvSpPr>
            <p:cNvPr id="94" name="Isosceles Triangle 74">
              <a:extLst>
                <a:ext uri="{FF2B5EF4-FFF2-40B4-BE49-F238E27FC236}">
                  <a16:creationId xmlns:a16="http://schemas.microsoft.com/office/drawing/2014/main" id="{68601581-C864-49A3-85A5-6D92B6191AA2}"/>
                </a:ext>
              </a:extLst>
            </p:cNvPr>
            <p:cNvSpPr/>
            <p:nvPr/>
          </p:nvSpPr>
          <p:spPr>
            <a:xfrm rot="5400000">
              <a:off x="8507096" y="3242677"/>
              <a:ext cx="1097169" cy="1198301"/>
            </a:xfrm>
            <a:prstGeom prst="triangle">
              <a:avLst/>
            </a:prstGeom>
            <a:solidFill>
              <a:srgbClr val="AC5454"/>
            </a:solidFill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78">
              <a:extLst>
                <a:ext uri="{FF2B5EF4-FFF2-40B4-BE49-F238E27FC236}">
                  <a16:creationId xmlns:a16="http://schemas.microsoft.com/office/drawing/2014/main" id="{FFBAB35F-D035-48D7-8631-F81DEB809041}"/>
                </a:ext>
              </a:extLst>
            </p:cNvPr>
            <p:cNvSpPr txBox="1"/>
            <p:nvPr/>
          </p:nvSpPr>
          <p:spPr>
            <a:xfrm>
              <a:off x="8407606" y="3682127"/>
              <a:ext cx="129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Closed access</a:t>
              </a:r>
            </a:p>
          </p:txBody>
        </p:sp>
      </p:grpSp>
      <p:sp>
        <p:nvSpPr>
          <p:cNvPr id="96" name="TextBox 80">
            <a:extLst>
              <a:ext uri="{FF2B5EF4-FFF2-40B4-BE49-F238E27FC236}">
                <a16:creationId xmlns:a16="http://schemas.microsoft.com/office/drawing/2014/main" id="{44A71418-0871-4B37-9E04-47CCC16845DE}"/>
              </a:ext>
            </a:extLst>
          </p:cNvPr>
          <p:cNvSpPr txBox="1"/>
          <p:nvPr/>
        </p:nvSpPr>
        <p:spPr>
          <a:xfrm>
            <a:off x="9787713" y="1899243"/>
            <a:ext cx="129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…</a:t>
            </a:r>
          </a:p>
        </p:txBody>
      </p:sp>
      <p:sp>
        <p:nvSpPr>
          <p:cNvPr id="41" name="Right Arrow 96">
            <a:extLst>
              <a:ext uri="{FF2B5EF4-FFF2-40B4-BE49-F238E27FC236}">
                <a16:creationId xmlns:a16="http://schemas.microsoft.com/office/drawing/2014/main" id="{7418E106-1384-450F-9B63-1292FEF461EB}"/>
              </a:ext>
            </a:extLst>
          </p:cNvPr>
          <p:cNvSpPr/>
          <p:nvPr/>
        </p:nvSpPr>
        <p:spPr>
          <a:xfrm>
            <a:off x="2653298" y="4633107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660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6E8B2-BD8B-082F-AFF8-F3B046C8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2</a:t>
            </a:fld>
            <a:endParaRPr lang="nl-NL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C479684-8BC0-8E8C-779B-219A9AB7517C}"/>
              </a:ext>
            </a:extLst>
          </p:cNvPr>
          <p:cNvSpPr txBox="1">
            <a:spLocks/>
          </p:cNvSpPr>
          <p:nvPr/>
        </p:nvSpPr>
        <p:spPr>
          <a:xfrm>
            <a:off x="4180186" y="30503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include posters and presentation slides. The size is dependent on the quality and quantity of each file. The format could be .jpeg, .pdf, etc.</a:t>
            </a:r>
          </a:p>
          <a:p>
            <a:r>
              <a:rPr lang="en-GB" dirty="0"/>
              <a:t>YYMMDD_{presentation_name}.pdf</a:t>
            </a:r>
            <a:endParaRPr lang="en-NL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3BC9E52-86F7-4E34-D438-6E90C019E376}"/>
              </a:ext>
            </a:extLst>
          </p:cNvPr>
          <p:cNvSpPr txBox="1">
            <a:spLocks/>
          </p:cNvSpPr>
          <p:nvPr/>
        </p:nvSpPr>
        <p:spPr>
          <a:xfrm>
            <a:off x="4180187" y="16254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are created using </a:t>
            </a:r>
            <a:r>
              <a:rPr lang="en-GB" dirty="0" err="1"/>
              <a:t>VSCode</a:t>
            </a:r>
            <a:r>
              <a:rPr lang="en-GB" dirty="0"/>
              <a:t>. They have .</a:t>
            </a:r>
            <a:r>
              <a:rPr lang="en-GB" dirty="0" err="1"/>
              <a:t>ipynb</a:t>
            </a:r>
            <a:r>
              <a:rPr lang="en-GB" dirty="0"/>
              <a:t> format and the size is dependent on the length of each script. Theses scripts are written for data analysis and visualisation.</a:t>
            </a:r>
          </a:p>
          <a:p>
            <a:r>
              <a:rPr lang="en-GB" dirty="0"/>
              <a:t>YYMMDD_{</a:t>
            </a:r>
            <a:r>
              <a:rPr lang="en-GB" dirty="0" err="1"/>
              <a:t>script_purpose</a:t>
            </a:r>
            <a:r>
              <a:rPr lang="en-GB" dirty="0"/>
              <a:t>}.</a:t>
            </a:r>
            <a:r>
              <a:rPr lang="en-GB" dirty="0" err="1"/>
              <a:t>ipynb</a:t>
            </a:r>
            <a:endParaRPr lang="en-NL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373C83F-5C84-0652-294A-82E20C8D95B0}"/>
              </a:ext>
            </a:extLst>
          </p:cNvPr>
          <p:cNvSpPr txBox="1">
            <a:spLocks/>
          </p:cNvSpPr>
          <p:nvPr/>
        </p:nvSpPr>
        <p:spPr>
          <a:xfrm>
            <a:off x="2689977" y="17590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Python Scripts</a:t>
            </a:r>
            <a:endParaRPr lang="en-NL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33A85D1-D1EA-D48B-7875-00BE66E2406C}"/>
              </a:ext>
            </a:extLst>
          </p:cNvPr>
          <p:cNvSpPr txBox="1">
            <a:spLocks/>
          </p:cNvSpPr>
          <p:nvPr/>
        </p:nvSpPr>
        <p:spPr>
          <a:xfrm>
            <a:off x="2689977" y="31968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Visuals (thanks to Héctor)</a:t>
            </a:r>
            <a:endParaRPr lang="en-NL" dirty="0"/>
          </a:p>
        </p:txBody>
      </p:sp>
      <p:sp>
        <p:nvSpPr>
          <p:cNvPr id="14" name="Right Arrow 32">
            <a:extLst>
              <a:ext uri="{FF2B5EF4-FFF2-40B4-BE49-F238E27FC236}">
                <a16:creationId xmlns:a16="http://schemas.microsoft.com/office/drawing/2014/main" id="{6F6B25FC-2CC2-292F-3F49-C892C3DE624E}"/>
              </a:ext>
            </a:extLst>
          </p:cNvPr>
          <p:cNvSpPr/>
          <p:nvPr/>
        </p:nvSpPr>
        <p:spPr>
          <a:xfrm>
            <a:off x="921886" y="185100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15" name="Right Arrow 32">
            <a:extLst>
              <a:ext uri="{FF2B5EF4-FFF2-40B4-BE49-F238E27FC236}">
                <a16:creationId xmlns:a16="http://schemas.microsoft.com/office/drawing/2014/main" id="{CFE6F10B-9231-D6BF-869F-8D930B82F7AD}"/>
              </a:ext>
            </a:extLst>
          </p:cNvPr>
          <p:cNvSpPr/>
          <p:nvPr/>
        </p:nvSpPr>
        <p:spPr>
          <a:xfrm>
            <a:off x="921886" y="3266769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17" name="Tijdelijke aanduiding voor tekst 17">
            <a:extLst>
              <a:ext uri="{FF2B5EF4-FFF2-40B4-BE49-F238E27FC236}">
                <a16:creationId xmlns:a16="http://schemas.microsoft.com/office/drawing/2014/main" id="{BE43553E-AE17-0EF1-4313-FDF960718227}"/>
              </a:ext>
            </a:extLst>
          </p:cNvPr>
          <p:cNvSpPr txBox="1">
            <a:spLocks/>
          </p:cNvSpPr>
          <p:nvPr/>
        </p:nvSpPr>
        <p:spPr>
          <a:xfrm>
            <a:off x="7403262" y="1446046"/>
            <a:ext cx="4197522" cy="4589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Q1.</a:t>
            </a:r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r>
              <a:rPr lang="en-US" sz="900"/>
              <a:t>Q2. Examples contained in the &lt;&gt; to the right-hand side</a:t>
            </a:r>
          </a:p>
          <a:p>
            <a:endParaRPr lang="en-US" sz="900"/>
          </a:p>
          <a:p>
            <a:endParaRPr lang="en-US" sz="900"/>
          </a:p>
          <a:p>
            <a:r>
              <a:rPr lang="en-US" sz="900"/>
              <a:t>Q3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4E0E69-0E4B-3FD7-A92D-ACFFD25C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53" y="1441480"/>
            <a:ext cx="3300542" cy="29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6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D91705-6ADF-471B-81D9-BA998A25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3</a:t>
            </a:fld>
            <a:endParaRPr lang="nl-NL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08C5D8D9-0D7F-4CCE-BD29-C87DDCA522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sz="900" dirty="0"/>
              <a:t>Q1. Data collection process/method</a:t>
            </a:r>
          </a:p>
          <a:p>
            <a:r>
              <a:rPr lang="nl-NL" sz="900" dirty="0"/>
              <a:t>Q2. README file and Data dictionary</a:t>
            </a:r>
          </a:p>
          <a:p>
            <a:r>
              <a:rPr lang="nl-NL" sz="900" dirty="0"/>
              <a:t>Q3. None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7663003-7CD4-41A4-8623-0AABC41282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sz="900" dirty="0"/>
              <a:t>Q1. Data collection process/method</a:t>
            </a:r>
          </a:p>
          <a:p>
            <a:r>
              <a:rPr lang="nl-NL" sz="900" dirty="0"/>
              <a:t>Q2. README file and Data dictionary</a:t>
            </a:r>
          </a:p>
          <a:p>
            <a:r>
              <a:rPr lang="nl-NL" sz="900" dirty="0"/>
              <a:t>Q3. None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31720A2-7FC8-40AB-93A7-5F97979CEE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sz="900" dirty="0"/>
              <a:t>Q1. Data collection process/method</a:t>
            </a:r>
          </a:p>
          <a:p>
            <a:r>
              <a:rPr lang="nl-NL" sz="900" dirty="0"/>
              <a:t>Q2. README file and Data dictionary</a:t>
            </a:r>
          </a:p>
          <a:p>
            <a:r>
              <a:rPr lang="nl-NL" sz="900" dirty="0"/>
              <a:t>Q3. None</a:t>
            </a:r>
          </a:p>
          <a:p>
            <a:endParaRPr lang="nl-NL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342483-EB1B-4C73-B4F1-E388D0D40719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21AD94-365B-4868-B921-943124EBDB29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0252E616-1446-DD6D-379B-48AB88CC6186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17" name="Tijdelijke aanduiding voor tekst 20">
            <a:extLst>
              <a:ext uri="{FF2B5EF4-FFF2-40B4-BE49-F238E27FC236}">
                <a16:creationId xmlns:a16="http://schemas.microsoft.com/office/drawing/2014/main" id="{F704E46F-00D3-D0C1-B7DD-D65B9E447D94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18" name="Tijdelijke aanduiding voor tekst 21">
            <a:extLst>
              <a:ext uri="{FF2B5EF4-FFF2-40B4-BE49-F238E27FC236}">
                <a16:creationId xmlns:a16="http://schemas.microsoft.com/office/drawing/2014/main" id="{725A0D34-D859-DE73-F6E6-8C88673F97EE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19" name="Right Arrow 37">
            <a:extLst>
              <a:ext uri="{FF2B5EF4-FFF2-40B4-BE49-F238E27FC236}">
                <a16:creationId xmlns:a16="http://schemas.microsoft.com/office/drawing/2014/main" id="{EDBB996D-F28F-F50A-D18E-47748D46B0B7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ight Arrow 37">
            <a:extLst>
              <a:ext uri="{FF2B5EF4-FFF2-40B4-BE49-F238E27FC236}">
                <a16:creationId xmlns:a16="http://schemas.microsoft.com/office/drawing/2014/main" id="{BCAB8C65-1E8A-C839-8913-30C8879CE986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ight Arrow 37">
            <a:extLst>
              <a:ext uri="{FF2B5EF4-FFF2-40B4-BE49-F238E27FC236}">
                <a16:creationId xmlns:a16="http://schemas.microsoft.com/office/drawing/2014/main" id="{DE48F9E5-EDBD-092A-B9C3-61379436DE5C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" name="Tijdelijke aanduiding voor tekst 25">
            <a:extLst>
              <a:ext uri="{FF2B5EF4-FFF2-40B4-BE49-F238E27FC236}">
                <a16:creationId xmlns:a16="http://schemas.microsoft.com/office/drawing/2014/main" id="{8C2CF8FA-FF08-7836-EBA5-21D2B0886C4F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collected using the in-house Bruker X-ray diffractometer. The format could either .xrdml or .raw. The size is around 20 KB.</a:t>
            </a:r>
          </a:p>
          <a:p>
            <a:r>
              <a:rPr lang="nl-NL" dirty="0"/>
              <a:t>YYMMDD_{sample_name}.xrdml</a:t>
            </a:r>
          </a:p>
          <a:p>
            <a:endParaRPr lang="nl-NL" dirty="0"/>
          </a:p>
        </p:txBody>
      </p:sp>
      <p:sp>
        <p:nvSpPr>
          <p:cNvPr id="3" name="Tijdelijke aanduiding voor tekst 24">
            <a:extLst>
              <a:ext uri="{FF2B5EF4-FFF2-40B4-BE49-F238E27FC236}">
                <a16:creationId xmlns:a16="http://schemas.microsoft.com/office/drawing/2014/main" id="{D1A68E22-8383-2BB8-2FC7-A9EEE8FFE688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  <a:p>
            <a:r>
              <a:rPr lang="nl-NL" dirty="0"/>
              <a:t>YYMMDD_{sample_name}_{impedance_experimental_condition}.z</a:t>
            </a:r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9A424F59-582C-1532-2CA3-A13AD66761D0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Bruker TopSpin Software. It has the format ‘.fid’ and a size of 240 KB.</a:t>
            </a:r>
          </a:p>
          <a:p>
            <a:r>
              <a:rPr lang="nl-NL" dirty="0"/>
              <a:t>YYMMDD_{sample_name}_{nmr_experimental_condition}.fid</a:t>
            </a:r>
          </a:p>
        </p:txBody>
      </p:sp>
    </p:spTree>
    <p:extLst>
      <p:ext uri="{BB962C8B-B14F-4D97-AF65-F5344CB8AC3E}">
        <p14:creationId xmlns:p14="http://schemas.microsoft.com/office/powerpoint/2010/main" val="167960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8A753-619C-3D3B-4AF7-A833E416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4</a:t>
            </a:fld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C16A-5D3D-D189-CADC-2D296DE2DDF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Q1. Code versioning</a:t>
            </a:r>
          </a:p>
          <a:p>
            <a:r>
              <a:rPr lang="en-GB" dirty="0"/>
              <a:t>Q2. </a:t>
            </a:r>
            <a:r>
              <a:rPr lang="en-GB" dirty="0" err="1"/>
              <a:t>Jupyter</a:t>
            </a:r>
            <a:r>
              <a:rPr lang="en-GB" dirty="0"/>
              <a:t> Notebook and Markdown files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6026-4834-0D61-C3AD-FC363CB39B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Q1. Metadata</a:t>
            </a:r>
          </a:p>
          <a:p>
            <a:r>
              <a:rPr lang="en-GB" dirty="0"/>
              <a:t>Q2. It depends</a:t>
            </a:r>
            <a:endParaRPr lang="en-NL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2B5541C-E02A-CBC7-A71C-557AFF145538}"/>
              </a:ext>
            </a:extLst>
          </p:cNvPr>
          <p:cNvSpPr txBox="1">
            <a:spLocks/>
          </p:cNvSpPr>
          <p:nvPr/>
        </p:nvSpPr>
        <p:spPr>
          <a:xfrm>
            <a:off x="2689977" y="17590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Python Scripts</a:t>
            </a:r>
            <a:endParaRPr lang="en-NL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977D508-5555-C1F2-9719-1206AD5398FD}"/>
              </a:ext>
            </a:extLst>
          </p:cNvPr>
          <p:cNvSpPr txBox="1">
            <a:spLocks/>
          </p:cNvSpPr>
          <p:nvPr/>
        </p:nvSpPr>
        <p:spPr>
          <a:xfrm>
            <a:off x="2689977" y="31968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Visuals (thanks to Héctor)</a:t>
            </a:r>
            <a:endParaRPr lang="en-NL" dirty="0"/>
          </a:p>
        </p:txBody>
      </p:sp>
      <p:sp>
        <p:nvSpPr>
          <p:cNvPr id="16" name="Right Arrow 32">
            <a:extLst>
              <a:ext uri="{FF2B5EF4-FFF2-40B4-BE49-F238E27FC236}">
                <a16:creationId xmlns:a16="http://schemas.microsoft.com/office/drawing/2014/main" id="{59E66DB9-6997-5A63-1DA9-6EFAF4E400DB}"/>
              </a:ext>
            </a:extLst>
          </p:cNvPr>
          <p:cNvSpPr/>
          <p:nvPr/>
        </p:nvSpPr>
        <p:spPr>
          <a:xfrm>
            <a:off x="921886" y="185100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17" name="Right Arrow 32">
            <a:extLst>
              <a:ext uri="{FF2B5EF4-FFF2-40B4-BE49-F238E27FC236}">
                <a16:creationId xmlns:a16="http://schemas.microsoft.com/office/drawing/2014/main" id="{9CBA0607-49C0-404F-0ECE-9EBA46324E63}"/>
              </a:ext>
            </a:extLst>
          </p:cNvPr>
          <p:cNvSpPr/>
          <p:nvPr/>
        </p:nvSpPr>
        <p:spPr>
          <a:xfrm>
            <a:off x="921886" y="3266769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805ED03-8204-5577-FCC9-0FBF7807C56D}"/>
              </a:ext>
            </a:extLst>
          </p:cNvPr>
          <p:cNvSpPr txBox="1">
            <a:spLocks/>
          </p:cNvSpPr>
          <p:nvPr/>
        </p:nvSpPr>
        <p:spPr>
          <a:xfrm>
            <a:off x="4180186" y="30503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include posters and presentation slides. The size is dependent on the quality and quantity of each file. The format could be .jpeg, .pdf, etc.</a:t>
            </a:r>
          </a:p>
          <a:p>
            <a:r>
              <a:rPr lang="en-GB" dirty="0"/>
              <a:t>YYMMDD_{presentation_name}.pdf</a:t>
            </a:r>
            <a:endParaRPr lang="en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DA2A061-3CAF-FC9B-C146-883952BA35FD}"/>
              </a:ext>
            </a:extLst>
          </p:cNvPr>
          <p:cNvSpPr txBox="1">
            <a:spLocks/>
          </p:cNvSpPr>
          <p:nvPr/>
        </p:nvSpPr>
        <p:spPr>
          <a:xfrm>
            <a:off x="4180187" y="16254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are created using </a:t>
            </a:r>
            <a:r>
              <a:rPr lang="en-GB" dirty="0" err="1"/>
              <a:t>VSCode</a:t>
            </a:r>
            <a:r>
              <a:rPr lang="en-GB" dirty="0"/>
              <a:t>. They have .</a:t>
            </a:r>
            <a:r>
              <a:rPr lang="en-GB" dirty="0" err="1"/>
              <a:t>ipynb</a:t>
            </a:r>
            <a:r>
              <a:rPr lang="en-GB" dirty="0"/>
              <a:t> format and the size is dependent on the length of each script. Theses scripts are written for data analysis and visualisation.</a:t>
            </a:r>
          </a:p>
          <a:p>
            <a:r>
              <a:rPr lang="en-GB" dirty="0"/>
              <a:t>YYMMDD_{</a:t>
            </a:r>
            <a:r>
              <a:rPr lang="en-GB" dirty="0" err="1"/>
              <a:t>script_purpose</a:t>
            </a:r>
            <a:r>
              <a:rPr lang="en-GB" dirty="0"/>
              <a:t>}.</a:t>
            </a:r>
            <a:r>
              <a:rPr lang="en-GB" dirty="0" err="1"/>
              <a:t>ipynb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8343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FD6F7E70-F98F-4431-B236-2F66AF14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5</a:t>
            </a:fld>
            <a:endParaRPr lang="nl-NL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E118C7ED-1AD5-46FE-BDC8-664149D770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dirty="0"/>
              <a:t>Date of creation, author, name of sample, experimental details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BED0890-A321-4502-A099-3B68B3FC85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dirty="0"/>
              <a:t>Date of creation, author, name of sample, experimental details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B663245-7BD3-4FCD-93A6-0FAA161E6C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dirty="0"/>
              <a:t>Date of creation, author, name of sample, experimental details</a:t>
            </a:r>
          </a:p>
          <a:p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92F699F-1ADC-4613-AEED-7AB0BA0A304B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EB0831B-0E4B-4CBC-9AE9-66FD9AD8571B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4" name="Tijdelijke aanduiding voor tekst 19">
            <a:extLst>
              <a:ext uri="{FF2B5EF4-FFF2-40B4-BE49-F238E27FC236}">
                <a16:creationId xmlns:a16="http://schemas.microsoft.com/office/drawing/2014/main" id="{76B47FE1-F99B-5ADF-AE62-E9E82EE927A5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15" name="Tijdelijke aanduiding voor tekst 20">
            <a:extLst>
              <a:ext uri="{FF2B5EF4-FFF2-40B4-BE49-F238E27FC236}">
                <a16:creationId xmlns:a16="http://schemas.microsoft.com/office/drawing/2014/main" id="{1C67AE8B-34E9-7CE1-1A93-07D59DED52EB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16" name="Tijdelijke aanduiding voor tekst 21">
            <a:extLst>
              <a:ext uri="{FF2B5EF4-FFF2-40B4-BE49-F238E27FC236}">
                <a16:creationId xmlns:a16="http://schemas.microsoft.com/office/drawing/2014/main" id="{B0E1DBDF-4B3B-5D7D-660D-D949297B0F1B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17" name="Right Arrow 37">
            <a:extLst>
              <a:ext uri="{FF2B5EF4-FFF2-40B4-BE49-F238E27FC236}">
                <a16:creationId xmlns:a16="http://schemas.microsoft.com/office/drawing/2014/main" id="{A948071B-77D7-2117-8BF1-BAA8F85319C5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D1EF557D-75F3-E541-D822-3CAA6BE5028C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ight Arrow 37">
            <a:extLst>
              <a:ext uri="{FF2B5EF4-FFF2-40B4-BE49-F238E27FC236}">
                <a16:creationId xmlns:a16="http://schemas.microsoft.com/office/drawing/2014/main" id="{6B9B9D9D-EA1D-B954-ED5C-3ED3ECAE5F33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tekst 25">
            <a:extLst>
              <a:ext uri="{FF2B5EF4-FFF2-40B4-BE49-F238E27FC236}">
                <a16:creationId xmlns:a16="http://schemas.microsoft.com/office/drawing/2014/main" id="{D5C88AA7-FB03-FC84-6D21-855AE093B376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collected using the in-house Bruker X-ray diffractometer. The format could either .xrdml or .raw. The size is around 20 KB.</a:t>
            </a:r>
          </a:p>
          <a:p>
            <a:r>
              <a:rPr lang="nl-NL" dirty="0"/>
              <a:t>YYMMDD_{sample_name}.xrdml</a:t>
            </a:r>
          </a:p>
          <a:p>
            <a:endParaRPr lang="nl-NL" dirty="0"/>
          </a:p>
        </p:txBody>
      </p:sp>
      <p:sp>
        <p:nvSpPr>
          <p:cNvPr id="4" name="Tijdelijke aanduiding voor tekst 24">
            <a:extLst>
              <a:ext uri="{FF2B5EF4-FFF2-40B4-BE49-F238E27FC236}">
                <a16:creationId xmlns:a16="http://schemas.microsoft.com/office/drawing/2014/main" id="{C5547310-0609-9688-5015-3AD8F4C6D086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  <a:p>
            <a:r>
              <a:rPr lang="nl-NL" dirty="0"/>
              <a:t>YYMMDD_{sample_name}_{impedance_experimental_condition}.z</a:t>
            </a:r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E75344E0-7123-E68E-2E07-566F485382A4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Bruker TopSpin Software. It has the format ‘.fid’ and a size of 240 KB.</a:t>
            </a:r>
          </a:p>
          <a:p>
            <a:r>
              <a:rPr lang="nl-NL" dirty="0"/>
              <a:t>YYMMDD_{sample_name}_{nmr_experimental_condition}.fid</a:t>
            </a:r>
          </a:p>
        </p:txBody>
      </p:sp>
    </p:spTree>
    <p:extLst>
      <p:ext uri="{BB962C8B-B14F-4D97-AF65-F5344CB8AC3E}">
        <p14:creationId xmlns:p14="http://schemas.microsoft.com/office/powerpoint/2010/main" val="16897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FFAE5B7-F5EC-47AC-B2F5-27D33545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6</a:t>
            </a:fld>
            <a:endParaRPr lang="nl-NL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988AFED2-E798-4F3D-B33F-B5A2FEA20FE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sz="900" dirty="0"/>
              <a:t>Q1. The files are in .fid format, so you will be needing softwares that can read .fid docs to open it. Also, you can write a python script to read it if you do not want to pay for commercial softwares.</a:t>
            </a:r>
          </a:p>
          <a:p>
            <a:r>
              <a:rPr lang="nl-NL" sz="900" dirty="0"/>
              <a:t>Q2. I do not see a need for that, but yes you can. .txt or .csv.</a:t>
            </a:r>
          </a:p>
          <a:p>
            <a:r>
              <a:rPr lang="nl-NL" sz="900" dirty="0"/>
              <a:t>Q3.</a:t>
            </a:r>
          </a:p>
          <a:p>
            <a:endParaRPr lang="nl-NL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0FBD8B97-6128-45E7-9999-415EE48646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sz="900" dirty="0"/>
              <a:t>Q1. Yes, depending on how you want to analyse the data.</a:t>
            </a:r>
          </a:p>
          <a:p>
            <a:r>
              <a:rPr lang="nl-NL" sz="900" dirty="0"/>
              <a:t>Q2. Yes, as well. You can convert to .txt, .csv or whatever format your data analysis software requires</a:t>
            </a:r>
          </a:p>
          <a:p>
            <a:r>
              <a:rPr lang="nl-NL" sz="900" dirty="0"/>
              <a:t>Q3. </a:t>
            </a:r>
          </a:p>
          <a:p>
            <a:endParaRPr lang="nl-NL" dirty="0"/>
          </a:p>
        </p:txBody>
      </p:sp>
      <p:sp>
        <p:nvSpPr>
          <p:cNvPr id="30" name="Tijdelijke aanduiding voor tekst 29">
            <a:extLst>
              <a:ext uri="{FF2B5EF4-FFF2-40B4-BE49-F238E27FC236}">
                <a16:creationId xmlns:a16="http://schemas.microsoft.com/office/drawing/2014/main" id="{5E29CADD-6018-4AFB-ACCF-420C0FF85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sz="900" dirty="0"/>
              <a:t>Q1. Yes</a:t>
            </a:r>
          </a:p>
          <a:p>
            <a:r>
              <a:rPr lang="nl-NL" sz="900" dirty="0"/>
              <a:t>Q2. .Yes. .raw, .xrdml, .txt, .csv. .xlsx</a:t>
            </a:r>
          </a:p>
          <a:p>
            <a:r>
              <a:rPr lang="nl-NL" sz="900" dirty="0"/>
              <a:t>Q3.</a:t>
            </a:r>
          </a:p>
          <a:p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1384D74-099E-446D-B18A-2A9262EA2E3F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3F77636-3E24-48AE-A429-B9F87622F4F4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E3DB6D66-2DE9-9193-16E7-EDFE2FC9F2C6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6" name="Tijdelijke aanduiding voor tekst 20">
            <a:extLst>
              <a:ext uri="{FF2B5EF4-FFF2-40B4-BE49-F238E27FC236}">
                <a16:creationId xmlns:a16="http://schemas.microsoft.com/office/drawing/2014/main" id="{80F1EB99-F7C0-2DE6-9BA0-761E3AA32DDA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7" name="Tijdelijke aanduiding voor tekst 21">
            <a:extLst>
              <a:ext uri="{FF2B5EF4-FFF2-40B4-BE49-F238E27FC236}">
                <a16:creationId xmlns:a16="http://schemas.microsoft.com/office/drawing/2014/main" id="{0AC93B7E-5459-1F66-4F3F-8C48AFF16743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8" name="Right Arrow 37">
            <a:extLst>
              <a:ext uri="{FF2B5EF4-FFF2-40B4-BE49-F238E27FC236}">
                <a16:creationId xmlns:a16="http://schemas.microsoft.com/office/drawing/2014/main" id="{66E1F405-0A17-2AE2-D3ED-EBEEBBEAFB6C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ight Arrow 37">
            <a:extLst>
              <a:ext uri="{FF2B5EF4-FFF2-40B4-BE49-F238E27FC236}">
                <a16:creationId xmlns:a16="http://schemas.microsoft.com/office/drawing/2014/main" id="{2BF5FCB1-E082-E26C-5266-B13D0B0FE7A4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ight Arrow 37">
            <a:extLst>
              <a:ext uri="{FF2B5EF4-FFF2-40B4-BE49-F238E27FC236}">
                <a16:creationId xmlns:a16="http://schemas.microsoft.com/office/drawing/2014/main" id="{1BAFB560-02E8-746D-815E-8771B09A279D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tekst 25">
            <a:extLst>
              <a:ext uri="{FF2B5EF4-FFF2-40B4-BE49-F238E27FC236}">
                <a16:creationId xmlns:a16="http://schemas.microsoft.com/office/drawing/2014/main" id="{C1D7F720-969B-7342-B743-122CBA560F67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collected using the in-house Bruker X-ray diffractometer. The format could either .xrdml or .raw. The size is around 20 KB.</a:t>
            </a:r>
          </a:p>
          <a:p>
            <a:r>
              <a:rPr lang="nl-NL" dirty="0"/>
              <a:t>YYMMDD_{sample_name}.xrdml</a:t>
            </a:r>
          </a:p>
          <a:p>
            <a:endParaRPr lang="nl-NL" dirty="0"/>
          </a:p>
        </p:txBody>
      </p:sp>
      <p:sp>
        <p:nvSpPr>
          <p:cNvPr id="13" name="Tijdelijke aanduiding voor tekst 24">
            <a:extLst>
              <a:ext uri="{FF2B5EF4-FFF2-40B4-BE49-F238E27FC236}">
                <a16:creationId xmlns:a16="http://schemas.microsoft.com/office/drawing/2014/main" id="{8C45DE9F-8A07-1B65-F599-9E0A5F84A4F4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  <a:p>
            <a:r>
              <a:rPr lang="nl-NL" dirty="0"/>
              <a:t>YYMMDD_{sample_name}_{impedance_experimental_condition}.z</a:t>
            </a:r>
          </a:p>
        </p:txBody>
      </p:sp>
      <p:sp>
        <p:nvSpPr>
          <p:cNvPr id="14" name="Tijdelijke aanduiding voor tekst 23">
            <a:extLst>
              <a:ext uri="{FF2B5EF4-FFF2-40B4-BE49-F238E27FC236}">
                <a16:creationId xmlns:a16="http://schemas.microsoft.com/office/drawing/2014/main" id="{D9D0089C-ED1B-2619-7CD1-DA85EAE471FE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Bruker TopSpin Software. It has the format ‘.fid’ and a size of 240 KB.</a:t>
            </a:r>
          </a:p>
          <a:p>
            <a:r>
              <a:rPr lang="nl-NL" dirty="0"/>
              <a:t>YYMMDD_{sample_name}_{nmr_experimental_condition}.fid</a:t>
            </a:r>
          </a:p>
        </p:txBody>
      </p:sp>
    </p:spTree>
    <p:extLst>
      <p:ext uri="{BB962C8B-B14F-4D97-AF65-F5344CB8AC3E}">
        <p14:creationId xmlns:p14="http://schemas.microsoft.com/office/powerpoint/2010/main" val="302511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873FD13-CEBE-4F11-B2A2-57A41506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7</a:t>
            </a:fld>
            <a:endParaRPr lang="nl-NL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8EB1D9C8-3A63-4D58-862F-1958419D27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 All contributors</a:t>
            </a:r>
          </a:p>
          <a:p>
            <a:pPr marL="0" indent="0">
              <a:buNone/>
            </a:pPr>
            <a:r>
              <a:rPr lang="nl-NL" sz="900" dirty="0"/>
              <a:t>Q2. Project Data (U:)</a:t>
            </a:r>
          </a:p>
          <a:p>
            <a:pPr marL="0" indent="0">
              <a:buNone/>
            </a:pPr>
            <a:r>
              <a:rPr lang="nl-NL" sz="900" dirty="0"/>
              <a:t>Q3. Open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5918D95-A5AF-4ED3-BD93-622325ECD8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 All contributors</a:t>
            </a:r>
          </a:p>
          <a:p>
            <a:pPr marL="0" indent="0">
              <a:buNone/>
            </a:pPr>
            <a:r>
              <a:rPr lang="nl-NL" sz="900" dirty="0"/>
              <a:t>Q2. Project Data (U:)</a:t>
            </a:r>
          </a:p>
          <a:p>
            <a:pPr marL="0" indent="0">
              <a:buNone/>
            </a:pPr>
            <a:r>
              <a:rPr lang="nl-NL" sz="900" dirty="0"/>
              <a:t>Q3. Open</a:t>
            </a:r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E337EA31-AFDC-46A3-8620-01EBE89366F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 All contributors</a:t>
            </a:r>
          </a:p>
          <a:p>
            <a:pPr marL="0" indent="0">
              <a:buNone/>
            </a:pPr>
            <a:r>
              <a:rPr lang="nl-NL" sz="900" dirty="0"/>
              <a:t>Q2. Project Data (U:)</a:t>
            </a:r>
          </a:p>
          <a:p>
            <a:pPr marL="0" indent="0">
              <a:buNone/>
            </a:pPr>
            <a:r>
              <a:rPr lang="nl-NL" sz="900" dirty="0"/>
              <a:t>Q3. Open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05B27A-2CA8-4140-B2E7-792DDB59F51A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53A4C6-B14E-44E4-BA1B-BF1918A0643D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E635C935-B19B-A742-DAA1-94A8C5EBB70E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6" name="Tijdelijke aanduiding voor tekst 20">
            <a:extLst>
              <a:ext uri="{FF2B5EF4-FFF2-40B4-BE49-F238E27FC236}">
                <a16:creationId xmlns:a16="http://schemas.microsoft.com/office/drawing/2014/main" id="{4FA8263F-314E-FF7B-B5BF-2758FF14AFBD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7" name="Tijdelijke aanduiding voor tekst 21">
            <a:extLst>
              <a:ext uri="{FF2B5EF4-FFF2-40B4-BE49-F238E27FC236}">
                <a16:creationId xmlns:a16="http://schemas.microsoft.com/office/drawing/2014/main" id="{9E0DC96D-694A-9C9B-E1DA-ED82EF523956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8" name="Right Arrow 37">
            <a:extLst>
              <a:ext uri="{FF2B5EF4-FFF2-40B4-BE49-F238E27FC236}">
                <a16:creationId xmlns:a16="http://schemas.microsoft.com/office/drawing/2014/main" id="{A5DE095E-DB2C-B1F0-66D6-E3B1D2F36312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ight Arrow 37">
            <a:extLst>
              <a:ext uri="{FF2B5EF4-FFF2-40B4-BE49-F238E27FC236}">
                <a16:creationId xmlns:a16="http://schemas.microsoft.com/office/drawing/2014/main" id="{0637580E-BA28-97B4-6A81-57A060D8B222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ight Arrow 37">
            <a:extLst>
              <a:ext uri="{FF2B5EF4-FFF2-40B4-BE49-F238E27FC236}">
                <a16:creationId xmlns:a16="http://schemas.microsoft.com/office/drawing/2014/main" id="{B8FAC689-6297-7A6D-A11A-6BA1E8CDEF38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tekst 25">
            <a:extLst>
              <a:ext uri="{FF2B5EF4-FFF2-40B4-BE49-F238E27FC236}">
                <a16:creationId xmlns:a16="http://schemas.microsoft.com/office/drawing/2014/main" id="{31BE7EBF-B6AE-93BB-F096-350AFA796C81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collected using the in-house Bruker X-ray diffractometer. The format could either .xrdml or .raw. The size is around 20 KB.</a:t>
            </a:r>
          </a:p>
          <a:p>
            <a:r>
              <a:rPr lang="nl-NL" dirty="0"/>
              <a:t>YYMMDD_{sample_name}.xrdml</a:t>
            </a:r>
          </a:p>
          <a:p>
            <a:endParaRPr lang="nl-NL" dirty="0"/>
          </a:p>
        </p:txBody>
      </p:sp>
      <p:sp>
        <p:nvSpPr>
          <p:cNvPr id="13" name="Tijdelijke aanduiding voor tekst 24">
            <a:extLst>
              <a:ext uri="{FF2B5EF4-FFF2-40B4-BE49-F238E27FC236}">
                <a16:creationId xmlns:a16="http://schemas.microsoft.com/office/drawing/2014/main" id="{0ACD171A-42D2-AD58-56CC-1397FB046D64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  <a:p>
            <a:r>
              <a:rPr lang="nl-NL" dirty="0"/>
              <a:t>YYMMDD_{sample_name}_{impedance_experimental_condition}.z</a:t>
            </a:r>
          </a:p>
        </p:txBody>
      </p:sp>
      <p:sp>
        <p:nvSpPr>
          <p:cNvPr id="14" name="Tijdelijke aanduiding voor tekst 23">
            <a:extLst>
              <a:ext uri="{FF2B5EF4-FFF2-40B4-BE49-F238E27FC236}">
                <a16:creationId xmlns:a16="http://schemas.microsoft.com/office/drawing/2014/main" id="{06B383B5-AC9C-97E9-78A7-837A369A0B55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Bruker TopSpin Software. It has the format ‘.fid’ and a size of 240 KB.</a:t>
            </a:r>
          </a:p>
          <a:p>
            <a:r>
              <a:rPr lang="nl-NL" dirty="0"/>
              <a:t>YYMMDD_{sample_name}_{nmr_experimental_condition}.fid</a:t>
            </a:r>
          </a:p>
        </p:txBody>
      </p:sp>
    </p:spTree>
    <p:extLst>
      <p:ext uri="{BB962C8B-B14F-4D97-AF65-F5344CB8AC3E}">
        <p14:creationId xmlns:p14="http://schemas.microsoft.com/office/powerpoint/2010/main" val="31913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7956A-198D-1797-13B0-DBAC6D06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8</a:t>
            </a:fld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3F94-15A0-7C0E-DBC9-58795F3F27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/>
              <a:t>Q1. All contributors</a:t>
            </a:r>
          </a:p>
          <a:p>
            <a:pPr marL="0" indent="0">
              <a:buNone/>
            </a:pPr>
            <a:r>
              <a:rPr lang="nl-NL" sz="1200" dirty="0"/>
              <a:t>Q2. Project Data (U:)</a:t>
            </a:r>
          </a:p>
          <a:p>
            <a:pPr marL="0" indent="0">
              <a:buNone/>
            </a:pPr>
            <a:r>
              <a:rPr lang="nl-NL" sz="1200" dirty="0"/>
              <a:t>Q3. Open</a:t>
            </a:r>
          </a:p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8F083-3E64-85E1-18DD-D3945832E1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/>
              <a:t>Q1. All contributors</a:t>
            </a:r>
          </a:p>
          <a:p>
            <a:pPr marL="0" indent="0">
              <a:buNone/>
            </a:pPr>
            <a:r>
              <a:rPr lang="nl-NL" sz="1200" dirty="0"/>
              <a:t>Q2. Project Data (U:)</a:t>
            </a:r>
          </a:p>
          <a:p>
            <a:pPr marL="0" indent="0">
              <a:buNone/>
            </a:pPr>
            <a:r>
              <a:rPr lang="nl-NL" sz="1200" dirty="0"/>
              <a:t>Q3. Open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66BAC-F3A6-CA11-7172-59E692F071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70DCFF-B41C-067A-F702-BC2661E3EBB4}"/>
              </a:ext>
            </a:extLst>
          </p:cNvPr>
          <p:cNvSpPr txBox="1">
            <a:spLocks/>
          </p:cNvSpPr>
          <p:nvPr/>
        </p:nvSpPr>
        <p:spPr>
          <a:xfrm>
            <a:off x="2689977" y="17590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Python Scripts</a:t>
            </a:r>
            <a:endParaRPr lang="en-NL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4E299F1-B75F-9448-32B9-4D9D512E2B4A}"/>
              </a:ext>
            </a:extLst>
          </p:cNvPr>
          <p:cNvSpPr txBox="1">
            <a:spLocks/>
          </p:cNvSpPr>
          <p:nvPr/>
        </p:nvSpPr>
        <p:spPr>
          <a:xfrm>
            <a:off x="2689977" y="31968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Visuals (thanks to Héctor)</a:t>
            </a:r>
            <a:endParaRPr lang="en-NL" dirty="0"/>
          </a:p>
        </p:txBody>
      </p:sp>
      <p:sp>
        <p:nvSpPr>
          <p:cNvPr id="16" name="Right Arrow 32">
            <a:extLst>
              <a:ext uri="{FF2B5EF4-FFF2-40B4-BE49-F238E27FC236}">
                <a16:creationId xmlns:a16="http://schemas.microsoft.com/office/drawing/2014/main" id="{90776FB6-F9D6-6CD0-B7D7-1675375B3279}"/>
              </a:ext>
            </a:extLst>
          </p:cNvPr>
          <p:cNvSpPr/>
          <p:nvPr/>
        </p:nvSpPr>
        <p:spPr>
          <a:xfrm>
            <a:off x="921886" y="185100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17" name="Right Arrow 32">
            <a:extLst>
              <a:ext uri="{FF2B5EF4-FFF2-40B4-BE49-F238E27FC236}">
                <a16:creationId xmlns:a16="http://schemas.microsoft.com/office/drawing/2014/main" id="{2A9C33C0-1040-62F8-B47C-BEE74C26CAFF}"/>
              </a:ext>
            </a:extLst>
          </p:cNvPr>
          <p:cNvSpPr/>
          <p:nvPr/>
        </p:nvSpPr>
        <p:spPr>
          <a:xfrm>
            <a:off x="921886" y="3266769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398AAE-6173-A7CF-679B-1733B4CF1A94}"/>
              </a:ext>
            </a:extLst>
          </p:cNvPr>
          <p:cNvSpPr txBox="1">
            <a:spLocks/>
          </p:cNvSpPr>
          <p:nvPr/>
        </p:nvSpPr>
        <p:spPr>
          <a:xfrm>
            <a:off x="4180186" y="30503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include posters and presentation slides. The size is dependent on the quality and quantity of each file. The format could be .jpeg, .pdf, etc.</a:t>
            </a:r>
          </a:p>
          <a:p>
            <a:r>
              <a:rPr lang="en-GB" dirty="0"/>
              <a:t>YYMMDD_{presentation_name}.pdf</a:t>
            </a:r>
            <a:endParaRPr lang="en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806C4C9-DF71-9C98-62CE-9ADA12F98B64}"/>
              </a:ext>
            </a:extLst>
          </p:cNvPr>
          <p:cNvSpPr txBox="1">
            <a:spLocks/>
          </p:cNvSpPr>
          <p:nvPr/>
        </p:nvSpPr>
        <p:spPr>
          <a:xfrm>
            <a:off x="4180187" y="16254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are created using </a:t>
            </a:r>
            <a:r>
              <a:rPr lang="en-GB" dirty="0" err="1"/>
              <a:t>VSCode</a:t>
            </a:r>
            <a:r>
              <a:rPr lang="en-GB" dirty="0"/>
              <a:t>. They have .</a:t>
            </a:r>
            <a:r>
              <a:rPr lang="en-GB" dirty="0" err="1"/>
              <a:t>ipynb</a:t>
            </a:r>
            <a:r>
              <a:rPr lang="en-GB" dirty="0"/>
              <a:t> format and the size is dependent on the length of each script. Theses scripts are written for data analysis and visualisation.</a:t>
            </a:r>
          </a:p>
          <a:p>
            <a:r>
              <a:rPr lang="en-GB" dirty="0"/>
              <a:t>YYMMDD_{</a:t>
            </a:r>
            <a:r>
              <a:rPr lang="en-GB" dirty="0" err="1"/>
              <a:t>script_purpose</a:t>
            </a:r>
            <a:r>
              <a:rPr lang="en-GB" dirty="0"/>
              <a:t>}.</a:t>
            </a:r>
            <a:r>
              <a:rPr lang="en-GB" dirty="0" err="1"/>
              <a:t>ipynb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6030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DB399CB-FBBD-4C7D-9E70-DFA7FF14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9</a:t>
            </a:fld>
            <a:endParaRPr lang="nl-NL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E4905C8-4DFC-4C0B-BD21-1DF9A04120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Q1.4TURepository</a:t>
            </a:r>
          </a:p>
          <a:p>
            <a:pPr marL="0" indent="0">
              <a:buNone/>
            </a:pPr>
            <a:r>
              <a:rPr lang="nl-NL" sz="900" dirty="0"/>
              <a:t>Q2. …</a:t>
            </a:r>
          </a:p>
          <a:p>
            <a:pPr marL="0" indent="0">
              <a:buNone/>
            </a:pPr>
            <a:r>
              <a:rPr lang="nl-NL" sz="900" dirty="0"/>
              <a:t>Q3. …</a:t>
            </a:r>
          </a:p>
          <a:p>
            <a:pPr marL="0" indent="0">
              <a:buNone/>
            </a:pPr>
            <a:r>
              <a:rPr lang="nl-NL" sz="900" dirty="0"/>
              <a:t>Q4. Yes, it does. I have no idea for now.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FC54975-777E-4174-8CCF-0C806706D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Q1.4TURepository</a:t>
            </a:r>
          </a:p>
          <a:p>
            <a:pPr marL="0" indent="0">
              <a:buNone/>
            </a:pPr>
            <a:r>
              <a:rPr lang="nl-NL" sz="900" dirty="0"/>
              <a:t>Q2. …</a:t>
            </a:r>
          </a:p>
          <a:p>
            <a:pPr marL="0" indent="0">
              <a:buNone/>
            </a:pPr>
            <a:r>
              <a:rPr lang="nl-NL" sz="900" dirty="0"/>
              <a:t>Q3. …</a:t>
            </a:r>
          </a:p>
          <a:p>
            <a:pPr marL="0" indent="0">
              <a:buNone/>
            </a:pPr>
            <a:r>
              <a:rPr lang="nl-NL" sz="900" dirty="0"/>
              <a:t>Q4. Yes, it does. I have no idea for now.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F9ACDE20-79DF-467D-8746-874A6F8EF54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Q1.4TURepository</a:t>
            </a:r>
          </a:p>
          <a:p>
            <a:pPr marL="0" indent="0">
              <a:buNone/>
            </a:pPr>
            <a:r>
              <a:rPr lang="nl-NL" sz="900" dirty="0"/>
              <a:t>Q2. …</a:t>
            </a:r>
          </a:p>
          <a:p>
            <a:pPr marL="0" indent="0">
              <a:buNone/>
            </a:pPr>
            <a:r>
              <a:rPr lang="nl-NL" sz="900" dirty="0"/>
              <a:t>Q3. …</a:t>
            </a:r>
          </a:p>
          <a:p>
            <a:pPr marL="0" indent="0">
              <a:buNone/>
            </a:pPr>
            <a:r>
              <a:rPr lang="nl-NL" sz="900" dirty="0"/>
              <a:t>Q4. Yes, it does. I have no idea for now.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D9ED45-1B56-4FD7-B0B7-F389E5D115B4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8232D59-D107-46CA-B001-2B7D8D79111D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62601C04-5596-9975-53EE-072B161BEAE2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6" name="Tijdelijke aanduiding voor tekst 20">
            <a:extLst>
              <a:ext uri="{FF2B5EF4-FFF2-40B4-BE49-F238E27FC236}">
                <a16:creationId xmlns:a16="http://schemas.microsoft.com/office/drawing/2014/main" id="{1EB30664-D0D0-941E-3023-E9A1489B3CD4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7" name="Tijdelijke aanduiding voor tekst 21">
            <a:extLst>
              <a:ext uri="{FF2B5EF4-FFF2-40B4-BE49-F238E27FC236}">
                <a16:creationId xmlns:a16="http://schemas.microsoft.com/office/drawing/2014/main" id="{14B4033A-9BD8-FB60-0FAD-BD4AF6159C7D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8" name="Right Arrow 37">
            <a:extLst>
              <a:ext uri="{FF2B5EF4-FFF2-40B4-BE49-F238E27FC236}">
                <a16:creationId xmlns:a16="http://schemas.microsoft.com/office/drawing/2014/main" id="{1AF0890A-D89E-00B1-087F-D0AB086E7DFF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ight Arrow 37">
            <a:extLst>
              <a:ext uri="{FF2B5EF4-FFF2-40B4-BE49-F238E27FC236}">
                <a16:creationId xmlns:a16="http://schemas.microsoft.com/office/drawing/2014/main" id="{4681E5D4-C976-3C0C-857A-F5C96F99AF6D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ight Arrow 37">
            <a:extLst>
              <a:ext uri="{FF2B5EF4-FFF2-40B4-BE49-F238E27FC236}">
                <a16:creationId xmlns:a16="http://schemas.microsoft.com/office/drawing/2014/main" id="{F5E83C31-7517-3CB2-6EF3-D115347DA779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tekst 25">
            <a:extLst>
              <a:ext uri="{FF2B5EF4-FFF2-40B4-BE49-F238E27FC236}">
                <a16:creationId xmlns:a16="http://schemas.microsoft.com/office/drawing/2014/main" id="{ED5BF81E-715D-B7E5-1368-47DC1E79A7BC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collected using the in-house Bruker X-ray diffractometer. The format could either .xrdml or .raw. The size is around 20 KB.</a:t>
            </a:r>
          </a:p>
          <a:p>
            <a:r>
              <a:rPr lang="nl-NL" dirty="0"/>
              <a:t>YYMMDD_{sample_name}.xrdml</a:t>
            </a:r>
          </a:p>
          <a:p>
            <a:endParaRPr lang="nl-NL" dirty="0"/>
          </a:p>
        </p:txBody>
      </p:sp>
      <p:sp>
        <p:nvSpPr>
          <p:cNvPr id="13" name="Tijdelijke aanduiding voor tekst 24">
            <a:extLst>
              <a:ext uri="{FF2B5EF4-FFF2-40B4-BE49-F238E27FC236}">
                <a16:creationId xmlns:a16="http://schemas.microsoft.com/office/drawing/2014/main" id="{92E7354D-26D6-7A57-9E4A-21F293165B34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  <a:p>
            <a:r>
              <a:rPr lang="nl-NL" dirty="0"/>
              <a:t>YYMMDD_{sample_name}_{impedance_experimental_condition}.z</a:t>
            </a:r>
          </a:p>
        </p:txBody>
      </p:sp>
      <p:sp>
        <p:nvSpPr>
          <p:cNvPr id="14" name="Tijdelijke aanduiding voor tekst 23">
            <a:extLst>
              <a:ext uri="{FF2B5EF4-FFF2-40B4-BE49-F238E27FC236}">
                <a16:creationId xmlns:a16="http://schemas.microsoft.com/office/drawing/2014/main" id="{9DE7E02B-C6EB-4F2A-8FAC-9FB5D78C8537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Bruker TopSpin Software. It has the format ‘.fid’ and a size of 240 KB.</a:t>
            </a:r>
          </a:p>
          <a:p>
            <a:r>
              <a:rPr lang="nl-NL" dirty="0"/>
              <a:t>YYMMDD_{sample_name}_{nmr_experimental_condition}.fid</a:t>
            </a:r>
          </a:p>
        </p:txBody>
      </p:sp>
    </p:spTree>
    <p:extLst>
      <p:ext uri="{BB962C8B-B14F-4D97-AF65-F5344CB8AC3E}">
        <p14:creationId xmlns:p14="http://schemas.microsoft.com/office/powerpoint/2010/main" val="15296187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1562</Words>
  <Application>Microsoft Office PowerPoint</Application>
  <PresentationFormat>Widescreen</PresentationFormat>
  <Paragraphs>226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 Extra Light</vt:lpstr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Roséane Cathy Singotani</dc:creator>
  <cp:lastModifiedBy>Abdulkadir Biffo</cp:lastModifiedBy>
  <cp:revision>63</cp:revision>
  <dcterms:created xsi:type="dcterms:W3CDTF">2020-09-21T08:33:40Z</dcterms:created>
  <dcterms:modified xsi:type="dcterms:W3CDTF">2023-06-21T08:48:19Z</dcterms:modified>
</cp:coreProperties>
</file>