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56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4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5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1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0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94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5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0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89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BEFC522-6FDA-4A4C-A271-0F31F995895A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54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C522-6FDA-4A4C-A271-0F31F995895A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04D9E-122C-48DC-9A0B-17B263CDE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Разработка </a:t>
            </a:r>
            <a:br>
              <a:rPr lang="ru-RU" dirty="0"/>
            </a:br>
            <a:r>
              <a:rPr lang="ru-RU" dirty="0"/>
              <a:t>интернет-магазина еды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5C38E8-C98E-4AB8-BCA4-BBD6A7B1C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876" y="4143763"/>
            <a:ext cx="3570976" cy="12627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Дипломную работу выполнил:</a:t>
            </a:r>
          </a:p>
          <a:p>
            <a:r>
              <a:rPr lang="ru-RU" dirty="0"/>
              <a:t>Студент группы 4-ИС-3</a:t>
            </a:r>
          </a:p>
          <a:p>
            <a:r>
              <a:rPr lang="ru-RU" dirty="0"/>
              <a:t>Вербицкий Алексей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219532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E7C52-6D7D-4A0C-8576-CD72718E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Веб-приложение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B094AE-ECB0-4F78-8BAC-77AD965A0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23" y="2146973"/>
            <a:ext cx="5296554" cy="3906508"/>
          </a:xfrm>
        </p:spPr>
      </p:pic>
    </p:spTree>
    <p:extLst>
      <p:ext uri="{BB962C8B-B14F-4D97-AF65-F5344CB8AC3E}">
        <p14:creationId xmlns:p14="http://schemas.microsoft.com/office/powerpoint/2010/main" val="1010588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ACA97-C4CD-4659-AD9D-8AB60D15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и модель базы данных</a:t>
            </a:r>
          </a:p>
        </p:txBody>
      </p:sp>
      <p:pic>
        <p:nvPicPr>
          <p:cNvPr id="1027" name="Рисунок 1">
            <a:extLst>
              <a:ext uri="{FF2B5EF4-FFF2-40B4-BE49-F238E27FC236}">
                <a16:creationId xmlns:a16="http://schemas.microsoft.com/office/drawing/2014/main" id="{1F62F6C4-9724-4B09-ADA5-765F801B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457" y="2735925"/>
            <a:ext cx="4920453" cy="331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Рисунок 1">
            <a:extLst>
              <a:ext uri="{FF2B5EF4-FFF2-40B4-BE49-F238E27FC236}">
                <a16:creationId xmlns:a16="http://schemas.microsoft.com/office/drawing/2014/main" id="{6F87BBB2-ED13-4E74-953E-8DEC0175A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89" y="2161363"/>
            <a:ext cx="6245468" cy="231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id="{28661399-28B4-4E62-A1F6-C31901B3DDE1}"/>
              </a:ext>
            </a:extLst>
          </p:cNvPr>
          <p:cNvCxnSpPr>
            <a:cxnSpLocks/>
          </p:cNvCxnSpPr>
          <p:nvPr/>
        </p:nvCxnSpPr>
        <p:spPr>
          <a:xfrm>
            <a:off x="5018274" y="4477490"/>
            <a:ext cx="1823259" cy="81769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96CCB6D1-D826-46AC-9B53-806C66C9D39A}"/>
              </a:ext>
            </a:extLst>
          </p:cNvPr>
          <p:cNvCxnSpPr>
            <a:cxnSpLocks/>
          </p:cNvCxnSpPr>
          <p:nvPr/>
        </p:nvCxnSpPr>
        <p:spPr>
          <a:xfrm>
            <a:off x="6513795" y="2092890"/>
            <a:ext cx="1823259" cy="81769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08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2927C-063D-49B9-BCE2-AD41D8D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Модульная схема клиентской части</a:t>
            </a:r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E78202D0-4D6C-4805-82D9-BB106623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2091081"/>
            <a:ext cx="52800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839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C35E6-355A-4A2C-A7D5-320571BF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разработки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3040B1-4134-495F-9365-21D8A50A8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3" y="2016730"/>
            <a:ext cx="4867037" cy="403675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DC90187-7E16-4474-8048-246716A0E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770" y="2016730"/>
            <a:ext cx="2279190" cy="40367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1846190-9761-4095-BE04-DD3622619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332" y="2013495"/>
            <a:ext cx="7219722" cy="403998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8264ED6-10BD-4C1C-94B7-3219FA553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186" y="2013495"/>
            <a:ext cx="4107318" cy="403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04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FEFD4-AF9C-49E0-8E0E-92355276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A9C856-2A30-41CC-8172-8BA9FF81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41" y="1926690"/>
            <a:ext cx="3883812" cy="412679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2A5948-F501-41F7-963C-57DD51D4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9454"/>
            <a:ext cx="4346722" cy="41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96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</TotalTime>
  <Words>28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Галерея</vt:lpstr>
      <vt:lpstr>Разработка  интернет-магазина еды</vt:lpstr>
      <vt:lpstr>Веб-приложение</vt:lpstr>
      <vt:lpstr>Схема и модель базы данных</vt:lpstr>
      <vt:lpstr>Модульная схема клиентской части</vt:lpstr>
      <vt:lpstr>Процесс разработки</vt:lpstr>
      <vt:lpstr>Результат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Вербицкий</dc:creator>
  <cp:lastModifiedBy>Алексей Вербицкий</cp:lastModifiedBy>
  <cp:revision>20</cp:revision>
  <dcterms:created xsi:type="dcterms:W3CDTF">2024-06-10T08:29:03Z</dcterms:created>
  <dcterms:modified xsi:type="dcterms:W3CDTF">2024-06-15T12:39:13Z</dcterms:modified>
</cp:coreProperties>
</file>