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FAE1D-FCD2-4B68-94E9-0701145D8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D6FA6-848C-4ECE-BEBC-87640A50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FA41C1-421E-4BE4-A7BF-7DBC7E62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6EA69-D03C-49B2-9A01-FD069EA7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F22D6-1815-4E2D-8D32-D4614700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09664-237A-4894-8C89-B6EA9BF2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9861E-89AB-4FF0-BCA5-704741DEE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2E1D5-4908-48EA-8C64-13D7204C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2765A-DBE5-4D5E-8FA2-D1DF6F4C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97CD8-AE11-495A-AE43-CB27902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5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2C0601-518F-47C8-9DCD-391838660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95CF8-57E9-471E-9354-02C0AC201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06299-E625-4BE4-955E-406AE6E0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A2584-F466-405A-984E-62FCA2C8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04CDC-94D6-487F-8864-451397D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A6C72-554E-4316-A931-0C0B9947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7E925-AA71-48D2-9172-DB40469A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7D5D7-48FE-4834-8EF4-3B2A1F84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DE9C-21AD-492D-A3F8-9D1BE3B8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D32C3-5F8E-4779-910D-B1EFBBD0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162F-443B-48C7-9D49-5C81050A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E53C-2B1D-405B-90D9-B44C289C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E807F-36DC-4FFD-A07A-63F36505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B8D4D-B510-49AA-9AE0-E26DA2F9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18674-8BA4-4BE2-BD81-3DA222AD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EA913-9FFD-4C6E-9926-3993E5D4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F2A21-A799-472C-A7A9-234FABE06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41B71-FF63-40F1-BB78-E66E8A7B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A7CBA6-9323-43E8-A54E-E31F604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34849-A447-4BF4-868B-8B2D078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C9B22-AAEC-4E38-9E2D-3611865F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951C9-E190-49DC-997F-3C33BB5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222DD-33BE-46B7-A39F-6A3D193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23FDE-DA1E-406B-8C0B-E45EB06D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C1D7C-EF2D-4454-A153-C9110659F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7C95A-D46D-41D6-8034-95A124E7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E6989D-D638-4C70-B9F5-21836D2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BB945-257B-4EFE-9DB8-5B69E488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72E0A3-F4C1-498F-8B2C-146EDB2E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5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CDAEF-563F-45DB-9F0F-3C26CA45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14ACD-DEF4-4187-9F1C-34A4DA01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E91B5-2F2B-4253-B909-021C3C39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D372C-226C-4EBC-8811-85E5178E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224FC-D94B-4F48-B5E2-CFB9F89A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CCB409-0B0A-4272-BCF3-5450BAD8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0CD6E4-24A8-4EA3-9E3D-D14F1C62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041CE-7052-413B-B215-4AA6B560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FBAFF-164E-453B-991C-FC6367B1D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7D7CE2-E108-45DA-9127-7186FA9BE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C4DA4-ECD1-4915-A0DF-15FA382C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E7CD7-0810-4D84-B5CF-13E011DF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2B698-9DC2-4DFC-B048-7E5BF8A9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E90E6-4B9E-452C-A2B1-DA45A085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D9C316-A268-4B8C-B0B9-6E4D70094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DD705-4F36-4EC6-AE07-112221FFE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794A2-DB8E-4E88-88FA-B33FB153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49B3F-87D3-44B3-8EFE-CA163202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A4729-6ED5-4695-AA07-CE9F43F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1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DC96C-4C00-427C-812A-7E438BEF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4A2B59-3F4E-4D4A-B7C5-5EA0CEE2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2A97D-B8E9-4516-AAAE-FD235C896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CBEA-D18E-4E98-A79C-E7476B066D0A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24EB4-AEEE-4AC1-A390-E6DDD6FE8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57C2D-1650-4019-983A-6F29E419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AF4F-783C-4ADE-B2F7-52698FAF5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A48A7E-B53A-4B96-8953-95A0E69C8FB3}"/>
              </a:ext>
            </a:extLst>
          </p:cNvPr>
          <p:cNvSpPr/>
          <p:nvPr/>
        </p:nvSpPr>
        <p:spPr>
          <a:xfrm>
            <a:off x="288757" y="378240"/>
            <a:ext cx="2304000" cy="23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9AC823-EA6C-4FAD-A1E3-747DE7E517D2}"/>
              </a:ext>
            </a:extLst>
          </p:cNvPr>
          <p:cNvSpPr/>
          <p:nvPr/>
        </p:nvSpPr>
        <p:spPr>
          <a:xfrm>
            <a:off x="1440757" y="3790749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4F62377-2CD0-430F-8999-B04A8A3225F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92757" y="1530240"/>
            <a:ext cx="1546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7459E14-14CF-4719-9DAF-41A3B7E63B3F}"/>
              </a:ext>
            </a:extLst>
          </p:cNvPr>
          <p:cNvSpPr/>
          <p:nvPr/>
        </p:nvSpPr>
        <p:spPr>
          <a:xfrm>
            <a:off x="4138862" y="1243497"/>
            <a:ext cx="576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A209DB-2BA7-43BC-8BAD-D224339C9BCA}"/>
              </a:ext>
            </a:extLst>
          </p:cNvPr>
          <p:cNvSpPr txBox="1"/>
          <p:nvPr/>
        </p:nvSpPr>
        <p:spPr>
          <a:xfrm>
            <a:off x="2436971" y="883909"/>
            <a:ext cx="177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 5x5</a:t>
            </a:r>
          </a:p>
          <a:p>
            <a:pPr algn="ctr"/>
            <a:r>
              <a:rPr lang="en-GB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2CFD51-8266-48C0-84BE-BE715E33C7A6}"/>
              </a:ext>
            </a:extLst>
          </p:cNvPr>
          <p:cNvCxnSpPr>
            <a:cxnSpLocks/>
          </p:cNvCxnSpPr>
          <p:nvPr/>
        </p:nvCxnSpPr>
        <p:spPr>
          <a:xfrm>
            <a:off x="2592756" y="4406083"/>
            <a:ext cx="1546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5EDB78A-3E81-47C2-B492-2F3980831B02}"/>
              </a:ext>
            </a:extLst>
          </p:cNvPr>
          <p:cNvSpPr/>
          <p:nvPr/>
        </p:nvSpPr>
        <p:spPr>
          <a:xfrm>
            <a:off x="4138861" y="4118083"/>
            <a:ext cx="576000" cy="57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3580B1-2D88-4C04-A2C2-798FE5833047}"/>
              </a:ext>
            </a:extLst>
          </p:cNvPr>
          <p:cNvSpPr txBox="1"/>
          <p:nvPr/>
        </p:nvSpPr>
        <p:spPr>
          <a:xfrm>
            <a:off x="2480284" y="3790749"/>
            <a:ext cx="1771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Conv1 5x5</a:t>
            </a:r>
          </a:p>
          <a:p>
            <a:pPr algn="ctr"/>
            <a:r>
              <a:rPr lang="en-GB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B0A6F17-50F1-46C2-BAC7-E70E8DF0E9BF}"/>
              </a:ext>
            </a:extLst>
          </p:cNvPr>
          <p:cNvSpPr/>
          <p:nvPr/>
        </p:nvSpPr>
        <p:spPr>
          <a:xfrm>
            <a:off x="4860756" y="1530240"/>
            <a:ext cx="430103" cy="2875843"/>
          </a:xfrm>
          <a:prstGeom prst="rightBrace">
            <a:avLst>
              <a:gd name="adj1" fmla="val 5309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1F5B09-B2BD-4512-A2FB-94AA33D165C9}"/>
              </a:ext>
            </a:extLst>
          </p:cNvPr>
          <p:cNvSpPr/>
          <p:nvPr/>
        </p:nvSpPr>
        <p:spPr>
          <a:xfrm>
            <a:off x="5361527" y="2680161"/>
            <a:ext cx="576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197D0EE-17FA-4CBA-AB35-24EEE549DB4C}"/>
              </a:ext>
            </a:extLst>
          </p:cNvPr>
          <p:cNvCxnSpPr>
            <a:cxnSpLocks/>
          </p:cNvCxnSpPr>
          <p:nvPr/>
        </p:nvCxnSpPr>
        <p:spPr>
          <a:xfrm>
            <a:off x="5937527" y="2968161"/>
            <a:ext cx="5210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1A72412-5D4D-4FCC-AE0A-288A4ABC2B1C}"/>
              </a:ext>
            </a:extLst>
          </p:cNvPr>
          <p:cNvSpPr txBox="1"/>
          <p:nvPr/>
        </p:nvSpPr>
        <p:spPr>
          <a:xfrm>
            <a:off x="6458552" y="2680161"/>
            <a:ext cx="1432388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 3x3</a:t>
            </a:r>
          </a:p>
          <a:p>
            <a:pPr algn="ctr"/>
            <a:r>
              <a:rPr lang="en-GB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2D6B4DD-7519-4885-9819-435F6F208439}"/>
              </a:ext>
            </a:extLst>
          </p:cNvPr>
          <p:cNvCxnSpPr>
            <a:cxnSpLocks/>
          </p:cNvCxnSpPr>
          <p:nvPr/>
        </p:nvCxnSpPr>
        <p:spPr>
          <a:xfrm>
            <a:off x="7890940" y="2968161"/>
            <a:ext cx="4734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BDF6733-9FB9-4323-93CB-6BF11B4D32D9}"/>
              </a:ext>
            </a:extLst>
          </p:cNvPr>
          <p:cNvSpPr txBox="1"/>
          <p:nvPr/>
        </p:nvSpPr>
        <p:spPr>
          <a:xfrm>
            <a:off x="8342439" y="2684933"/>
            <a:ext cx="1432388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Conv3 3x3</a:t>
            </a:r>
          </a:p>
          <a:p>
            <a:pPr algn="ctr"/>
            <a:r>
              <a:rPr lang="en-GB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2x2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380C64-A9D3-48F0-ACCC-8636739A593C}"/>
              </a:ext>
            </a:extLst>
          </p:cNvPr>
          <p:cNvSpPr txBox="1"/>
          <p:nvPr/>
        </p:nvSpPr>
        <p:spPr>
          <a:xfrm>
            <a:off x="518513" y="1789687"/>
            <a:ext cx="19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64x64, 3 channels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50CE0B-ABB1-4ED8-900D-2439CC13B190}"/>
              </a:ext>
            </a:extLst>
          </p:cNvPr>
          <p:cNvCxnSpPr>
            <a:cxnSpLocks/>
          </p:cNvCxnSpPr>
          <p:nvPr/>
        </p:nvCxnSpPr>
        <p:spPr>
          <a:xfrm>
            <a:off x="9774827" y="2963389"/>
            <a:ext cx="4734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E03DFA1-A900-4ACE-B14C-915ABBA4C657}"/>
              </a:ext>
            </a:extLst>
          </p:cNvPr>
          <p:cNvSpPr txBox="1"/>
          <p:nvPr/>
        </p:nvSpPr>
        <p:spPr>
          <a:xfrm>
            <a:off x="10226326" y="2680161"/>
            <a:ext cx="1432388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4x4</a:t>
            </a:r>
          </a:p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channels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5C62CD-E55D-446A-841A-49914CFE6CE9}"/>
              </a:ext>
            </a:extLst>
          </p:cNvPr>
          <p:cNvSpPr txBox="1"/>
          <p:nvPr/>
        </p:nvSpPr>
        <p:spPr>
          <a:xfrm>
            <a:off x="10226326" y="3729798"/>
            <a:ext cx="143238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 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B6528D-BF2B-4759-86B4-AA1878E64D4B}"/>
              </a:ext>
            </a:extLst>
          </p:cNvPr>
          <p:cNvSpPr txBox="1"/>
          <p:nvPr/>
        </p:nvSpPr>
        <p:spPr>
          <a:xfrm>
            <a:off x="10226326" y="4533214"/>
            <a:ext cx="143238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 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2440B8-D9F4-4204-930C-1A0AB166A5EB}"/>
              </a:ext>
            </a:extLst>
          </p:cNvPr>
          <p:cNvSpPr txBox="1"/>
          <p:nvPr/>
        </p:nvSpPr>
        <p:spPr>
          <a:xfrm>
            <a:off x="10248241" y="5336630"/>
            <a:ext cx="1432388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FCN 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9F01ECB-1430-4F2C-B26B-3579715696DC}"/>
              </a:ext>
            </a:extLst>
          </p:cNvPr>
          <p:cNvSpPr txBox="1"/>
          <p:nvPr/>
        </p:nvSpPr>
        <p:spPr>
          <a:xfrm>
            <a:off x="9987842" y="6140046"/>
            <a:ext cx="1943759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(length:16)</a:t>
            </a:r>
          </a:p>
          <a:p>
            <a:pPr algn="ctr"/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(one-hot for 4 labels)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5945C3-9891-4DE3-9C42-811033C529B7}"/>
              </a:ext>
            </a:extLst>
          </p:cNvPr>
          <p:cNvSpPr/>
          <p:nvPr/>
        </p:nvSpPr>
        <p:spPr>
          <a:xfrm>
            <a:off x="1440756" y="378240"/>
            <a:ext cx="1152000" cy="115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236C4E-7668-44A9-995D-D31A9B6661D1}"/>
              </a:ext>
            </a:extLst>
          </p:cNvPr>
          <p:cNvSpPr txBox="1"/>
          <p:nvPr/>
        </p:nvSpPr>
        <p:spPr>
          <a:xfrm>
            <a:off x="3636902" y="2677251"/>
            <a:ext cx="168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592867-2D9C-4E81-8892-DD2D81FDF223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10942520" y="3264936"/>
            <a:ext cx="0" cy="46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3556F6E-D0A1-4888-ADFF-E5CC324482CB}"/>
              </a:ext>
            </a:extLst>
          </p:cNvPr>
          <p:cNvCxnSpPr/>
          <p:nvPr/>
        </p:nvCxnSpPr>
        <p:spPr>
          <a:xfrm>
            <a:off x="10942520" y="4068352"/>
            <a:ext cx="0" cy="46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BC22C96-64F9-408E-9D2F-86557A1BDCB2}"/>
              </a:ext>
            </a:extLst>
          </p:cNvPr>
          <p:cNvCxnSpPr/>
          <p:nvPr/>
        </p:nvCxnSpPr>
        <p:spPr>
          <a:xfrm>
            <a:off x="10964435" y="4871768"/>
            <a:ext cx="0" cy="46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F282877-FFC8-4C87-B3D0-B31B675FDAEC}"/>
              </a:ext>
            </a:extLst>
          </p:cNvPr>
          <p:cNvCxnSpPr/>
          <p:nvPr/>
        </p:nvCxnSpPr>
        <p:spPr>
          <a:xfrm>
            <a:off x="10972312" y="5675184"/>
            <a:ext cx="0" cy="464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006BBEA-FEA6-4A37-80FC-4D17DB5EB6AF}"/>
              </a:ext>
            </a:extLst>
          </p:cNvPr>
          <p:cNvSpPr txBox="1"/>
          <p:nvPr/>
        </p:nvSpPr>
        <p:spPr>
          <a:xfrm>
            <a:off x="1057527" y="5047693"/>
            <a:ext cx="19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32x32, 3 channels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2A7184E-E634-4551-8DEF-2CF3AB8AEF3A}"/>
              </a:ext>
            </a:extLst>
          </p:cNvPr>
          <p:cNvSpPr txBox="1"/>
          <p:nvPr/>
        </p:nvSpPr>
        <p:spPr>
          <a:xfrm>
            <a:off x="5047824" y="3328090"/>
            <a:ext cx="191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16x16, 32 channels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138956-230F-425D-9F3C-FBC59911BBF9}"/>
              </a:ext>
            </a:extLst>
          </p:cNvPr>
          <p:cNvSpPr txBox="1"/>
          <p:nvPr/>
        </p:nvSpPr>
        <p:spPr>
          <a:xfrm>
            <a:off x="11023448" y="4129976"/>
            <a:ext cx="63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67ECA1A-2E44-4217-BC54-9DC06952878E}"/>
              </a:ext>
            </a:extLst>
          </p:cNvPr>
          <p:cNvSpPr txBox="1"/>
          <p:nvPr/>
        </p:nvSpPr>
        <p:spPr>
          <a:xfrm>
            <a:off x="11023448" y="4934922"/>
            <a:ext cx="63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52BD6DA3-E594-474F-89A9-82DA0EBC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216129"/>
            <a:ext cx="11705335" cy="6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52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Ethan Zhang</dc:creator>
  <cp:lastModifiedBy>Ethan Zhang</cp:lastModifiedBy>
  <cp:revision>5</cp:revision>
  <dcterms:created xsi:type="dcterms:W3CDTF">2019-11-16T04:10:53Z</dcterms:created>
  <dcterms:modified xsi:type="dcterms:W3CDTF">2019-11-16T11:57:17Z</dcterms:modified>
</cp:coreProperties>
</file>