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5" r:id="rId7"/>
    <p:sldId id="264" r:id="rId8"/>
    <p:sldId id="266" r:id="rId9"/>
    <p:sldId id="269" r:id="rId10"/>
    <p:sldId id="270" r:id="rId11"/>
    <p:sldId id="271" r:id="rId12"/>
    <p:sldId id="272" r:id="rId13"/>
    <p:sldId id="273" r:id="rId14"/>
    <p:sldId id="275" r:id="rId15"/>
    <p:sldId id="277" r:id="rId16"/>
    <p:sldId id="278" r:id="rId17"/>
    <p:sldId id="280" r:id="rId18"/>
    <p:sldId id="279" r:id="rId19"/>
    <p:sldId id="283" r:id="rId20"/>
    <p:sldId id="282" r:id="rId21"/>
    <p:sldId id="285" r:id="rId22"/>
    <p:sldId id="286" r:id="rId23"/>
    <p:sldId id="284" r:id="rId24"/>
    <p:sldId id="287" r:id="rId25"/>
    <p:sldId id="288" r:id="rId26"/>
    <p:sldId id="291" r:id="rId27"/>
    <p:sldId id="290" r:id="rId28"/>
    <p:sldId id="292" r:id="rId29"/>
    <p:sldId id="294" r:id="rId30"/>
    <p:sldId id="293" r:id="rId31"/>
    <p:sldId id="295" r:id="rId32"/>
    <p:sldId id="296" r:id="rId33"/>
    <p:sldId id="297" r:id="rId34"/>
    <p:sldId id="298" r:id="rId35"/>
    <p:sldId id="304" r:id="rId36"/>
    <p:sldId id="300" r:id="rId37"/>
    <p:sldId id="302" r:id="rId38"/>
    <p:sldId id="303" r:id="rId39"/>
    <p:sldId id="305"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D4D72-C486-437A-8B1F-CC91FE998153}" v="90" dt="2022-08-16T17:02:10.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Buetow" userId="328d2c5d655d6f5d" providerId="LiveId" clId="{CD1D4D72-C486-437A-8B1F-CC91FE998153}"/>
    <pc:docChg chg="undo redo custSel addSld delSld modSld sldOrd">
      <pc:chgData name="Alec Buetow" userId="328d2c5d655d6f5d" providerId="LiveId" clId="{CD1D4D72-C486-437A-8B1F-CC91FE998153}" dt="2022-09-06T18:13:43.895" v="21413" actId="368"/>
      <pc:docMkLst>
        <pc:docMk/>
      </pc:docMkLst>
      <pc:sldChg chg="modSp mod">
        <pc:chgData name="Alec Buetow" userId="328d2c5d655d6f5d" providerId="LiveId" clId="{CD1D4D72-C486-437A-8B1F-CC91FE998153}" dt="2022-08-04T19:23:30.372" v="9630" actId="20577"/>
        <pc:sldMkLst>
          <pc:docMk/>
          <pc:sldMk cId="3880225289" sldId="257"/>
        </pc:sldMkLst>
        <pc:spChg chg="mod">
          <ac:chgData name="Alec Buetow" userId="328d2c5d655d6f5d" providerId="LiveId" clId="{CD1D4D72-C486-437A-8B1F-CC91FE998153}" dt="2022-08-04T19:23:30.372" v="9630" actId="20577"/>
          <ac:spMkLst>
            <pc:docMk/>
            <pc:sldMk cId="3880225289" sldId="257"/>
            <ac:spMk id="6" creationId="{4D8EB31A-D623-9ED5-6EB5-6C63025588D7}"/>
          </ac:spMkLst>
        </pc:spChg>
      </pc:sldChg>
      <pc:sldChg chg="modSp mod">
        <pc:chgData name="Alec Buetow" userId="328d2c5d655d6f5d" providerId="LiveId" clId="{CD1D4D72-C486-437A-8B1F-CC91FE998153}" dt="2022-08-02T17:13:36.308" v="3166" actId="20577"/>
        <pc:sldMkLst>
          <pc:docMk/>
          <pc:sldMk cId="3819618125" sldId="260"/>
        </pc:sldMkLst>
        <pc:spChg chg="mod">
          <ac:chgData name="Alec Buetow" userId="328d2c5d655d6f5d" providerId="LiveId" clId="{CD1D4D72-C486-437A-8B1F-CC91FE998153}" dt="2022-08-02T17:13:36.308" v="3166" actId="20577"/>
          <ac:spMkLst>
            <pc:docMk/>
            <pc:sldMk cId="3819618125" sldId="260"/>
            <ac:spMk id="6" creationId="{4D8EB31A-D623-9ED5-6EB5-6C63025588D7}"/>
          </ac:spMkLst>
        </pc:spChg>
      </pc:sldChg>
      <pc:sldChg chg="modSp mod">
        <pc:chgData name="Alec Buetow" userId="328d2c5d655d6f5d" providerId="LiveId" clId="{CD1D4D72-C486-437A-8B1F-CC91FE998153}" dt="2022-08-02T17:13:58.393" v="3171" actId="20577"/>
        <pc:sldMkLst>
          <pc:docMk/>
          <pc:sldMk cId="3062892754" sldId="264"/>
        </pc:sldMkLst>
        <pc:spChg chg="mod">
          <ac:chgData name="Alec Buetow" userId="328d2c5d655d6f5d" providerId="LiveId" clId="{CD1D4D72-C486-437A-8B1F-CC91FE998153}" dt="2022-08-02T17:13:58.393" v="3171" actId="20577"/>
          <ac:spMkLst>
            <pc:docMk/>
            <pc:sldMk cId="3062892754" sldId="264"/>
            <ac:spMk id="6" creationId="{4D8EB31A-D623-9ED5-6EB5-6C63025588D7}"/>
          </ac:spMkLst>
        </pc:spChg>
      </pc:sldChg>
      <pc:sldChg chg="modSp mod">
        <pc:chgData name="Alec Buetow" userId="328d2c5d655d6f5d" providerId="LiveId" clId="{CD1D4D72-C486-437A-8B1F-CC91FE998153}" dt="2022-08-01T16:57:10.042" v="1" actId="20577"/>
        <pc:sldMkLst>
          <pc:docMk/>
          <pc:sldMk cId="3641531457" sldId="265"/>
        </pc:sldMkLst>
        <pc:spChg chg="mod">
          <ac:chgData name="Alec Buetow" userId="328d2c5d655d6f5d" providerId="LiveId" clId="{CD1D4D72-C486-437A-8B1F-CC91FE998153}" dt="2022-08-01T16:57:10.042" v="1" actId="20577"/>
          <ac:spMkLst>
            <pc:docMk/>
            <pc:sldMk cId="3641531457" sldId="265"/>
            <ac:spMk id="3" creationId="{91DDB581-C10E-E088-819E-905494A06CB3}"/>
          </ac:spMkLst>
        </pc:spChg>
      </pc:sldChg>
      <pc:sldChg chg="modSp add mod">
        <pc:chgData name="Alec Buetow" userId="328d2c5d655d6f5d" providerId="LiveId" clId="{CD1D4D72-C486-437A-8B1F-CC91FE998153}" dt="2022-08-02T19:41:36.999" v="6438"/>
        <pc:sldMkLst>
          <pc:docMk/>
          <pc:sldMk cId="3660339464" sldId="266"/>
        </pc:sldMkLst>
        <pc:spChg chg="mod">
          <ac:chgData name="Alec Buetow" userId="328d2c5d655d6f5d" providerId="LiveId" clId="{CD1D4D72-C486-437A-8B1F-CC91FE998153}" dt="2022-08-02T19:41:36.999" v="6438"/>
          <ac:spMkLst>
            <pc:docMk/>
            <pc:sldMk cId="3660339464" sldId="266"/>
            <ac:spMk id="3" creationId="{91DDB581-C10E-E088-819E-905494A06CB3}"/>
          </ac:spMkLst>
        </pc:spChg>
      </pc:sldChg>
      <pc:sldChg chg="delSp add del setBg delDesignElem">
        <pc:chgData name="Alec Buetow" userId="328d2c5d655d6f5d" providerId="LiveId" clId="{CD1D4D72-C486-437A-8B1F-CC91FE998153}" dt="2022-08-01T17:09:54.340" v="526" actId="2696"/>
        <pc:sldMkLst>
          <pc:docMk/>
          <pc:sldMk cId="1822696123" sldId="267"/>
        </pc:sldMkLst>
        <pc:spChg chg="del">
          <ac:chgData name="Alec Buetow" userId="328d2c5d655d6f5d" providerId="LiveId" clId="{CD1D4D72-C486-437A-8B1F-CC91FE998153}" dt="2022-08-01T17:09:23.343" v="519"/>
          <ac:spMkLst>
            <pc:docMk/>
            <pc:sldMk cId="1822696123" sldId="267"/>
            <ac:spMk id="11" creationId="{5E39A796-BE83-48B1-B33F-35C4A32AAB57}"/>
          </ac:spMkLst>
        </pc:spChg>
        <pc:spChg chg="del">
          <ac:chgData name="Alec Buetow" userId="328d2c5d655d6f5d" providerId="LiveId" clId="{CD1D4D72-C486-437A-8B1F-CC91FE998153}" dt="2022-08-01T17:09:23.343" v="519"/>
          <ac:spMkLst>
            <pc:docMk/>
            <pc:sldMk cId="1822696123" sldId="267"/>
            <ac:spMk id="13" creationId="{72F84B47-E267-4194-8194-831DB7B5547F}"/>
          </ac:spMkLst>
        </pc:spChg>
      </pc:sldChg>
      <pc:sldChg chg="delSp add del setBg delDesignElem">
        <pc:chgData name="Alec Buetow" userId="328d2c5d655d6f5d" providerId="LiveId" clId="{CD1D4D72-C486-437A-8B1F-CC91FE998153}" dt="2022-08-01T17:09:51.778" v="525" actId="2696"/>
        <pc:sldMkLst>
          <pc:docMk/>
          <pc:sldMk cId="776530046" sldId="268"/>
        </pc:sldMkLst>
        <pc:spChg chg="del">
          <ac:chgData name="Alec Buetow" userId="328d2c5d655d6f5d" providerId="LiveId" clId="{CD1D4D72-C486-437A-8B1F-CC91FE998153}" dt="2022-08-01T17:09:33.208" v="521"/>
          <ac:spMkLst>
            <pc:docMk/>
            <pc:sldMk cId="776530046" sldId="268"/>
            <ac:spMk id="11" creationId="{5E39A796-BE83-48B1-B33F-35C4A32AAB57}"/>
          </ac:spMkLst>
        </pc:spChg>
        <pc:spChg chg="del">
          <ac:chgData name="Alec Buetow" userId="328d2c5d655d6f5d" providerId="LiveId" clId="{CD1D4D72-C486-437A-8B1F-CC91FE998153}" dt="2022-08-01T17:09:33.208" v="521"/>
          <ac:spMkLst>
            <pc:docMk/>
            <pc:sldMk cId="776530046" sldId="268"/>
            <ac:spMk id="13" creationId="{72F84B47-E267-4194-8194-831DB7B5547F}"/>
          </ac:spMkLst>
        </pc:spChg>
      </pc:sldChg>
      <pc:sldChg chg="addSp delSp modSp add mod ord">
        <pc:chgData name="Alec Buetow" userId="328d2c5d655d6f5d" providerId="LiveId" clId="{CD1D4D72-C486-437A-8B1F-CC91FE998153}" dt="2022-08-02T19:42:26.105" v="6442" actId="20577"/>
        <pc:sldMkLst>
          <pc:docMk/>
          <pc:sldMk cId="1047251096" sldId="269"/>
        </pc:sldMkLst>
        <pc:spChg chg="add del">
          <ac:chgData name="Alec Buetow" userId="328d2c5d655d6f5d" providerId="LiveId" clId="{CD1D4D72-C486-437A-8B1F-CC91FE998153}" dt="2022-08-01T17:12:14.132" v="629"/>
          <ac:spMkLst>
            <pc:docMk/>
            <pc:sldMk cId="1047251096" sldId="269"/>
            <ac:spMk id="3" creationId="{C683F86B-3AE1-2BFF-7409-2F3AB2401C03}"/>
          </ac:spMkLst>
        </pc:spChg>
        <pc:spChg chg="add del">
          <ac:chgData name="Alec Buetow" userId="328d2c5d655d6f5d" providerId="LiveId" clId="{CD1D4D72-C486-437A-8B1F-CC91FE998153}" dt="2022-08-01T17:12:14.132" v="629"/>
          <ac:spMkLst>
            <pc:docMk/>
            <pc:sldMk cId="1047251096" sldId="269"/>
            <ac:spMk id="5" creationId="{C2ED1D10-7009-6C87-2D22-BB31744F1C3A}"/>
          </ac:spMkLst>
        </pc:spChg>
        <pc:spChg chg="mod">
          <ac:chgData name="Alec Buetow" userId="328d2c5d655d6f5d" providerId="LiveId" clId="{CD1D4D72-C486-437A-8B1F-CC91FE998153}" dt="2022-08-02T19:42:26.105" v="6442" actId="20577"/>
          <ac:spMkLst>
            <pc:docMk/>
            <pc:sldMk cId="1047251096" sldId="269"/>
            <ac:spMk id="6" creationId="{4D8EB31A-D623-9ED5-6EB5-6C63025588D7}"/>
          </ac:spMkLst>
        </pc:spChg>
        <pc:spChg chg="add del">
          <ac:chgData name="Alec Buetow" userId="328d2c5d655d6f5d" providerId="LiveId" clId="{CD1D4D72-C486-437A-8B1F-CC91FE998153}" dt="2022-08-01T17:12:14.132" v="629"/>
          <ac:spMkLst>
            <pc:docMk/>
            <pc:sldMk cId="1047251096" sldId="269"/>
            <ac:spMk id="7" creationId="{4CF064F0-2A8D-A8F2-7C69-08E3A71CF1F8}"/>
          </ac:spMkLst>
        </pc:spChg>
        <pc:spChg chg="add del">
          <ac:chgData name="Alec Buetow" userId="328d2c5d655d6f5d" providerId="LiveId" clId="{CD1D4D72-C486-437A-8B1F-CC91FE998153}" dt="2022-08-01T17:12:14.132" v="629"/>
          <ac:spMkLst>
            <pc:docMk/>
            <pc:sldMk cId="1047251096" sldId="269"/>
            <ac:spMk id="8" creationId="{3AF3EBE3-D34D-3273-F628-5CCB03B1594D}"/>
          </ac:spMkLst>
        </pc:spChg>
        <pc:spChg chg="add del">
          <ac:chgData name="Alec Buetow" userId="328d2c5d655d6f5d" providerId="LiveId" clId="{CD1D4D72-C486-437A-8B1F-CC91FE998153}" dt="2022-08-01T17:12:14.132" v="629"/>
          <ac:spMkLst>
            <pc:docMk/>
            <pc:sldMk cId="1047251096" sldId="269"/>
            <ac:spMk id="9" creationId="{4BAAC1FC-83BB-7ABF-C7D9-06CE599F3FCC}"/>
          </ac:spMkLst>
        </pc:spChg>
        <pc:spChg chg="add del">
          <ac:chgData name="Alec Buetow" userId="328d2c5d655d6f5d" providerId="LiveId" clId="{CD1D4D72-C486-437A-8B1F-CC91FE998153}" dt="2022-08-01T17:12:14.132" v="629"/>
          <ac:spMkLst>
            <pc:docMk/>
            <pc:sldMk cId="1047251096" sldId="269"/>
            <ac:spMk id="10" creationId="{EBD45C7C-4EF1-F57E-44C4-A71A1DCA331C}"/>
          </ac:spMkLst>
        </pc:spChg>
        <pc:spChg chg="add del">
          <ac:chgData name="Alec Buetow" userId="328d2c5d655d6f5d" providerId="LiveId" clId="{CD1D4D72-C486-437A-8B1F-CC91FE998153}" dt="2022-08-01T17:12:14.132" v="629"/>
          <ac:spMkLst>
            <pc:docMk/>
            <pc:sldMk cId="1047251096" sldId="269"/>
            <ac:spMk id="12" creationId="{C8DEECD9-6FE9-5C26-28FA-2F11DDAD5440}"/>
          </ac:spMkLst>
        </pc:spChg>
        <pc:spChg chg="add del">
          <ac:chgData name="Alec Buetow" userId="328d2c5d655d6f5d" providerId="LiveId" clId="{CD1D4D72-C486-437A-8B1F-CC91FE998153}" dt="2022-08-01T17:12:14.132" v="629"/>
          <ac:spMkLst>
            <pc:docMk/>
            <pc:sldMk cId="1047251096" sldId="269"/>
            <ac:spMk id="14" creationId="{320497C2-33DE-8698-2D19-E6290305EA5C}"/>
          </ac:spMkLst>
        </pc:spChg>
        <pc:spChg chg="add del">
          <ac:chgData name="Alec Buetow" userId="328d2c5d655d6f5d" providerId="LiveId" clId="{CD1D4D72-C486-437A-8B1F-CC91FE998153}" dt="2022-08-01T17:12:20.071" v="631"/>
          <ac:spMkLst>
            <pc:docMk/>
            <pc:sldMk cId="1047251096" sldId="269"/>
            <ac:spMk id="15" creationId="{8E5BB343-50B1-0DC1-71B3-0F530CD8DD9A}"/>
          </ac:spMkLst>
        </pc:spChg>
        <pc:spChg chg="add del">
          <ac:chgData name="Alec Buetow" userId="328d2c5d655d6f5d" providerId="LiveId" clId="{CD1D4D72-C486-437A-8B1F-CC91FE998153}" dt="2022-08-01T17:12:20.071" v="631"/>
          <ac:spMkLst>
            <pc:docMk/>
            <pc:sldMk cId="1047251096" sldId="269"/>
            <ac:spMk id="16" creationId="{4951AFC4-33BF-DA5B-569A-458AC1AC586F}"/>
          </ac:spMkLst>
        </pc:spChg>
        <pc:spChg chg="add del">
          <ac:chgData name="Alec Buetow" userId="328d2c5d655d6f5d" providerId="LiveId" clId="{CD1D4D72-C486-437A-8B1F-CC91FE998153}" dt="2022-08-01T17:12:20.071" v="631"/>
          <ac:spMkLst>
            <pc:docMk/>
            <pc:sldMk cId="1047251096" sldId="269"/>
            <ac:spMk id="17" creationId="{A9C1CEC1-7CFA-B474-7BF4-9F64CE0E7832}"/>
          </ac:spMkLst>
        </pc:spChg>
        <pc:spChg chg="add del">
          <ac:chgData name="Alec Buetow" userId="328d2c5d655d6f5d" providerId="LiveId" clId="{CD1D4D72-C486-437A-8B1F-CC91FE998153}" dt="2022-08-01T17:12:20.071" v="631"/>
          <ac:spMkLst>
            <pc:docMk/>
            <pc:sldMk cId="1047251096" sldId="269"/>
            <ac:spMk id="18" creationId="{8750CB99-5342-2483-CADA-6FFC71ED5048}"/>
          </ac:spMkLst>
        </pc:spChg>
        <pc:spChg chg="add del">
          <ac:chgData name="Alec Buetow" userId="328d2c5d655d6f5d" providerId="LiveId" clId="{CD1D4D72-C486-437A-8B1F-CC91FE998153}" dt="2022-08-01T17:12:20.071" v="631"/>
          <ac:spMkLst>
            <pc:docMk/>
            <pc:sldMk cId="1047251096" sldId="269"/>
            <ac:spMk id="19" creationId="{9D2D189C-D5A6-60E3-8A52-5A0B1AC4E802}"/>
          </ac:spMkLst>
        </pc:spChg>
        <pc:spChg chg="add del">
          <ac:chgData name="Alec Buetow" userId="328d2c5d655d6f5d" providerId="LiveId" clId="{CD1D4D72-C486-437A-8B1F-CC91FE998153}" dt="2022-08-01T17:12:20.071" v="631"/>
          <ac:spMkLst>
            <pc:docMk/>
            <pc:sldMk cId="1047251096" sldId="269"/>
            <ac:spMk id="20" creationId="{9594CC14-1316-0A7E-3277-46B0E96B2A06}"/>
          </ac:spMkLst>
        </pc:spChg>
        <pc:spChg chg="add del">
          <ac:chgData name="Alec Buetow" userId="328d2c5d655d6f5d" providerId="LiveId" clId="{CD1D4D72-C486-437A-8B1F-CC91FE998153}" dt="2022-08-01T17:12:20.071" v="631"/>
          <ac:spMkLst>
            <pc:docMk/>
            <pc:sldMk cId="1047251096" sldId="269"/>
            <ac:spMk id="21" creationId="{62B5F139-0333-0392-37F6-67F8F173FD56}"/>
          </ac:spMkLst>
        </pc:spChg>
        <pc:spChg chg="add del">
          <ac:chgData name="Alec Buetow" userId="328d2c5d655d6f5d" providerId="LiveId" clId="{CD1D4D72-C486-437A-8B1F-CC91FE998153}" dt="2022-08-01T17:12:20.071" v="631"/>
          <ac:spMkLst>
            <pc:docMk/>
            <pc:sldMk cId="1047251096" sldId="269"/>
            <ac:spMk id="22" creationId="{24B5D4F4-F47A-8151-01FB-C58208CAE5E4}"/>
          </ac:spMkLst>
        </pc:spChg>
        <pc:picChg chg="mod">
          <ac:chgData name="Alec Buetow" userId="328d2c5d655d6f5d" providerId="LiveId" clId="{CD1D4D72-C486-437A-8B1F-CC91FE998153}" dt="2022-08-01T17:11:05.718" v="531" actId="1076"/>
          <ac:picMkLst>
            <pc:docMk/>
            <pc:sldMk cId="1047251096" sldId="269"/>
            <ac:picMk id="4" creationId="{276AE0E9-2701-F720-F09B-B05ECFBB9AF2}"/>
          </ac:picMkLst>
        </pc:picChg>
      </pc:sldChg>
      <pc:sldChg chg="new del">
        <pc:chgData name="Alec Buetow" userId="328d2c5d655d6f5d" providerId="LiveId" clId="{CD1D4D72-C486-437A-8B1F-CC91FE998153}" dt="2022-08-01T17:15:04.201" v="722" actId="47"/>
        <pc:sldMkLst>
          <pc:docMk/>
          <pc:sldMk cId="174604761" sldId="270"/>
        </pc:sldMkLst>
      </pc:sldChg>
      <pc:sldChg chg="addSp delSp modSp add mod setBg">
        <pc:chgData name="Alec Buetow" userId="328d2c5d655d6f5d" providerId="LiveId" clId="{CD1D4D72-C486-437A-8B1F-CC91FE998153}" dt="2022-08-02T19:42:36.204" v="6447" actId="20577"/>
        <pc:sldMkLst>
          <pc:docMk/>
          <pc:sldMk cId="3739787455" sldId="270"/>
        </pc:sldMkLst>
        <pc:spChg chg="mod">
          <ac:chgData name="Alec Buetow" userId="328d2c5d655d6f5d" providerId="LiveId" clId="{CD1D4D72-C486-437A-8B1F-CC91FE998153}" dt="2022-08-01T17:36:58.540" v="749" actId="26606"/>
          <ac:spMkLst>
            <pc:docMk/>
            <pc:sldMk cId="3739787455" sldId="270"/>
            <ac:spMk id="2" creationId="{AED9E08C-23AD-1431-2FF9-1E29AF08D227}"/>
          </ac:spMkLst>
        </pc:spChg>
        <pc:spChg chg="add del mod">
          <ac:chgData name="Alec Buetow" userId="328d2c5d655d6f5d" providerId="LiveId" clId="{CD1D4D72-C486-437A-8B1F-CC91FE998153}" dt="2022-08-01T17:36:21.137" v="735" actId="931"/>
          <ac:spMkLst>
            <pc:docMk/>
            <pc:sldMk cId="3739787455" sldId="270"/>
            <ac:spMk id="3" creationId="{91DDB581-C10E-E088-819E-905494A06CB3}"/>
          </ac:spMkLst>
        </pc:spChg>
        <pc:spChg chg="add del">
          <ac:chgData name="Alec Buetow" userId="328d2c5d655d6f5d" providerId="LiveId" clId="{CD1D4D72-C486-437A-8B1F-CC91FE998153}" dt="2022-08-01T17:16:31.748" v="732" actId="26606"/>
          <ac:spMkLst>
            <pc:docMk/>
            <pc:sldMk cId="3739787455" sldId="270"/>
            <ac:spMk id="12" creationId="{823AC064-BC96-4F32-8AE1-B2FD38754823}"/>
          </ac:spMkLst>
        </pc:spChg>
        <pc:spChg chg="add">
          <ac:chgData name="Alec Buetow" userId="328d2c5d655d6f5d" providerId="LiveId" clId="{CD1D4D72-C486-437A-8B1F-CC91FE998153}" dt="2022-08-01T17:36:58.540" v="749" actId="26606"/>
          <ac:spMkLst>
            <pc:docMk/>
            <pc:sldMk cId="3739787455" sldId="270"/>
            <ac:spMk id="13" creationId="{823AC064-BC96-4F32-8AE1-B2FD38754823}"/>
          </ac:spMkLst>
        </pc:spChg>
        <pc:spChg chg="add mod">
          <ac:chgData name="Alec Buetow" userId="328d2c5d655d6f5d" providerId="LiveId" clId="{CD1D4D72-C486-437A-8B1F-CC91FE998153}" dt="2022-08-02T19:42:36.204" v="6447" actId="20577"/>
          <ac:spMkLst>
            <pc:docMk/>
            <pc:sldMk cId="3739787455" sldId="270"/>
            <ac:spMk id="15" creationId="{F353D673-098A-4B8A-6707-A74E5962D1AE}"/>
          </ac:spMkLst>
        </pc:spChg>
        <pc:picChg chg="add del mod">
          <ac:chgData name="Alec Buetow" userId="328d2c5d655d6f5d" providerId="LiveId" clId="{CD1D4D72-C486-437A-8B1F-CC91FE998153}" dt="2022-08-01T17:16:32.467" v="734" actId="931"/>
          <ac:picMkLst>
            <pc:docMk/>
            <pc:sldMk cId="3739787455" sldId="270"/>
            <ac:picMk id="5" creationId="{91C5D540-6B7A-940D-9467-0EC97F81947F}"/>
          </ac:picMkLst>
        </pc:picChg>
        <pc:picChg chg="add del mod">
          <ac:chgData name="Alec Buetow" userId="328d2c5d655d6f5d" providerId="LiveId" clId="{CD1D4D72-C486-437A-8B1F-CC91FE998153}" dt="2022-08-01T17:16:32.467" v="734" actId="931"/>
          <ac:picMkLst>
            <pc:docMk/>
            <pc:sldMk cId="3739787455" sldId="270"/>
            <ac:picMk id="7" creationId="{217850B1-2DD0-EF7D-CF4E-A3A59C376AEC}"/>
          </ac:picMkLst>
        </pc:picChg>
        <pc:picChg chg="add mod">
          <ac:chgData name="Alec Buetow" userId="328d2c5d655d6f5d" providerId="LiveId" clId="{CD1D4D72-C486-437A-8B1F-CC91FE998153}" dt="2022-08-01T17:37:12.683" v="752" actId="1076"/>
          <ac:picMkLst>
            <pc:docMk/>
            <pc:sldMk cId="3739787455" sldId="270"/>
            <ac:picMk id="9" creationId="{68B85811-21C6-71D3-CF09-F92D4E2B1CCC}"/>
          </ac:picMkLst>
        </pc:picChg>
        <pc:picChg chg="add mod">
          <ac:chgData name="Alec Buetow" userId="328d2c5d655d6f5d" providerId="LiveId" clId="{CD1D4D72-C486-437A-8B1F-CC91FE998153}" dt="2022-08-01T17:36:58.540" v="749" actId="26606"/>
          <ac:picMkLst>
            <pc:docMk/>
            <pc:sldMk cId="3739787455" sldId="270"/>
            <ac:picMk id="11" creationId="{D9935AA8-1FD0-5D13-8AAD-A1389508666E}"/>
          </ac:picMkLst>
        </pc:picChg>
        <pc:cxnChg chg="add del">
          <ac:chgData name="Alec Buetow" userId="328d2c5d655d6f5d" providerId="LiveId" clId="{CD1D4D72-C486-437A-8B1F-CC91FE998153}" dt="2022-08-01T17:16:31.748" v="732" actId="26606"/>
          <ac:cxnSpMkLst>
            <pc:docMk/>
            <pc:sldMk cId="3739787455" sldId="270"/>
            <ac:cxnSpMk id="14" creationId="{7E7C77BC-7138-40B1-A15B-20F57A494629}"/>
          </ac:cxnSpMkLst>
        </pc:cxnChg>
        <pc:cxnChg chg="add del">
          <ac:chgData name="Alec Buetow" userId="328d2c5d655d6f5d" providerId="LiveId" clId="{CD1D4D72-C486-437A-8B1F-CC91FE998153}" dt="2022-08-01T17:16:31.748" v="732" actId="26606"/>
          <ac:cxnSpMkLst>
            <pc:docMk/>
            <pc:sldMk cId="3739787455" sldId="270"/>
            <ac:cxnSpMk id="16" creationId="{DB146403-F3D6-484B-B2ED-97F9565D0370}"/>
          </ac:cxnSpMkLst>
        </pc:cxnChg>
        <pc:cxnChg chg="add">
          <ac:chgData name="Alec Buetow" userId="328d2c5d655d6f5d" providerId="LiveId" clId="{CD1D4D72-C486-437A-8B1F-CC91FE998153}" dt="2022-08-01T17:36:58.540" v="749" actId="26606"/>
          <ac:cxnSpMkLst>
            <pc:docMk/>
            <pc:sldMk cId="3739787455" sldId="270"/>
            <ac:cxnSpMk id="18" creationId="{7E7C77BC-7138-40B1-A15B-20F57A494629}"/>
          </ac:cxnSpMkLst>
        </pc:cxnChg>
        <pc:cxnChg chg="add">
          <ac:chgData name="Alec Buetow" userId="328d2c5d655d6f5d" providerId="LiveId" clId="{CD1D4D72-C486-437A-8B1F-CC91FE998153}" dt="2022-08-01T17:36:58.540" v="749" actId="26606"/>
          <ac:cxnSpMkLst>
            <pc:docMk/>
            <pc:sldMk cId="3739787455" sldId="270"/>
            <ac:cxnSpMk id="20" creationId="{DB146403-F3D6-484B-B2ED-97F9565D0370}"/>
          </ac:cxnSpMkLst>
        </pc:cxnChg>
      </pc:sldChg>
      <pc:sldChg chg="modSp add mod">
        <pc:chgData name="Alec Buetow" userId="328d2c5d655d6f5d" providerId="LiveId" clId="{CD1D4D72-C486-437A-8B1F-CC91FE998153}" dt="2022-08-01T19:47:09.474" v="2374" actId="20577"/>
        <pc:sldMkLst>
          <pc:docMk/>
          <pc:sldMk cId="1679123698" sldId="271"/>
        </pc:sldMkLst>
        <pc:spChg chg="mod">
          <ac:chgData name="Alec Buetow" userId="328d2c5d655d6f5d" providerId="LiveId" clId="{CD1D4D72-C486-437A-8B1F-CC91FE998153}" dt="2022-08-01T19:47:09.474" v="2374" actId="20577"/>
          <ac:spMkLst>
            <pc:docMk/>
            <pc:sldMk cId="1679123698" sldId="271"/>
            <ac:spMk id="3" creationId="{91DDB581-C10E-E088-819E-905494A06CB3}"/>
          </ac:spMkLst>
        </pc:spChg>
      </pc:sldChg>
      <pc:sldChg chg="addSp modSp add mod setBg">
        <pc:chgData name="Alec Buetow" userId="328d2c5d655d6f5d" providerId="LiveId" clId="{CD1D4D72-C486-437A-8B1F-CC91FE998153}" dt="2022-08-02T19:43:03.866" v="6448" actId="20577"/>
        <pc:sldMkLst>
          <pc:docMk/>
          <pc:sldMk cId="1275703202" sldId="272"/>
        </pc:sldMkLst>
        <pc:spChg chg="mod">
          <ac:chgData name="Alec Buetow" userId="328d2c5d655d6f5d" providerId="LiveId" clId="{CD1D4D72-C486-437A-8B1F-CC91FE998153}" dt="2022-08-01T17:47:48.405" v="1621" actId="26606"/>
          <ac:spMkLst>
            <pc:docMk/>
            <pc:sldMk cId="1275703202" sldId="272"/>
            <ac:spMk id="2" creationId="{AED9E08C-23AD-1431-2FF9-1E29AF08D227}"/>
          </ac:spMkLst>
        </pc:spChg>
        <pc:spChg chg="mod">
          <ac:chgData name="Alec Buetow" userId="328d2c5d655d6f5d" providerId="LiveId" clId="{CD1D4D72-C486-437A-8B1F-CC91FE998153}" dt="2022-08-02T19:43:03.866" v="6448" actId="20577"/>
          <ac:spMkLst>
            <pc:docMk/>
            <pc:sldMk cId="1275703202" sldId="272"/>
            <ac:spMk id="3" creationId="{91DDB581-C10E-E088-819E-905494A06CB3}"/>
          </ac:spMkLst>
        </pc:spChg>
        <pc:spChg chg="add">
          <ac:chgData name="Alec Buetow" userId="328d2c5d655d6f5d" providerId="LiveId" clId="{CD1D4D72-C486-437A-8B1F-CC91FE998153}" dt="2022-08-01T17:47:48.405" v="1621" actId="26606"/>
          <ac:spMkLst>
            <pc:docMk/>
            <pc:sldMk cId="1275703202" sldId="272"/>
            <ac:spMk id="10" creationId="{5E39A796-BE83-48B1-B33F-35C4A32AAB57}"/>
          </ac:spMkLst>
        </pc:spChg>
        <pc:spChg chg="add">
          <ac:chgData name="Alec Buetow" userId="328d2c5d655d6f5d" providerId="LiveId" clId="{CD1D4D72-C486-437A-8B1F-CC91FE998153}" dt="2022-08-01T17:47:48.405" v="1621" actId="26606"/>
          <ac:spMkLst>
            <pc:docMk/>
            <pc:sldMk cId="1275703202" sldId="272"/>
            <ac:spMk id="12" creationId="{72F84B47-E267-4194-8194-831DB7B5547F}"/>
          </ac:spMkLst>
        </pc:spChg>
        <pc:picChg chg="add mod">
          <ac:chgData name="Alec Buetow" userId="328d2c5d655d6f5d" providerId="LiveId" clId="{CD1D4D72-C486-437A-8B1F-CC91FE998153}" dt="2022-08-01T17:47:48.405" v="1621" actId="26606"/>
          <ac:picMkLst>
            <pc:docMk/>
            <pc:sldMk cId="1275703202" sldId="272"/>
            <ac:picMk id="5" creationId="{049345FD-9F15-B7A5-3C3E-FC6158ED2D1F}"/>
          </ac:picMkLst>
        </pc:picChg>
      </pc:sldChg>
      <pc:sldChg chg="addSp delSp modSp add mod ord">
        <pc:chgData name="Alec Buetow" userId="328d2c5d655d6f5d" providerId="LiveId" clId="{CD1D4D72-C486-437A-8B1F-CC91FE998153}" dt="2022-08-02T19:43:12.762" v="6453" actId="20577"/>
        <pc:sldMkLst>
          <pc:docMk/>
          <pc:sldMk cId="1393715417" sldId="273"/>
        </pc:sldMkLst>
        <pc:spChg chg="mod">
          <ac:chgData name="Alec Buetow" userId="328d2c5d655d6f5d" providerId="LiveId" clId="{CD1D4D72-C486-437A-8B1F-CC91FE998153}" dt="2022-08-01T18:41:14.698" v="1696" actId="26606"/>
          <ac:spMkLst>
            <pc:docMk/>
            <pc:sldMk cId="1393715417" sldId="273"/>
            <ac:spMk id="2" creationId="{AED9E08C-23AD-1431-2FF9-1E29AF08D227}"/>
          </ac:spMkLst>
        </pc:spChg>
        <pc:spChg chg="add del mod">
          <ac:chgData name="Alec Buetow" userId="328d2c5d655d6f5d" providerId="LiveId" clId="{CD1D4D72-C486-437A-8B1F-CC91FE998153}" dt="2022-08-01T18:41:06.674" v="1692" actId="931"/>
          <ac:spMkLst>
            <pc:docMk/>
            <pc:sldMk cId="1393715417" sldId="273"/>
            <ac:spMk id="4" creationId="{E95E8B94-3F73-0A34-D41E-F582E8BDB8EF}"/>
          </ac:spMkLst>
        </pc:spChg>
        <pc:spChg chg="del">
          <ac:chgData name="Alec Buetow" userId="328d2c5d655d6f5d" providerId="LiveId" clId="{CD1D4D72-C486-437A-8B1F-CC91FE998153}" dt="2022-08-01T18:41:14.698" v="1696" actId="26606"/>
          <ac:spMkLst>
            <pc:docMk/>
            <pc:sldMk cId="1393715417" sldId="273"/>
            <ac:spMk id="13" creationId="{823AC064-BC96-4F32-8AE1-B2FD38754823}"/>
          </ac:spMkLst>
        </pc:spChg>
        <pc:spChg chg="mod">
          <ac:chgData name="Alec Buetow" userId="328d2c5d655d6f5d" providerId="LiveId" clId="{CD1D4D72-C486-437A-8B1F-CC91FE998153}" dt="2022-08-02T19:43:12.762" v="6453" actId="20577"/>
          <ac:spMkLst>
            <pc:docMk/>
            <pc:sldMk cId="1393715417" sldId="273"/>
            <ac:spMk id="15" creationId="{F353D673-098A-4B8A-6707-A74E5962D1AE}"/>
          </ac:spMkLst>
        </pc:spChg>
        <pc:spChg chg="add">
          <ac:chgData name="Alec Buetow" userId="328d2c5d655d6f5d" providerId="LiveId" clId="{CD1D4D72-C486-437A-8B1F-CC91FE998153}" dt="2022-08-01T18:41:14.698" v="1696" actId="26606"/>
          <ac:spMkLst>
            <pc:docMk/>
            <pc:sldMk cId="1393715417" sldId="273"/>
            <ac:spMk id="25" creationId="{5E39A796-BE83-48B1-B33F-35C4A32AAB57}"/>
          </ac:spMkLst>
        </pc:spChg>
        <pc:spChg chg="add">
          <ac:chgData name="Alec Buetow" userId="328d2c5d655d6f5d" providerId="LiveId" clId="{CD1D4D72-C486-437A-8B1F-CC91FE998153}" dt="2022-08-01T18:41:14.698" v="1696" actId="26606"/>
          <ac:spMkLst>
            <pc:docMk/>
            <pc:sldMk cId="1393715417" sldId="273"/>
            <ac:spMk id="27" creationId="{72F84B47-E267-4194-8194-831DB7B5547F}"/>
          </ac:spMkLst>
        </pc:spChg>
        <pc:picChg chg="add mod">
          <ac:chgData name="Alec Buetow" userId="328d2c5d655d6f5d" providerId="LiveId" clId="{CD1D4D72-C486-437A-8B1F-CC91FE998153}" dt="2022-08-01T20:06:30.493" v="2416" actId="14826"/>
          <ac:picMkLst>
            <pc:docMk/>
            <pc:sldMk cId="1393715417" sldId="273"/>
            <ac:picMk id="6" creationId="{84D56F18-C9D2-5481-6612-5560F10491CB}"/>
          </ac:picMkLst>
        </pc:picChg>
        <pc:picChg chg="del">
          <ac:chgData name="Alec Buetow" userId="328d2c5d655d6f5d" providerId="LiveId" clId="{CD1D4D72-C486-437A-8B1F-CC91FE998153}" dt="2022-08-01T18:35:47.272" v="1690" actId="478"/>
          <ac:picMkLst>
            <pc:docMk/>
            <pc:sldMk cId="1393715417" sldId="273"/>
            <ac:picMk id="9" creationId="{68B85811-21C6-71D3-CF09-F92D4E2B1CCC}"/>
          </ac:picMkLst>
        </pc:picChg>
        <pc:picChg chg="del">
          <ac:chgData name="Alec Buetow" userId="328d2c5d655d6f5d" providerId="LiveId" clId="{CD1D4D72-C486-437A-8B1F-CC91FE998153}" dt="2022-08-01T18:35:48.918" v="1691" actId="478"/>
          <ac:picMkLst>
            <pc:docMk/>
            <pc:sldMk cId="1393715417" sldId="273"/>
            <ac:picMk id="11" creationId="{D9935AA8-1FD0-5D13-8AAD-A1389508666E}"/>
          </ac:picMkLst>
        </pc:picChg>
        <pc:cxnChg chg="del">
          <ac:chgData name="Alec Buetow" userId="328d2c5d655d6f5d" providerId="LiveId" clId="{CD1D4D72-C486-437A-8B1F-CC91FE998153}" dt="2022-08-01T18:41:14.698" v="1696" actId="26606"/>
          <ac:cxnSpMkLst>
            <pc:docMk/>
            <pc:sldMk cId="1393715417" sldId="273"/>
            <ac:cxnSpMk id="18" creationId="{7E7C77BC-7138-40B1-A15B-20F57A494629}"/>
          </ac:cxnSpMkLst>
        </pc:cxnChg>
        <pc:cxnChg chg="del">
          <ac:chgData name="Alec Buetow" userId="328d2c5d655d6f5d" providerId="LiveId" clId="{CD1D4D72-C486-437A-8B1F-CC91FE998153}" dt="2022-08-01T18:41:14.698" v="1696" actId="26606"/>
          <ac:cxnSpMkLst>
            <pc:docMk/>
            <pc:sldMk cId="1393715417" sldId="273"/>
            <ac:cxnSpMk id="20" creationId="{DB146403-F3D6-484B-B2ED-97F9565D0370}"/>
          </ac:cxnSpMkLst>
        </pc:cxnChg>
      </pc:sldChg>
      <pc:sldChg chg="addSp delSp add del setBg delDesignElem">
        <pc:chgData name="Alec Buetow" userId="328d2c5d655d6f5d" providerId="LiveId" clId="{CD1D4D72-C486-437A-8B1F-CC91FE998153}" dt="2022-08-01T18:35:38.694" v="1686"/>
        <pc:sldMkLst>
          <pc:docMk/>
          <pc:sldMk cId="1918746334" sldId="273"/>
        </pc:sldMkLst>
        <pc:spChg chg="add del">
          <ac:chgData name="Alec Buetow" userId="328d2c5d655d6f5d" providerId="LiveId" clId="{CD1D4D72-C486-437A-8B1F-CC91FE998153}" dt="2022-08-01T18:35:38.694" v="1686"/>
          <ac:spMkLst>
            <pc:docMk/>
            <pc:sldMk cId="1918746334" sldId="273"/>
            <ac:spMk id="13" creationId="{823AC064-BC96-4F32-8AE1-B2FD38754823}"/>
          </ac:spMkLst>
        </pc:spChg>
        <pc:cxnChg chg="add del">
          <ac:chgData name="Alec Buetow" userId="328d2c5d655d6f5d" providerId="LiveId" clId="{CD1D4D72-C486-437A-8B1F-CC91FE998153}" dt="2022-08-01T18:35:38.694" v="1686"/>
          <ac:cxnSpMkLst>
            <pc:docMk/>
            <pc:sldMk cId="1918746334" sldId="273"/>
            <ac:cxnSpMk id="18" creationId="{7E7C77BC-7138-40B1-A15B-20F57A494629}"/>
          </ac:cxnSpMkLst>
        </pc:cxnChg>
        <pc:cxnChg chg="add del">
          <ac:chgData name="Alec Buetow" userId="328d2c5d655d6f5d" providerId="LiveId" clId="{CD1D4D72-C486-437A-8B1F-CC91FE998153}" dt="2022-08-01T18:35:38.694" v="1686"/>
          <ac:cxnSpMkLst>
            <pc:docMk/>
            <pc:sldMk cId="1918746334" sldId="273"/>
            <ac:cxnSpMk id="20" creationId="{DB146403-F3D6-484B-B2ED-97F9565D0370}"/>
          </ac:cxnSpMkLst>
        </pc:cxnChg>
      </pc:sldChg>
      <pc:sldChg chg="new del">
        <pc:chgData name="Alec Buetow" userId="328d2c5d655d6f5d" providerId="LiveId" clId="{CD1D4D72-C486-437A-8B1F-CC91FE998153}" dt="2022-08-01T19:38:27.520" v="1978" actId="2696"/>
        <pc:sldMkLst>
          <pc:docMk/>
          <pc:sldMk cId="1385167867" sldId="274"/>
        </pc:sldMkLst>
      </pc:sldChg>
      <pc:sldChg chg="addSp modSp add mod setBg">
        <pc:chgData name="Alec Buetow" userId="328d2c5d655d6f5d" providerId="LiveId" clId="{CD1D4D72-C486-437A-8B1F-CC91FE998153}" dt="2022-08-15T18:12:37.987" v="19721" actId="20577"/>
        <pc:sldMkLst>
          <pc:docMk/>
          <pc:sldMk cId="735141294" sldId="275"/>
        </pc:sldMkLst>
        <pc:spChg chg="mod">
          <ac:chgData name="Alec Buetow" userId="328d2c5d655d6f5d" providerId="LiveId" clId="{CD1D4D72-C486-437A-8B1F-CC91FE998153}" dt="2022-08-01T19:38:58.258" v="1985" actId="26606"/>
          <ac:spMkLst>
            <pc:docMk/>
            <pc:sldMk cId="735141294" sldId="275"/>
            <ac:spMk id="2" creationId="{AED9E08C-23AD-1431-2FF9-1E29AF08D227}"/>
          </ac:spMkLst>
        </pc:spChg>
        <pc:spChg chg="mod">
          <ac:chgData name="Alec Buetow" userId="328d2c5d655d6f5d" providerId="LiveId" clId="{CD1D4D72-C486-437A-8B1F-CC91FE998153}" dt="2022-08-15T18:12:37.987" v="19721" actId="20577"/>
          <ac:spMkLst>
            <pc:docMk/>
            <pc:sldMk cId="735141294" sldId="275"/>
            <ac:spMk id="3" creationId="{91DDB581-C10E-E088-819E-905494A06CB3}"/>
          </ac:spMkLst>
        </pc:spChg>
        <pc:spChg chg="add">
          <ac:chgData name="Alec Buetow" userId="328d2c5d655d6f5d" providerId="LiveId" clId="{CD1D4D72-C486-437A-8B1F-CC91FE998153}" dt="2022-08-01T19:38:58.258" v="1985" actId="26606"/>
          <ac:spMkLst>
            <pc:docMk/>
            <pc:sldMk cId="735141294" sldId="275"/>
            <ac:spMk id="10" creationId="{5E39A796-BE83-48B1-B33F-35C4A32AAB57}"/>
          </ac:spMkLst>
        </pc:spChg>
        <pc:spChg chg="add">
          <ac:chgData name="Alec Buetow" userId="328d2c5d655d6f5d" providerId="LiveId" clId="{CD1D4D72-C486-437A-8B1F-CC91FE998153}" dt="2022-08-01T19:38:58.258" v="1985" actId="26606"/>
          <ac:spMkLst>
            <pc:docMk/>
            <pc:sldMk cId="735141294" sldId="275"/>
            <ac:spMk id="12" creationId="{72F84B47-E267-4194-8194-831DB7B5547F}"/>
          </ac:spMkLst>
        </pc:spChg>
        <pc:picChg chg="add mod modCrop">
          <ac:chgData name="Alec Buetow" userId="328d2c5d655d6f5d" providerId="LiveId" clId="{CD1D4D72-C486-437A-8B1F-CC91FE998153}" dt="2022-08-01T20:14:26.816" v="2874" actId="732"/>
          <ac:picMkLst>
            <pc:docMk/>
            <pc:sldMk cId="735141294" sldId="275"/>
            <ac:picMk id="5" creationId="{56599C04-4963-939C-EF83-5B4A48AFE1D3}"/>
          </ac:picMkLst>
        </pc:picChg>
      </pc:sldChg>
      <pc:sldChg chg="modSp add del mod">
        <pc:chgData name="Alec Buetow" userId="328d2c5d655d6f5d" providerId="LiveId" clId="{CD1D4D72-C486-437A-8B1F-CC91FE998153}" dt="2022-08-01T20:08:15.307" v="2432" actId="47"/>
        <pc:sldMkLst>
          <pc:docMk/>
          <pc:sldMk cId="78988085" sldId="276"/>
        </pc:sldMkLst>
        <pc:spChg chg="mod">
          <ac:chgData name="Alec Buetow" userId="328d2c5d655d6f5d" providerId="LiveId" clId="{CD1D4D72-C486-437A-8B1F-CC91FE998153}" dt="2022-08-01T20:01:40.830" v="2415" actId="20577"/>
          <ac:spMkLst>
            <pc:docMk/>
            <pc:sldMk cId="78988085" sldId="276"/>
            <ac:spMk id="3" creationId="{91DDB581-C10E-E088-819E-905494A06CB3}"/>
          </ac:spMkLst>
        </pc:spChg>
      </pc:sldChg>
      <pc:sldChg chg="modSp add mod">
        <pc:chgData name="Alec Buetow" userId="328d2c5d655d6f5d" providerId="LiveId" clId="{CD1D4D72-C486-437A-8B1F-CC91FE998153}" dt="2022-08-04T19:26:26.651" v="9773" actId="113"/>
        <pc:sldMkLst>
          <pc:docMk/>
          <pc:sldMk cId="486046023" sldId="277"/>
        </pc:sldMkLst>
        <pc:spChg chg="mod">
          <ac:chgData name="Alec Buetow" userId="328d2c5d655d6f5d" providerId="LiveId" clId="{CD1D4D72-C486-437A-8B1F-CC91FE998153}" dt="2022-08-04T19:26:26.651" v="9773" actId="113"/>
          <ac:spMkLst>
            <pc:docMk/>
            <pc:sldMk cId="486046023" sldId="277"/>
            <ac:spMk id="3" creationId="{91DDB581-C10E-E088-819E-905494A06CB3}"/>
          </ac:spMkLst>
        </pc:spChg>
        <pc:picChg chg="mod modCrop">
          <ac:chgData name="Alec Buetow" userId="328d2c5d655d6f5d" providerId="LiveId" clId="{CD1D4D72-C486-437A-8B1F-CC91FE998153}" dt="2022-08-01T20:09:44.234" v="2435" actId="732"/>
          <ac:picMkLst>
            <pc:docMk/>
            <pc:sldMk cId="486046023" sldId="277"/>
            <ac:picMk id="5" creationId="{56599C04-4963-939C-EF83-5B4A48AFE1D3}"/>
          </ac:picMkLst>
        </pc:picChg>
      </pc:sldChg>
      <pc:sldChg chg="modSp add del mod">
        <pc:chgData name="Alec Buetow" userId="328d2c5d655d6f5d" providerId="LiveId" clId="{CD1D4D72-C486-437A-8B1F-CC91FE998153}" dt="2022-08-01T20:28:48.053" v="3133" actId="2696"/>
        <pc:sldMkLst>
          <pc:docMk/>
          <pc:sldMk cId="1819301589" sldId="278"/>
        </pc:sldMkLst>
        <pc:spChg chg="mod">
          <ac:chgData name="Alec Buetow" userId="328d2c5d655d6f5d" providerId="LiveId" clId="{CD1D4D72-C486-437A-8B1F-CC91FE998153}" dt="2022-08-01T20:28:34.017" v="3132" actId="20577"/>
          <ac:spMkLst>
            <pc:docMk/>
            <pc:sldMk cId="1819301589" sldId="278"/>
            <ac:spMk id="3" creationId="{91DDB581-C10E-E088-819E-905494A06CB3}"/>
          </ac:spMkLst>
        </pc:spChg>
      </pc:sldChg>
      <pc:sldChg chg="modSp add mod">
        <pc:chgData name="Alec Buetow" userId="328d2c5d655d6f5d" providerId="LiveId" clId="{CD1D4D72-C486-437A-8B1F-CC91FE998153}" dt="2022-08-04T19:32:05.645" v="9779" actId="20577"/>
        <pc:sldMkLst>
          <pc:docMk/>
          <pc:sldMk cId="2691816197" sldId="278"/>
        </pc:sldMkLst>
        <pc:spChg chg="mod">
          <ac:chgData name="Alec Buetow" userId="328d2c5d655d6f5d" providerId="LiveId" clId="{CD1D4D72-C486-437A-8B1F-CC91FE998153}" dt="2022-08-04T19:32:05.645" v="9779" actId="20577"/>
          <ac:spMkLst>
            <pc:docMk/>
            <pc:sldMk cId="2691816197" sldId="278"/>
            <ac:spMk id="3" creationId="{91DDB581-C10E-E088-819E-905494A06CB3}"/>
          </ac:spMkLst>
        </pc:spChg>
        <pc:picChg chg="mod modCrop">
          <ac:chgData name="Alec Buetow" userId="328d2c5d655d6f5d" providerId="LiveId" clId="{CD1D4D72-C486-437A-8B1F-CC91FE998153}" dt="2022-08-02T21:47:06.045" v="6682" actId="732"/>
          <ac:picMkLst>
            <pc:docMk/>
            <pc:sldMk cId="2691816197" sldId="278"/>
            <ac:picMk id="5" creationId="{56599C04-4963-939C-EF83-5B4A48AFE1D3}"/>
          </ac:picMkLst>
        </pc:picChg>
      </pc:sldChg>
      <pc:sldChg chg="addSp delSp modSp add mod">
        <pc:chgData name="Alec Buetow" userId="328d2c5d655d6f5d" providerId="LiveId" clId="{CD1D4D72-C486-437A-8B1F-CC91FE998153}" dt="2022-08-02T19:49:18.933" v="6540" actId="20577"/>
        <pc:sldMkLst>
          <pc:docMk/>
          <pc:sldMk cId="3827721810" sldId="279"/>
        </pc:sldMkLst>
        <pc:spChg chg="mod">
          <ac:chgData name="Alec Buetow" userId="328d2c5d655d6f5d" providerId="LiveId" clId="{CD1D4D72-C486-437A-8B1F-CC91FE998153}" dt="2022-08-02T18:15:45.485" v="4317" actId="26606"/>
          <ac:spMkLst>
            <pc:docMk/>
            <pc:sldMk cId="3827721810" sldId="279"/>
            <ac:spMk id="2" creationId="{AED9E08C-23AD-1431-2FF9-1E29AF08D227}"/>
          </ac:spMkLst>
        </pc:spChg>
        <pc:spChg chg="mod">
          <ac:chgData name="Alec Buetow" userId="328d2c5d655d6f5d" providerId="LiveId" clId="{CD1D4D72-C486-437A-8B1F-CC91FE998153}" dt="2022-08-02T19:49:18.933" v="6540" actId="20577"/>
          <ac:spMkLst>
            <pc:docMk/>
            <pc:sldMk cId="3827721810" sldId="279"/>
            <ac:spMk id="3" creationId="{91DDB581-C10E-E088-819E-905494A06CB3}"/>
          </ac:spMkLst>
        </pc:spChg>
        <pc:spChg chg="del">
          <ac:chgData name="Alec Buetow" userId="328d2c5d655d6f5d" providerId="LiveId" clId="{CD1D4D72-C486-437A-8B1F-CC91FE998153}" dt="2022-08-02T18:15:45.485" v="4317" actId="26606"/>
          <ac:spMkLst>
            <pc:docMk/>
            <pc:sldMk cId="3827721810" sldId="279"/>
            <ac:spMk id="10" creationId="{5E39A796-BE83-48B1-B33F-35C4A32AAB57}"/>
          </ac:spMkLst>
        </pc:spChg>
        <pc:spChg chg="del">
          <ac:chgData name="Alec Buetow" userId="328d2c5d655d6f5d" providerId="LiveId" clId="{CD1D4D72-C486-437A-8B1F-CC91FE998153}" dt="2022-08-02T18:15:45.485" v="4317" actId="26606"/>
          <ac:spMkLst>
            <pc:docMk/>
            <pc:sldMk cId="3827721810" sldId="279"/>
            <ac:spMk id="12" creationId="{72F84B47-E267-4194-8194-831DB7B5547F}"/>
          </ac:spMkLst>
        </pc:spChg>
        <pc:spChg chg="add">
          <ac:chgData name="Alec Buetow" userId="328d2c5d655d6f5d" providerId="LiveId" clId="{CD1D4D72-C486-437A-8B1F-CC91FE998153}" dt="2022-08-02T18:15:45.485" v="4317" actId="26606"/>
          <ac:spMkLst>
            <pc:docMk/>
            <pc:sldMk cId="3827721810" sldId="279"/>
            <ac:spMk id="17" creationId="{2CB962CF-61A3-4EF9-94F6-7C59B0329524}"/>
          </ac:spMkLst>
        </pc:spChg>
        <pc:picChg chg="del mod">
          <ac:chgData name="Alec Buetow" userId="328d2c5d655d6f5d" providerId="LiveId" clId="{CD1D4D72-C486-437A-8B1F-CC91FE998153}" dt="2022-08-02T18:14:11.048" v="4312" actId="478"/>
          <ac:picMkLst>
            <pc:docMk/>
            <pc:sldMk cId="3827721810" sldId="279"/>
            <ac:picMk id="5" creationId="{56599C04-4963-939C-EF83-5B4A48AFE1D3}"/>
          </ac:picMkLst>
        </pc:picChg>
        <pc:picChg chg="add mod ord">
          <ac:chgData name="Alec Buetow" userId="328d2c5d655d6f5d" providerId="LiveId" clId="{CD1D4D72-C486-437A-8B1F-CC91FE998153}" dt="2022-08-02T18:35:12.523" v="4812" actId="14826"/>
          <ac:picMkLst>
            <pc:docMk/>
            <pc:sldMk cId="3827721810" sldId="279"/>
            <ac:picMk id="6" creationId="{CBABFC51-A3D1-BBE4-F00A-2C41AD9112CF}"/>
          </ac:picMkLst>
        </pc:picChg>
        <pc:picChg chg="add mod">
          <ac:chgData name="Alec Buetow" userId="328d2c5d655d6f5d" providerId="LiveId" clId="{CD1D4D72-C486-437A-8B1F-CC91FE998153}" dt="2022-08-02T18:35:19.458" v="4813" actId="14826"/>
          <ac:picMkLst>
            <pc:docMk/>
            <pc:sldMk cId="3827721810" sldId="279"/>
            <ac:picMk id="8" creationId="{7FAEFDF9-18C1-5C86-E5A3-8BA1FDA50DF5}"/>
          </ac:picMkLst>
        </pc:picChg>
      </pc:sldChg>
      <pc:sldChg chg="addSp delSp modSp add mod">
        <pc:chgData name="Alec Buetow" userId="328d2c5d655d6f5d" providerId="LiveId" clId="{CD1D4D72-C486-437A-8B1F-CC91FE998153}" dt="2022-08-02T19:49:13.262" v="6537" actId="20577"/>
        <pc:sldMkLst>
          <pc:docMk/>
          <pc:sldMk cId="1624803862" sldId="280"/>
        </pc:sldMkLst>
        <pc:spChg chg="mod">
          <ac:chgData name="Alec Buetow" userId="328d2c5d655d6f5d" providerId="LiveId" clId="{CD1D4D72-C486-437A-8B1F-CC91FE998153}" dt="2022-08-02T19:49:13.262" v="6537" actId="20577"/>
          <ac:spMkLst>
            <pc:docMk/>
            <pc:sldMk cId="1624803862" sldId="280"/>
            <ac:spMk id="3" creationId="{91DDB581-C10E-E088-819E-905494A06CB3}"/>
          </ac:spMkLst>
        </pc:spChg>
        <pc:picChg chg="add del mod">
          <ac:chgData name="Alec Buetow" userId="328d2c5d655d6f5d" providerId="LiveId" clId="{CD1D4D72-C486-437A-8B1F-CC91FE998153}" dt="2022-08-02T18:13:23.563" v="4263" actId="21"/>
          <ac:picMkLst>
            <pc:docMk/>
            <pc:sldMk cId="1624803862" sldId="280"/>
            <ac:picMk id="5" creationId="{88E661AC-6517-87D0-0975-8C7D93A61FEB}"/>
          </ac:picMkLst>
        </pc:picChg>
      </pc:sldChg>
      <pc:sldChg chg="delSp modSp add del mod setBg delDesignElem">
        <pc:chgData name="Alec Buetow" userId="328d2c5d655d6f5d" providerId="LiveId" clId="{CD1D4D72-C486-437A-8B1F-CC91FE998153}" dt="2022-08-02T19:10:34.837" v="5452" actId="47"/>
        <pc:sldMkLst>
          <pc:docMk/>
          <pc:sldMk cId="1448076385" sldId="281"/>
        </pc:sldMkLst>
        <pc:spChg chg="mod">
          <ac:chgData name="Alec Buetow" userId="328d2c5d655d6f5d" providerId="LiveId" clId="{CD1D4D72-C486-437A-8B1F-CC91FE998153}" dt="2022-08-02T18:55:45.801" v="5445" actId="20577"/>
          <ac:spMkLst>
            <pc:docMk/>
            <pc:sldMk cId="1448076385" sldId="281"/>
            <ac:spMk id="3" creationId="{91DDB581-C10E-E088-819E-905494A06CB3}"/>
          </ac:spMkLst>
        </pc:spChg>
        <pc:spChg chg="del">
          <ac:chgData name="Alec Buetow" userId="328d2c5d655d6f5d" providerId="LiveId" clId="{CD1D4D72-C486-437A-8B1F-CC91FE998153}" dt="2022-08-02T18:52:03.911" v="5072"/>
          <ac:spMkLst>
            <pc:docMk/>
            <pc:sldMk cId="1448076385" sldId="281"/>
            <ac:spMk id="17" creationId="{2CB962CF-61A3-4EF9-94F6-7C59B0329524}"/>
          </ac:spMkLst>
        </pc:spChg>
        <pc:picChg chg="mod">
          <ac:chgData name="Alec Buetow" userId="328d2c5d655d6f5d" providerId="LiveId" clId="{CD1D4D72-C486-437A-8B1F-CC91FE998153}" dt="2022-08-02T19:10:06.748" v="5448" actId="14826"/>
          <ac:picMkLst>
            <pc:docMk/>
            <pc:sldMk cId="1448076385" sldId="281"/>
            <ac:picMk id="6" creationId="{CBABFC51-A3D1-BBE4-F00A-2C41AD9112CF}"/>
          </ac:picMkLst>
        </pc:picChg>
        <pc:picChg chg="mod">
          <ac:chgData name="Alec Buetow" userId="328d2c5d655d6f5d" providerId="LiveId" clId="{CD1D4D72-C486-437A-8B1F-CC91FE998153}" dt="2022-08-02T19:09:47.314" v="5446" actId="14826"/>
          <ac:picMkLst>
            <pc:docMk/>
            <pc:sldMk cId="1448076385" sldId="281"/>
            <ac:picMk id="8" creationId="{7FAEFDF9-18C1-5C86-E5A3-8BA1FDA50DF5}"/>
          </ac:picMkLst>
        </pc:picChg>
      </pc:sldChg>
      <pc:sldChg chg="modSp add mod ord">
        <pc:chgData name="Alec Buetow" userId="328d2c5d655d6f5d" providerId="LiveId" clId="{CD1D4D72-C486-437A-8B1F-CC91FE998153}" dt="2022-08-04T19:34:50.878" v="9802" actId="20577"/>
        <pc:sldMkLst>
          <pc:docMk/>
          <pc:sldMk cId="3609662434" sldId="282"/>
        </pc:sldMkLst>
        <pc:spChg chg="mod">
          <ac:chgData name="Alec Buetow" userId="328d2c5d655d6f5d" providerId="LiveId" clId="{CD1D4D72-C486-437A-8B1F-CC91FE998153}" dt="2022-08-04T19:34:50.878" v="9802" actId="20577"/>
          <ac:spMkLst>
            <pc:docMk/>
            <pc:sldMk cId="3609662434" sldId="282"/>
            <ac:spMk id="3" creationId="{91DDB581-C10E-E088-819E-905494A06CB3}"/>
          </ac:spMkLst>
        </pc:spChg>
        <pc:picChg chg="mod modCrop">
          <ac:chgData name="Alec Buetow" userId="328d2c5d655d6f5d" providerId="LiveId" clId="{CD1D4D72-C486-437A-8B1F-CC91FE998153}" dt="2022-08-03T20:35:57.217" v="6688" actId="732"/>
          <ac:picMkLst>
            <pc:docMk/>
            <pc:sldMk cId="3609662434" sldId="282"/>
            <ac:picMk id="5" creationId="{56599C04-4963-939C-EF83-5B4A48AFE1D3}"/>
          </ac:picMkLst>
        </pc:picChg>
      </pc:sldChg>
      <pc:sldChg chg="modSp add mod">
        <pc:chgData name="Alec Buetow" userId="328d2c5d655d6f5d" providerId="LiveId" clId="{CD1D4D72-C486-437A-8B1F-CC91FE998153}" dt="2022-08-04T19:34:28.178" v="9787" actId="20577"/>
        <pc:sldMkLst>
          <pc:docMk/>
          <pc:sldMk cId="1068472091" sldId="283"/>
        </pc:sldMkLst>
        <pc:spChg chg="mod">
          <ac:chgData name="Alec Buetow" userId="328d2c5d655d6f5d" providerId="LiveId" clId="{CD1D4D72-C486-437A-8B1F-CC91FE998153}" dt="2022-08-04T19:34:28.178" v="9787" actId="20577"/>
          <ac:spMkLst>
            <pc:docMk/>
            <pc:sldMk cId="1068472091" sldId="283"/>
            <ac:spMk id="3" creationId="{91DDB581-C10E-E088-819E-905494A06CB3}"/>
          </ac:spMkLst>
        </pc:spChg>
        <pc:picChg chg="mod">
          <ac:chgData name="Alec Buetow" userId="328d2c5d655d6f5d" providerId="LiveId" clId="{CD1D4D72-C486-437A-8B1F-CC91FE998153}" dt="2022-08-02T19:31:02.699" v="5835" actId="14826"/>
          <ac:picMkLst>
            <pc:docMk/>
            <pc:sldMk cId="1068472091" sldId="283"/>
            <ac:picMk id="6" creationId="{CBABFC51-A3D1-BBE4-F00A-2C41AD9112CF}"/>
          </ac:picMkLst>
        </pc:picChg>
        <pc:picChg chg="mod">
          <ac:chgData name="Alec Buetow" userId="328d2c5d655d6f5d" providerId="LiveId" clId="{CD1D4D72-C486-437A-8B1F-CC91FE998153}" dt="2022-08-02T19:31:09.657" v="5836" actId="14826"/>
          <ac:picMkLst>
            <pc:docMk/>
            <pc:sldMk cId="1068472091" sldId="283"/>
            <ac:picMk id="8" creationId="{7FAEFDF9-18C1-5C86-E5A3-8BA1FDA50DF5}"/>
          </ac:picMkLst>
        </pc:picChg>
      </pc:sldChg>
      <pc:sldChg chg="addSp delSp add del setBg delDesignElem">
        <pc:chgData name="Alec Buetow" userId="328d2c5d655d6f5d" providerId="LiveId" clId="{CD1D4D72-C486-437A-8B1F-CC91FE998153}" dt="2022-08-03T20:35:45.294" v="6685"/>
        <pc:sldMkLst>
          <pc:docMk/>
          <pc:sldMk cId="530711897" sldId="284"/>
        </pc:sldMkLst>
        <pc:spChg chg="add del">
          <ac:chgData name="Alec Buetow" userId="328d2c5d655d6f5d" providerId="LiveId" clId="{CD1D4D72-C486-437A-8B1F-CC91FE998153}" dt="2022-08-03T20:35:45.294" v="6685"/>
          <ac:spMkLst>
            <pc:docMk/>
            <pc:sldMk cId="530711897" sldId="284"/>
            <ac:spMk id="10" creationId="{5E39A796-BE83-48B1-B33F-35C4A32AAB57}"/>
          </ac:spMkLst>
        </pc:spChg>
        <pc:spChg chg="add del">
          <ac:chgData name="Alec Buetow" userId="328d2c5d655d6f5d" providerId="LiveId" clId="{CD1D4D72-C486-437A-8B1F-CC91FE998153}" dt="2022-08-03T20:35:45.294" v="6685"/>
          <ac:spMkLst>
            <pc:docMk/>
            <pc:sldMk cId="530711897" sldId="284"/>
            <ac:spMk id="12" creationId="{72F84B47-E267-4194-8194-831DB7B5547F}"/>
          </ac:spMkLst>
        </pc:spChg>
      </pc:sldChg>
      <pc:sldChg chg="add del">
        <pc:chgData name="Alec Buetow" userId="328d2c5d655d6f5d" providerId="LiveId" clId="{CD1D4D72-C486-437A-8B1F-CC91FE998153}" dt="2022-08-03T20:35:51.251" v="6687" actId="47"/>
        <pc:sldMkLst>
          <pc:docMk/>
          <pc:sldMk cId="1478611475" sldId="284"/>
        </pc:sldMkLst>
      </pc:sldChg>
      <pc:sldChg chg="modSp add mod">
        <pc:chgData name="Alec Buetow" userId="328d2c5d655d6f5d" providerId="LiveId" clId="{CD1D4D72-C486-437A-8B1F-CC91FE998153}" dt="2022-08-09T17:09:44.481" v="18096" actId="20577"/>
        <pc:sldMkLst>
          <pc:docMk/>
          <pc:sldMk cId="1822312993" sldId="284"/>
        </pc:sldMkLst>
        <pc:spChg chg="mod">
          <ac:chgData name="Alec Buetow" userId="328d2c5d655d6f5d" providerId="LiveId" clId="{CD1D4D72-C486-437A-8B1F-CC91FE998153}" dt="2022-08-09T17:09:44.481" v="18096" actId="20577"/>
          <ac:spMkLst>
            <pc:docMk/>
            <pc:sldMk cId="1822312993" sldId="284"/>
            <ac:spMk id="3" creationId="{91DDB581-C10E-E088-819E-905494A06CB3}"/>
          </ac:spMkLst>
        </pc:spChg>
        <pc:picChg chg="mod modCrop">
          <ac:chgData name="Alec Buetow" userId="328d2c5d655d6f5d" providerId="LiveId" clId="{CD1D4D72-C486-437A-8B1F-CC91FE998153}" dt="2022-08-03T22:22:10.760" v="8859" actId="1076"/>
          <ac:picMkLst>
            <pc:docMk/>
            <pc:sldMk cId="1822312993" sldId="284"/>
            <ac:picMk id="5" creationId="{56599C04-4963-939C-EF83-5B4A48AFE1D3}"/>
          </ac:picMkLst>
        </pc:picChg>
      </pc:sldChg>
      <pc:sldChg chg="addSp modSp add mod ord">
        <pc:chgData name="Alec Buetow" userId="328d2c5d655d6f5d" providerId="LiveId" clId="{CD1D4D72-C486-437A-8B1F-CC91FE998153}" dt="2022-08-15T17:50:11.488" v="19097" actId="20577"/>
        <pc:sldMkLst>
          <pc:docMk/>
          <pc:sldMk cId="77055612" sldId="285"/>
        </pc:sldMkLst>
        <pc:spChg chg="mod">
          <ac:chgData name="Alec Buetow" userId="328d2c5d655d6f5d" providerId="LiveId" clId="{CD1D4D72-C486-437A-8B1F-CC91FE998153}" dt="2022-08-15T17:50:11.488" v="19097" actId="20577"/>
          <ac:spMkLst>
            <pc:docMk/>
            <pc:sldMk cId="77055612" sldId="285"/>
            <ac:spMk id="3" creationId="{91DDB581-C10E-E088-819E-905494A06CB3}"/>
          </ac:spMkLst>
        </pc:spChg>
        <pc:spChg chg="add mod">
          <ac:chgData name="Alec Buetow" userId="328d2c5d655d6f5d" providerId="LiveId" clId="{CD1D4D72-C486-437A-8B1F-CC91FE998153}" dt="2022-08-04T17:48:05.564" v="8955" actId="1076"/>
          <ac:spMkLst>
            <pc:docMk/>
            <pc:sldMk cId="77055612" sldId="285"/>
            <ac:spMk id="4" creationId="{48278BEC-1997-C043-7E8C-68A1390AAF67}"/>
          </ac:spMkLst>
        </pc:spChg>
      </pc:sldChg>
      <pc:sldChg chg="modSp add mod ord">
        <pc:chgData name="Alec Buetow" userId="328d2c5d655d6f5d" providerId="LiveId" clId="{CD1D4D72-C486-437A-8B1F-CC91FE998153}" dt="2022-08-04T19:35:38.327" v="9806" actId="20577"/>
        <pc:sldMkLst>
          <pc:docMk/>
          <pc:sldMk cId="786714187" sldId="286"/>
        </pc:sldMkLst>
        <pc:spChg chg="mod">
          <ac:chgData name="Alec Buetow" userId="328d2c5d655d6f5d" providerId="LiveId" clId="{CD1D4D72-C486-437A-8B1F-CC91FE998153}" dt="2022-08-04T19:35:38.327" v="9806" actId="20577"/>
          <ac:spMkLst>
            <pc:docMk/>
            <pc:sldMk cId="786714187" sldId="286"/>
            <ac:spMk id="3" creationId="{91DDB581-C10E-E088-819E-905494A06CB3}"/>
          </ac:spMkLst>
        </pc:spChg>
        <pc:picChg chg="mod modCrop">
          <ac:chgData name="Alec Buetow" userId="328d2c5d655d6f5d" providerId="LiveId" clId="{CD1D4D72-C486-437A-8B1F-CC91FE998153}" dt="2022-08-03T20:51:25.445" v="7104" actId="732"/>
          <ac:picMkLst>
            <pc:docMk/>
            <pc:sldMk cId="786714187" sldId="286"/>
            <ac:picMk id="5" creationId="{56599C04-4963-939C-EF83-5B4A48AFE1D3}"/>
          </ac:picMkLst>
        </pc:picChg>
      </pc:sldChg>
      <pc:sldChg chg="addSp delSp modSp add mod">
        <pc:chgData name="Alec Buetow" userId="328d2c5d655d6f5d" providerId="LiveId" clId="{CD1D4D72-C486-437A-8B1F-CC91FE998153}" dt="2022-08-04T19:36:40.662" v="9812" actId="20577"/>
        <pc:sldMkLst>
          <pc:docMk/>
          <pc:sldMk cId="765657113" sldId="287"/>
        </pc:sldMkLst>
        <pc:spChg chg="mod">
          <ac:chgData name="Alec Buetow" userId="328d2c5d655d6f5d" providerId="LiveId" clId="{CD1D4D72-C486-437A-8B1F-CC91FE998153}" dt="2022-08-03T21:08:15.406" v="7316" actId="26606"/>
          <ac:spMkLst>
            <pc:docMk/>
            <pc:sldMk cId="765657113" sldId="287"/>
            <ac:spMk id="2" creationId="{AED9E08C-23AD-1431-2FF9-1E29AF08D227}"/>
          </ac:spMkLst>
        </pc:spChg>
        <pc:spChg chg="mod">
          <ac:chgData name="Alec Buetow" userId="328d2c5d655d6f5d" providerId="LiveId" clId="{CD1D4D72-C486-437A-8B1F-CC91FE998153}" dt="2022-08-04T19:36:40.662" v="9812" actId="20577"/>
          <ac:spMkLst>
            <pc:docMk/>
            <pc:sldMk cId="765657113" sldId="287"/>
            <ac:spMk id="3" creationId="{91DDB581-C10E-E088-819E-905494A06CB3}"/>
          </ac:spMkLst>
        </pc:spChg>
        <pc:spChg chg="add del">
          <ac:chgData name="Alec Buetow" userId="328d2c5d655d6f5d" providerId="LiveId" clId="{CD1D4D72-C486-437A-8B1F-CC91FE998153}" dt="2022-08-03T21:08:15.406" v="7316" actId="26606"/>
          <ac:spMkLst>
            <pc:docMk/>
            <pc:sldMk cId="765657113" sldId="287"/>
            <ac:spMk id="10" creationId="{5E39A796-BE83-48B1-B33F-35C4A32AAB57}"/>
          </ac:spMkLst>
        </pc:spChg>
        <pc:spChg chg="add del">
          <ac:chgData name="Alec Buetow" userId="328d2c5d655d6f5d" providerId="LiveId" clId="{CD1D4D72-C486-437A-8B1F-CC91FE998153}" dt="2022-08-03T21:08:15.406" v="7316" actId="26606"/>
          <ac:spMkLst>
            <pc:docMk/>
            <pc:sldMk cId="765657113" sldId="287"/>
            <ac:spMk id="12" creationId="{72F84B47-E267-4194-8194-831DB7B5547F}"/>
          </ac:spMkLst>
        </pc:spChg>
        <pc:spChg chg="add del">
          <ac:chgData name="Alec Buetow" userId="328d2c5d655d6f5d" providerId="LiveId" clId="{CD1D4D72-C486-437A-8B1F-CC91FE998153}" dt="2022-08-03T21:08:15.406" v="7315" actId="26606"/>
          <ac:spMkLst>
            <pc:docMk/>
            <pc:sldMk cId="765657113" sldId="287"/>
            <ac:spMk id="17" creationId="{D4993743-B10A-433C-9996-3035D2C3ABC6}"/>
          </ac:spMkLst>
        </pc:spChg>
        <pc:spChg chg="add del">
          <ac:chgData name="Alec Buetow" userId="328d2c5d655d6f5d" providerId="LiveId" clId="{CD1D4D72-C486-437A-8B1F-CC91FE998153}" dt="2022-08-03T21:08:15.406" v="7315" actId="26606"/>
          <ac:spMkLst>
            <pc:docMk/>
            <pc:sldMk cId="765657113" sldId="287"/>
            <ac:spMk id="19" creationId="{BB3B8946-A0AA-42D4-8A24-639DC6EA170E}"/>
          </ac:spMkLst>
        </pc:spChg>
        <pc:spChg chg="add del">
          <ac:chgData name="Alec Buetow" userId="328d2c5d655d6f5d" providerId="LiveId" clId="{CD1D4D72-C486-437A-8B1F-CC91FE998153}" dt="2022-08-03T21:08:15.406" v="7315" actId="26606"/>
          <ac:spMkLst>
            <pc:docMk/>
            <pc:sldMk cId="765657113" sldId="287"/>
            <ac:spMk id="21" creationId="{AB1038E6-06EF-4DCB-B52E-D3825C50F7C6}"/>
          </ac:spMkLst>
        </pc:spChg>
        <pc:spChg chg="add del">
          <ac:chgData name="Alec Buetow" userId="328d2c5d655d6f5d" providerId="LiveId" clId="{CD1D4D72-C486-437A-8B1F-CC91FE998153}" dt="2022-08-03T21:08:15.406" v="7315" actId="26606"/>
          <ac:spMkLst>
            <pc:docMk/>
            <pc:sldMk cId="765657113" sldId="287"/>
            <ac:spMk id="23" creationId="{5C7EF35C-8B7D-4026-8F09-8B2B2250579B}"/>
          </ac:spMkLst>
        </pc:spChg>
        <pc:spChg chg="add del">
          <ac:chgData name="Alec Buetow" userId="328d2c5d655d6f5d" providerId="LiveId" clId="{CD1D4D72-C486-437A-8B1F-CC91FE998153}" dt="2022-08-03T21:08:15.406" v="7315" actId="26606"/>
          <ac:spMkLst>
            <pc:docMk/>
            <pc:sldMk cId="765657113" sldId="287"/>
            <ac:spMk id="25" creationId="{5F24A71D-C0A9-49AC-B2D1-5A9EA2BD383E}"/>
          </ac:spMkLst>
        </pc:spChg>
        <pc:spChg chg="add del">
          <ac:chgData name="Alec Buetow" userId="328d2c5d655d6f5d" providerId="LiveId" clId="{CD1D4D72-C486-437A-8B1F-CC91FE998153}" dt="2022-08-03T21:08:15.406" v="7315" actId="26606"/>
          <ac:spMkLst>
            <pc:docMk/>
            <pc:sldMk cId="765657113" sldId="287"/>
            <ac:spMk id="27" creationId="{14280C55-570C-4284-9850-B2BA33DB6726}"/>
          </ac:spMkLst>
        </pc:spChg>
        <pc:spChg chg="add">
          <ac:chgData name="Alec Buetow" userId="328d2c5d655d6f5d" providerId="LiveId" clId="{CD1D4D72-C486-437A-8B1F-CC91FE998153}" dt="2022-08-03T21:08:15.406" v="7316" actId="26606"/>
          <ac:spMkLst>
            <pc:docMk/>
            <pc:sldMk cId="765657113" sldId="287"/>
            <ac:spMk id="29" creationId="{61293230-B0F6-45B1-96D1-13D18E242995}"/>
          </ac:spMkLst>
        </pc:spChg>
        <pc:spChg chg="add">
          <ac:chgData name="Alec Buetow" userId="328d2c5d655d6f5d" providerId="LiveId" clId="{CD1D4D72-C486-437A-8B1F-CC91FE998153}" dt="2022-08-03T21:08:15.406" v="7316" actId="26606"/>
          <ac:spMkLst>
            <pc:docMk/>
            <pc:sldMk cId="765657113" sldId="287"/>
            <ac:spMk id="30" creationId="{627FF48C-AF46-4D52-998F-ED0BDDEEF2E1}"/>
          </ac:spMkLst>
        </pc:spChg>
        <pc:picChg chg="del">
          <ac:chgData name="Alec Buetow" userId="328d2c5d655d6f5d" providerId="LiveId" clId="{CD1D4D72-C486-437A-8B1F-CC91FE998153}" dt="2022-08-03T21:07:55.764" v="7307" actId="478"/>
          <ac:picMkLst>
            <pc:docMk/>
            <pc:sldMk cId="765657113" sldId="287"/>
            <ac:picMk id="5" creationId="{56599C04-4963-939C-EF83-5B4A48AFE1D3}"/>
          </ac:picMkLst>
        </pc:picChg>
        <pc:picChg chg="add del mod ord">
          <ac:chgData name="Alec Buetow" userId="328d2c5d655d6f5d" providerId="LiveId" clId="{CD1D4D72-C486-437A-8B1F-CC91FE998153}" dt="2022-08-03T21:49:29.846" v="7746" actId="1076"/>
          <ac:picMkLst>
            <pc:docMk/>
            <pc:sldMk cId="765657113" sldId="287"/>
            <ac:picMk id="6" creationId="{2F1FE966-A77F-1F95-38C0-04348F3970ED}"/>
          </ac:picMkLst>
        </pc:picChg>
        <pc:picChg chg="add del mod">
          <ac:chgData name="Alec Buetow" userId="328d2c5d655d6f5d" providerId="LiveId" clId="{CD1D4D72-C486-437A-8B1F-CC91FE998153}" dt="2022-08-03T21:49:30.591" v="7747" actId="478"/>
          <ac:picMkLst>
            <pc:docMk/>
            <pc:sldMk cId="765657113" sldId="287"/>
            <ac:picMk id="8" creationId="{0F019BD1-D308-8DC1-5884-D6C17977CAAC}"/>
          </ac:picMkLst>
        </pc:picChg>
      </pc:sldChg>
      <pc:sldChg chg="addSp delSp modSp add mod ord">
        <pc:chgData name="Alec Buetow" userId="328d2c5d655d6f5d" providerId="LiveId" clId="{CD1D4D72-C486-437A-8B1F-CC91FE998153}" dt="2022-08-16T16:58:10.532" v="20944" actId="20577"/>
        <pc:sldMkLst>
          <pc:docMk/>
          <pc:sldMk cId="3785634534" sldId="288"/>
        </pc:sldMkLst>
        <pc:spChg chg="mod">
          <ac:chgData name="Alec Buetow" userId="328d2c5d655d6f5d" providerId="LiveId" clId="{CD1D4D72-C486-437A-8B1F-CC91FE998153}" dt="2022-08-04T18:44:49.220" v="9030" actId="1076"/>
          <ac:spMkLst>
            <pc:docMk/>
            <pc:sldMk cId="3785634534" sldId="288"/>
            <ac:spMk id="2" creationId="{AED9E08C-23AD-1431-2FF9-1E29AF08D227}"/>
          </ac:spMkLst>
        </pc:spChg>
        <pc:spChg chg="mod">
          <ac:chgData name="Alec Buetow" userId="328d2c5d655d6f5d" providerId="LiveId" clId="{CD1D4D72-C486-437A-8B1F-CC91FE998153}" dt="2022-08-16T16:58:10.532" v="20944" actId="20577"/>
          <ac:spMkLst>
            <pc:docMk/>
            <pc:sldMk cId="3785634534" sldId="288"/>
            <ac:spMk id="3" creationId="{91DDB581-C10E-E088-819E-905494A06CB3}"/>
          </ac:spMkLst>
        </pc:spChg>
        <pc:spChg chg="del">
          <ac:chgData name="Alec Buetow" userId="328d2c5d655d6f5d" providerId="LiveId" clId="{CD1D4D72-C486-437A-8B1F-CC91FE998153}" dt="2022-08-04T18:43:14.731" v="8966" actId="26606"/>
          <ac:spMkLst>
            <pc:docMk/>
            <pc:sldMk cId="3785634534" sldId="288"/>
            <ac:spMk id="10" creationId="{5E39A796-BE83-48B1-B33F-35C4A32AAB57}"/>
          </ac:spMkLst>
        </pc:spChg>
        <pc:spChg chg="del">
          <ac:chgData name="Alec Buetow" userId="328d2c5d655d6f5d" providerId="LiveId" clId="{CD1D4D72-C486-437A-8B1F-CC91FE998153}" dt="2022-08-04T18:43:14.731" v="8966" actId="26606"/>
          <ac:spMkLst>
            <pc:docMk/>
            <pc:sldMk cId="3785634534" sldId="288"/>
            <ac:spMk id="12" creationId="{72F84B47-E267-4194-8194-831DB7B5547F}"/>
          </ac:spMkLst>
        </pc:spChg>
        <pc:spChg chg="add">
          <ac:chgData name="Alec Buetow" userId="328d2c5d655d6f5d" providerId="LiveId" clId="{CD1D4D72-C486-437A-8B1F-CC91FE998153}" dt="2022-08-04T18:43:14.731" v="8966" actId="26606"/>
          <ac:spMkLst>
            <pc:docMk/>
            <pc:sldMk cId="3785634534" sldId="288"/>
            <ac:spMk id="17" creationId="{F821940F-7A1D-4ACC-85B4-A932898ABB37}"/>
          </ac:spMkLst>
        </pc:spChg>
        <pc:spChg chg="add">
          <ac:chgData name="Alec Buetow" userId="328d2c5d655d6f5d" providerId="LiveId" clId="{CD1D4D72-C486-437A-8B1F-CC91FE998153}" dt="2022-08-04T18:43:14.731" v="8966" actId="26606"/>
          <ac:spMkLst>
            <pc:docMk/>
            <pc:sldMk cId="3785634534" sldId="288"/>
            <ac:spMk id="19" creationId="{16674508-81D3-48CF-96BF-7FC60EAA572A}"/>
          </ac:spMkLst>
        </pc:spChg>
        <pc:picChg chg="mod modCrop">
          <ac:chgData name="Alec Buetow" userId="328d2c5d655d6f5d" providerId="LiveId" clId="{CD1D4D72-C486-437A-8B1F-CC91FE998153}" dt="2022-08-04T18:43:43" v="8974" actId="1076"/>
          <ac:picMkLst>
            <pc:docMk/>
            <pc:sldMk cId="3785634534" sldId="288"/>
            <ac:picMk id="5" creationId="{56599C04-4963-939C-EF83-5B4A48AFE1D3}"/>
          </ac:picMkLst>
        </pc:picChg>
      </pc:sldChg>
      <pc:sldChg chg="addSp modSp add del mod setBg">
        <pc:chgData name="Alec Buetow" userId="328d2c5d655d6f5d" providerId="LiveId" clId="{CD1D4D72-C486-437A-8B1F-CC91FE998153}" dt="2022-08-04T19:10:20.293" v="9312" actId="47"/>
        <pc:sldMkLst>
          <pc:docMk/>
          <pc:sldMk cId="1185906142" sldId="289"/>
        </pc:sldMkLst>
        <pc:spChg chg="mod">
          <ac:chgData name="Alec Buetow" userId="328d2c5d655d6f5d" providerId="LiveId" clId="{CD1D4D72-C486-437A-8B1F-CC91FE998153}" dt="2022-08-04T19:09:53.595" v="9306" actId="1076"/>
          <ac:spMkLst>
            <pc:docMk/>
            <pc:sldMk cId="1185906142" sldId="289"/>
            <ac:spMk id="2" creationId="{AED9E08C-23AD-1431-2FF9-1E29AF08D227}"/>
          </ac:spMkLst>
        </pc:spChg>
        <pc:spChg chg="mod">
          <ac:chgData name="Alec Buetow" userId="328d2c5d655d6f5d" providerId="LiveId" clId="{CD1D4D72-C486-437A-8B1F-CC91FE998153}" dt="2022-08-04T19:09:08.139" v="9305" actId="368"/>
          <ac:spMkLst>
            <pc:docMk/>
            <pc:sldMk cId="1185906142" sldId="289"/>
            <ac:spMk id="3" creationId="{91DDB581-C10E-E088-819E-905494A06CB3}"/>
          </ac:spMkLst>
        </pc:spChg>
        <pc:spChg chg="add">
          <ac:chgData name="Alec Buetow" userId="328d2c5d655d6f5d" providerId="LiveId" clId="{CD1D4D72-C486-437A-8B1F-CC91FE998153}" dt="2022-08-03T22:20:27.150" v="8853" actId="26606"/>
          <ac:spMkLst>
            <pc:docMk/>
            <pc:sldMk cId="1185906142" sldId="289"/>
            <ac:spMk id="10" creationId="{F821940F-7A1D-4ACC-85B4-A932898ABB37}"/>
          </ac:spMkLst>
        </pc:spChg>
        <pc:spChg chg="add">
          <ac:chgData name="Alec Buetow" userId="328d2c5d655d6f5d" providerId="LiveId" clId="{CD1D4D72-C486-437A-8B1F-CC91FE998153}" dt="2022-08-03T22:20:27.150" v="8853" actId="26606"/>
          <ac:spMkLst>
            <pc:docMk/>
            <pc:sldMk cId="1185906142" sldId="289"/>
            <ac:spMk id="12" creationId="{16674508-81D3-48CF-96BF-7FC60EAA572A}"/>
          </ac:spMkLst>
        </pc:spChg>
        <pc:picChg chg="add mod">
          <ac:chgData name="Alec Buetow" userId="328d2c5d655d6f5d" providerId="LiveId" clId="{CD1D4D72-C486-437A-8B1F-CC91FE998153}" dt="2022-08-04T18:53:36.421" v="9271" actId="1076"/>
          <ac:picMkLst>
            <pc:docMk/>
            <pc:sldMk cId="1185906142" sldId="289"/>
            <ac:picMk id="5" creationId="{4CCE1454-5E2B-0619-4385-63DF8773E25F}"/>
          </ac:picMkLst>
        </pc:picChg>
      </pc:sldChg>
      <pc:sldChg chg="modSp add del mod">
        <pc:chgData name="Alec Buetow" userId="328d2c5d655d6f5d" providerId="LiveId" clId="{CD1D4D72-C486-437A-8B1F-CC91FE998153}" dt="2022-08-04T19:08:58.613" v="9297" actId="2890"/>
        <pc:sldMkLst>
          <pc:docMk/>
          <pc:sldMk cId="2118479639" sldId="290"/>
        </pc:sldMkLst>
        <pc:picChg chg="mod modCrop">
          <ac:chgData name="Alec Buetow" userId="328d2c5d655d6f5d" providerId="LiveId" clId="{CD1D4D72-C486-437A-8B1F-CC91FE998153}" dt="2022-08-04T19:08:58.222" v="9295" actId="14826"/>
          <ac:picMkLst>
            <pc:docMk/>
            <pc:sldMk cId="2118479639" sldId="290"/>
            <ac:picMk id="5" creationId="{56599C04-4963-939C-EF83-5B4A48AFE1D3}"/>
          </ac:picMkLst>
        </pc:picChg>
      </pc:sldChg>
      <pc:sldChg chg="addSp delSp modSp add mod">
        <pc:chgData name="Alec Buetow" userId="328d2c5d655d6f5d" providerId="LiveId" clId="{CD1D4D72-C486-437A-8B1F-CC91FE998153}" dt="2022-08-09T17:22:12.368" v="18263" actId="20577"/>
        <pc:sldMkLst>
          <pc:docMk/>
          <pc:sldMk cId="3790983926" sldId="290"/>
        </pc:sldMkLst>
        <pc:spChg chg="mod">
          <ac:chgData name="Alec Buetow" userId="328d2c5d655d6f5d" providerId="LiveId" clId="{CD1D4D72-C486-437A-8B1F-CC91FE998153}" dt="2022-08-09T17:22:12.368" v="18263" actId="20577"/>
          <ac:spMkLst>
            <pc:docMk/>
            <pc:sldMk cId="3790983926" sldId="290"/>
            <ac:spMk id="3" creationId="{91DDB581-C10E-E088-819E-905494A06CB3}"/>
          </ac:spMkLst>
        </pc:spChg>
        <pc:picChg chg="del">
          <ac:chgData name="Alec Buetow" userId="328d2c5d655d6f5d" providerId="LiveId" clId="{CD1D4D72-C486-437A-8B1F-CC91FE998153}" dt="2022-08-04T19:10:15.809" v="9311" actId="478"/>
          <ac:picMkLst>
            <pc:docMk/>
            <pc:sldMk cId="3790983926" sldId="290"/>
            <ac:picMk id="5" creationId="{56599C04-4963-939C-EF83-5B4A48AFE1D3}"/>
          </ac:picMkLst>
        </pc:picChg>
        <pc:picChg chg="add mod">
          <ac:chgData name="Alec Buetow" userId="328d2c5d655d6f5d" providerId="LiveId" clId="{CD1D4D72-C486-437A-8B1F-CC91FE998153}" dt="2022-08-04T19:10:12.043" v="9310"/>
          <ac:picMkLst>
            <pc:docMk/>
            <pc:sldMk cId="3790983926" sldId="290"/>
            <ac:picMk id="7" creationId="{21CFF2D1-6313-6B49-70E6-2010A33FEF71}"/>
          </ac:picMkLst>
        </pc:picChg>
      </pc:sldChg>
      <pc:sldChg chg="modSp add mod ord">
        <pc:chgData name="Alec Buetow" userId="328d2c5d655d6f5d" providerId="LiveId" clId="{CD1D4D72-C486-437A-8B1F-CC91FE998153}" dt="2022-08-16T17:00:42.743" v="20945" actId="20577"/>
        <pc:sldMkLst>
          <pc:docMk/>
          <pc:sldMk cId="810623177" sldId="291"/>
        </pc:sldMkLst>
        <pc:spChg chg="mod">
          <ac:chgData name="Alec Buetow" userId="328d2c5d655d6f5d" providerId="LiveId" clId="{CD1D4D72-C486-437A-8B1F-CC91FE998153}" dt="2022-08-16T17:00:42.743" v="20945" actId="20577"/>
          <ac:spMkLst>
            <pc:docMk/>
            <pc:sldMk cId="810623177" sldId="291"/>
            <ac:spMk id="3" creationId="{91DDB581-C10E-E088-819E-905494A06CB3}"/>
          </ac:spMkLst>
        </pc:spChg>
      </pc:sldChg>
      <pc:sldChg chg="modSp add mod">
        <pc:chgData name="Alec Buetow" userId="328d2c5d655d6f5d" providerId="LiveId" clId="{CD1D4D72-C486-437A-8B1F-CC91FE998153}" dt="2022-08-16T17:01:44.651" v="20946" actId="20577"/>
        <pc:sldMkLst>
          <pc:docMk/>
          <pc:sldMk cId="891914169" sldId="292"/>
        </pc:sldMkLst>
        <pc:spChg chg="mod">
          <ac:chgData name="Alec Buetow" userId="328d2c5d655d6f5d" providerId="LiveId" clId="{CD1D4D72-C486-437A-8B1F-CC91FE998153}" dt="2022-08-16T17:01:44.651" v="20946" actId="20577"/>
          <ac:spMkLst>
            <pc:docMk/>
            <pc:sldMk cId="891914169" sldId="292"/>
            <ac:spMk id="3" creationId="{91DDB581-C10E-E088-819E-905494A06CB3}"/>
          </ac:spMkLst>
        </pc:spChg>
        <pc:picChg chg="mod">
          <ac:chgData name="Alec Buetow" userId="328d2c5d655d6f5d" providerId="LiveId" clId="{CD1D4D72-C486-437A-8B1F-CC91FE998153}" dt="2022-08-04T21:19:58.816" v="10751" actId="14100"/>
          <ac:picMkLst>
            <pc:docMk/>
            <pc:sldMk cId="891914169" sldId="292"/>
            <ac:picMk id="7" creationId="{21CFF2D1-6313-6B49-70E6-2010A33FEF71}"/>
          </ac:picMkLst>
        </pc:picChg>
      </pc:sldChg>
      <pc:sldChg chg="addSp delSp modSp new mod ord setBg">
        <pc:chgData name="Alec Buetow" userId="328d2c5d655d6f5d" providerId="LiveId" clId="{CD1D4D72-C486-437A-8B1F-CC91FE998153}" dt="2022-08-05T19:51:44.215" v="13436" actId="20577"/>
        <pc:sldMkLst>
          <pc:docMk/>
          <pc:sldMk cId="463828642" sldId="293"/>
        </pc:sldMkLst>
        <pc:spChg chg="mod">
          <ac:chgData name="Alec Buetow" userId="328d2c5d655d6f5d" providerId="LiveId" clId="{CD1D4D72-C486-437A-8B1F-CC91FE998153}" dt="2022-08-05T17:46:53.895" v="11426" actId="26606"/>
          <ac:spMkLst>
            <pc:docMk/>
            <pc:sldMk cId="463828642" sldId="293"/>
            <ac:spMk id="2" creationId="{E5920B6A-14D6-C978-32D0-D46D463BF83C}"/>
          </ac:spMkLst>
        </pc:spChg>
        <pc:spChg chg="del">
          <ac:chgData name="Alec Buetow" userId="328d2c5d655d6f5d" providerId="LiveId" clId="{CD1D4D72-C486-437A-8B1F-CC91FE998153}" dt="2022-08-05T17:43:58.885" v="11269" actId="931"/>
          <ac:spMkLst>
            <pc:docMk/>
            <pc:sldMk cId="463828642" sldId="293"/>
            <ac:spMk id="3" creationId="{021C47A6-309C-7219-F8F4-E58FBA41D46F}"/>
          </ac:spMkLst>
        </pc:spChg>
        <pc:spChg chg="add mod">
          <ac:chgData name="Alec Buetow" userId="328d2c5d655d6f5d" providerId="LiveId" clId="{CD1D4D72-C486-437A-8B1F-CC91FE998153}" dt="2022-08-05T19:51:44.215" v="13436" actId="20577"/>
          <ac:spMkLst>
            <pc:docMk/>
            <pc:sldMk cId="463828642" sldId="293"/>
            <ac:spMk id="6" creationId="{5962F1B2-FA29-4B6B-C4AD-8AA7C2719588}"/>
          </ac:spMkLst>
        </pc:spChg>
        <pc:spChg chg="add">
          <ac:chgData name="Alec Buetow" userId="328d2c5d655d6f5d" providerId="LiveId" clId="{CD1D4D72-C486-437A-8B1F-CC91FE998153}" dt="2022-08-05T17:46:53.895" v="11426" actId="26606"/>
          <ac:spMkLst>
            <pc:docMk/>
            <pc:sldMk cId="463828642" sldId="293"/>
            <ac:spMk id="11" creationId="{F821940F-7A1D-4ACC-85B4-A932898ABB37}"/>
          </ac:spMkLst>
        </pc:spChg>
        <pc:spChg chg="add">
          <ac:chgData name="Alec Buetow" userId="328d2c5d655d6f5d" providerId="LiveId" clId="{CD1D4D72-C486-437A-8B1F-CC91FE998153}" dt="2022-08-05T17:46:53.895" v="11426" actId="26606"/>
          <ac:spMkLst>
            <pc:docMk/>
            <pc:sldMk cId="463828642" sldId="293"/>
            <ac:spMk id="13" creationId="{16674508-81D3-48CF-96BF-7FC60EAA572A}"/>
          </ac:spMkLst>
        </pc:spChg>
        <pc:picChg chg="add mod ord">
          <ac:chgData name="Alec Buetow" userId="328d2c5d655d6f5d" providerId="LiveId" clId="{CD1D4D72-C486-437A-8B1F-CC91FE998153}" dt="2022-08-05T17:49:19.793" v="11597" actId="14100"/>
          <ac:picMkLst>
            <pc:docMk/>
            <pc:sldMk cId="463828642" sldId="293"/>
            <ac:picMk id="5" creationId="{9EDFA323-B2FA-B74B-2AFE-05F05FB6AF3B}"/>
          </ac:picMkLst>
        </pc:picChg>
      </pc:sldChg>
      <pc:sldChg chg="addSp modSp new mod ord setBg">
        <pc:chgData name="Alec Buetow" userId="328d2c5d655d6f5d" providerId="LiveId" clId="{CD1D4D72-C486-437A-8B1F-CC91FE998153}" dt="2022-08-16T17:02:08.350" v="20947" actId="20578"/>
        <pc:sldMkLst>
          <pc:docMk/>
          <pc:sldMk cId="4166535095" sldId="294"/>
        </pc:sldMkLst>
        <pc:spChg chg="mod">
          <ac:chgData name="Alec Buetow" userId="328d2c5d655d6f5d" providerId="LiveId" clId="{CD1D4D72-C486-437A-8B1F-CC91FE998153}" dt="2022-08-05T17:55:27.667" v="11604" actId="26606"/>
          <ac:spMkLst>
            <pc:docMk/>
            <pc:sldMk cId="4166535095" sldId="294"/>
            <ac:spMk id="2" creationId="{86143E2E-8CC9-716C-316F-BBB40B850F99}"/>
          </ac:spMkLst>
        </pc:spChg>
        <pc:spChg chg="mod">
          <ac:chgData name="Alec Buetow" userId="328d2c5d655d6f5d" providerId="LiveId" clId="{CD1D4D72-C486-437A-8B1F-CC91FE998153}" dt="2022-08-16T17:02:08.350" v="20947" actId="20578"/>
          <ac:spMkLst>
            <pc:docMk/>
            <pc:sldMk cId="4166535095" sldId="294"/>
            <ac:spMk id="3" creationId="{A4C6DA9C-E3C6-1785-BBA4-AA08BA703AAD}"/>
          </ac:spMkLst>
        </pc:spChg>
        <pc:spChg chg="add">
          <ac:chgData name="Alec Buetow" userId="328d2c5d655d6f5d" providerId="LiveId" clId="{CD1D4D72-C486-437A-8B1F-CC91FE998153}" dt="2022-08-05T17:55:27.667" v="11604" actId="26606"/>
          <ac:spMkLst>
            <pc:docMk/>
            <pc:sldMk cId="4166535095" sldId="294"/>
            <ac:spMk id="10" creationId="{131BAD53-4E89-4F62-BBB7-26359763ED39}"/>
          </ac:spMkLst>
        </pc:spChg>
        <pc:spChg chg="add">
          <ac:chgData name="Alec Buetow" userId="328d2c5d655d6f5d" providerId="LiveId" clId="{CD1D4D72-C486-437A-8B1F-CC91FE998153}" dt="2022-08-05T17:55:27.667" v="11604" actId="26606"/>
          <ac:spMkLst>
            <pc:docMk/>
            <pc:sldMk cId="4166535095" sldId="294"/>
            <ac:spMk id="12" creationId="{62756DA2-40EB-4C6F-B962-5822FFB54FB6}"/>
          </ac:spMkLst>
        </pc:spChg>
        <pc:picChg chg="add mod">
          <ac:chgData name="Alec Buetow" userId="328d2c5d655d6f5d" providerId="LiveId" clId="{CD1D4D72-C486-437A-8B1F-CC91FE998153}" dt="2022-08-05T17:55:35.077" v="11606" actId="14100"/>
          <ac:picMkLst>
            <pc:docMk/>
            <pc:sldMk cId="4166535095" sldId="294"/>
            <ac:picMk id="5" creationId="{9C9F7E89-2040-3F62-5D1B-04EEFEC4864E}"/>
          </ac:picMkLst>
        </pc:picChg>
      </pc:sldChg>
      <pc:sldChg chg="modSp add mod">
        <pc:chgData name="Alec Buetow" userId="328d2c5d655d6f5d" providerId="LiveId" clId="{CD1D4D72-C486-437A-8B1F-CC91FE998153}" dt="2022-08-05T19:52:07.592" v="13467" actId="20577"/>
        <pc:sldMkLst>
          <pc:docMk/>
          <pc:sldMk cId="567796251" sldId="295"/>
        </pc:sldMkLst>
        <pc:spChg chg="mod">
          <ac:chgData name="Alec Buetow" userId="328d2c5d655d6f5d" providerId="LiveId" clId="{CD1D4D72-C486-437A-8B1F-CC91FE998153}" dt="2022-08-05T19:52:07.592" v="13467" actId="20577"/>
          <ac:spMkLst>
            <pc:docMk/>
            <pc:sldMk cId="567796251" sldId="295"/>
            <ac:spMk id="3" creationId="{A4C6DA9C-E3C6-1785-BBA4-AA08BA703AAD}"/>
          </ac:spMkLst>
        </pc:spChg>
        <pc:picChg chg="mod">
          <ac:chgData name="Alec Buetow" userId="328d2c5d655d6f5d" providerId="LiveId" clId="{CD1D4D72-C486-437A-8B1F-CC91FE998153}" dt="2022-08-05T18:12:58.347" v="12173" actId="14826"/>
          <ac:picMkLst>
            <pc:docMk/>
            <pc:sldMk cId="567796251" sldId="295"/>
            <ac:picMk id="5" creationId="{9C9F7E89-2040-3F62-5D1B-04EEFEC4864E}"/>
          </ac:picMkLst>
        </pc:picChg>
      </pc:sldChg>
      <pc:sldChg chg="addSp delSp modSp add mod">
        <pc:chgData name="Alec Buetow" userId="328d2c5d655d6f5d" providerId="LiveId" clId="{CD1D4D72-C486-437A-8B1F-CC91FE998153}" dt="2022-08-16T17:05:05.068" v="20953" actId="20577"/>
        <pc:sldMkLst>
          <pc:docMk/>
          <pc:sldMk cId="2956338874" sldId="296"/>
        </pc:sldMkLst>
        <pc:spChg chg="mod">
          <ac:chgData name="Alec Buetow" userId="328d2c5d655d6f5d" providerId="LiveId" clId="{CD1D4D72-C486-437A-8B1F-CC91FE998153}" dt="2022-08-05T19:36:55.053" v="12719" actId="26606"/>
          <ac:spMkLst>
            <pc:docMk/>
            <pc:sldMk cId="2956338874" sldId="296"/>
            <ac:spMk id="2" creationId="{86143E2E-8CC9-716C-316F-BBB40B850F99}"/>
          </ac:spMkLst>
        </pc:spChg>
        <pc:spChg chg="mod">
          <ac:chgData name="Alec Buetow" userId="328d2c5d655d6f5d" providerId="LiveId" clId="{CD1D4D72-C486-437A-8B1F-CC91FE998153}" dt="2022-08-16T17:05:05.068" v="20953" actId="20577"/>
          <ac:spMkLst>
            <pc:docMk/>
            <pc:sldMk cId="2956338874" sldId="296"/>
            <ac:spMk id="3" creationId="{A4C6DA9C-E3C6-1785-BBA4-AA08BA703AAD}"/>
          </ac:spMkLst>
        </pc:spChg>
        <pc:spChg chg="add del">
          <ac:chgData name="Alec Buetow" userId="328d2c5d655d6f5d" providerId="LiveId" clId="{CD1D4D72-C486-437A-8B1F-CC91FE998153}" dt="2022-08-05T19:36:55.053" v="12719" actId="26606"/>
          <ac:spMkLst>
            <pc:docMk/>
            <pc:sldMk cId="2956338874" sldId="296"/>
            <ac:spMk id="10" creationId="{131BAD53-4E89-4F62-BBB7-26359763ED39}"/>
          </ac:spMkLst>
        </pc:spChg>
        <pc:spChg chg="add del">
          <ac:chgData name="Alec Buetow" userId="328d2c5d655d6f5d" providerId="LiveId" clId="{CD1D4D72-C486-437A-8B1F-CC91FE998153}" dt="2022-08-05T19:36:55.053" v="12719" actId="26606"/>
          <ac:spMkLst>
            <pc:docMk/>
            <pc:sldMk cId="2956338874" sldId="296"/>
            <ac:spMk id="12" creationId="{62756DA2-40EB-4C6F-B962-5822FFB54FB6}"/>
          </ac:spMkLst>
        </pc:spChg>
        <pc:spChg chg="add del">
          <ac:chgData name="Alec Buetow" userId="328d2c5d655d6f5d" providerId="LiveId" clId="{CD1D4D72-C486-437A-8B1F-CC91FE998153}" dt="2022-08-05T19:36:55.053" v="12718" actId="26606"/>
          <ac:spMkLst>
            <pc:docMk/>
            <pc:sldMk cId="2956338874" sldId="296"/>
            <ac:spMk id="17" creationId="{5D13CC36-B950-4F02-9BAF-9A7EB267398C}"/>
          </ac:spMkLst>
        </pc:spChg>
        <pc:spChg chg="add del">
          <ac:chgData name="Alec Buetow" userId="328d2c5d655d6f5d" providerId="LiveId" clId="{CD1D4D72-C486-437A-8B1F-CC91FE998153}" dt="2022-08-05T19:36:55.053" v="12718" actId="26606"/>
          <ac:spMkLst>
            <pc:docMk/>
            <pc:sldMk cId="2956338874" sldId="296"/>
            <ac:spMk id="19" creationId="{4F2E2428-58BA-458D-AA54-05502E63F32F}"/>
          </ac:spMkLst>
        </pc:spChg>
        <pc:spChg chg="add">
          <ac:chgData name="Alec Buetow" userId="328d2c5d655d6f5d" providerId="LiveId" clId="{CD1D4D72-C486-437A-8B1F-CC91FE998153}" dt="2022-08-05T19:36:55.053" v="12719" actId="26606"/>
          <ac:spMkLst>
            <pc:docMk/>
            <pc:sldMk cId="2956338874" sldId="296"/>
            <ac:spMk id="21" creationId="{0E3596DD-156A-473E-9BB3-C6A29F7574E9}"/>
          </ac:spMkLst>
        </pc:spChg>
        <pc:spChg chg="add">
          <ac:chgData name="Alec Buetow" userId="328d2c5d655d6f5d" providerId="LiveId" clId="{CD1D4D72-C486-437A-8B1F-CC91FE998153}" dt="2022-08-05T19:36:55.053" v="12719" actId="26606"/>
          <ac:spMkLst>
            <pc:docMk/>
            <pc:sldMk cId="2956338874" sldId="296"/>
            <ac:spMk id="22" creationId="{2C46C4D6-C474-4E92-B52E-944C1118F7B6}"/>
          </ac:spMkLst>
        </pc:spChg>
        <pc:picChg chg="mod">
          <ac:chgData name="Alec Buetow" userId="328d2c5d655d6f5d" providerId="LiveId" clId="{CD1D4D72-C486-437A-8B1F-CC91FE998153}" dt="2022-08-05T19:39:05.482" v="12745" actId="14826"/>
          <ac:picMkLst>
            <pc:docMk/>
            <pc:sldMk cId="2956338874" sldId="296"/>
            <ac:picMk id="5" creationId="{9C9F7E89-2040-3F62-5D1B-04EEFEC4864E}"/>
          </ac:picMkLst>
        </pc:picChg>
      </pc:sldChg>
      <pc:sldChg chg="addSp delSp modSp add mod">
        <pc:chgData name="Alec Buetow" userId="328d2c5d655d6f5d" providerId="LiveId" clId="{CD1D4D72-C486-437A-8B1F-CC91FE998153}" dt="2022-08-05T20:14:04.251" v="13625" actId="20577"/>
        <pc:sldMkLst>
          <pc:docMk/>
          <pc:sldMk cId="2528951812" sldId="297"/>
        </pc:sldMkLst>
        <pc:spChg chg="mod">
          <ac:chgData name="Alec Buetow" userId="328d2c5d655d6f5d" providerId="LiveId" clId="{CD1D4D72-C486-437A-8B1F-CC91FE998153}" dt="2022-08-05T20:12:31.880" v="13595" actId="26606"/>
          <ac:spMkLst>
            <pc:docMk/>
            <pc:sldMk cId="2528951812" sldId="297"/>
            <ac:spMk id="2" creationId="{86143E2E-8CC9-716C-316F-BBB40B850F99}"/>
          </ac:spMkLst>
        </pc:spChg>
        <pc:spChg chg="mod">
          <ac:chgData name="Alec Buetow" userId="328d2c5d655d6f5d" providerId="LiveId" clId="{CD1D4D72-C486-437A-8B1F-CC91FE998153}" dt="2022-08-05T20:14:04.251" v="13625" actId="20577"/>
          <ac:spMkLst>
            <pc:docMk/>
            <pc:sldMk cId="2528951812" sldId="297"/>
            <ac:spMk id="3" creationId="{A4C6DA9C-E3C6-1785-BBA4-AA08BA703AAD}"/>
          </ac:spMkLst>
        </pc:spChg>
        <pc:spChg chg="del">
          <ac:chgData name="Alec Buetow" userId="328d2c5d655d6f5d" providerId="LiveId" clId="{CD1D4D72-C486-437A-8B1F-CC91FE998153}" dt="2022-08-05T20:12:31.880" v="13595" actId="26606"/>
          <ac:spMkLst>
            <pc:docMk/>
            <pc:sldMk cId="2528951812" sldId="297"/>
            <ac:spMk id="21" creationId="{0E3596DD-156A-473E-9BB3-C6A29F7574E9}"/>
          </ac:spMkLst>
        </pc:spChg>
        <pc:spChg chg="del">
          <ac:chgData name="Alec Buetow" userId="328d2c5d655d6f5d" providerId="LiveId" clId="{CD1D4D72-C486-437A-8B1F-CC91FE998153}" dt="2022-08-05T20:12:31.880" v="13595" actId="26606"/>
          <ac:spMkLst>
            <pc:docMk/>
            <pc:sldMk cId="2528951812" sldId="297"/>
            <ac:spMk id="22" creationId="{2C46C4D6-C474-4E92-B52E-944C1118F7B6}"/>
          </ac:spMkLst>
        </pc:spChg>
        <pc:spChg chg="add">
          <ac:chgData name="Alec Buetow" userId="328d2c5d655d6f5d" providerId="LiveId" clId="{CD1D4D72-C486-437A-8B1F-CC91FE998153}" dt="2022-08-05T20:12:31.880" v="13595" actId="26606"/>
          <ac:spMkLst>
            <pc:docMk/>
            <pc:sldMk cId="2528951812" sldId="297"/>
            <ac:spMk id="27" creationId="{3C54F4CE-85F0-46ED-80DA-9518C9251AD1}"/>
          </ac:spMkLst>
        </pc:spChg>
        <pc:spChg chg="add">
          <ac:chgData name="Alec Buetow" userId="328d2c5d655d6f5d" providerId="LiveId" clId="{CD1D4D72-C486-437A-8B1F-CC91FE998153}" dt="2022-08-05T20:12:31.880" v="13595" actId="26606"/>
          <ac:spMkLst>
            <pc:docMk/>
            <pc:sldMk cId="2528951812" sldId="297"/>
            <ac:spMk id="29" creationId="{DADD1FCA-8ACB-4958-81DD-4CDD6D3E1921}"/>
          </ac:spMkLst>
        </pc:spChg>
        <pc:picChg chg="del">
          <ac:chgData name="Alec Buetow" userId="328d2c5d655d6f5d" providerId="LiveId" clId="{CD1D4D72-C486-437A-8B1F-CC91FE998153}" dt="2022-08-05T20:11:34.155" v="13469" actId="478"/>
          <ac:picMkLst>
            <pc:docMk/>
            <pc:sldMk cId="2528951812" sldId="297"/>
            <ac:picMk id="5" creationId="{9C9F7E89-2040-3F62-5D1B-04EEFEC4864E}"/>
          </ac:picMkLst>
        </pc:picChg>
        <pc:picChg chg="add mod">
          <ac:chgData name="Alec Buetow" userId="328d2c5d655d6f5d" providerId="LiveId" clId="{CD1D4D72-C486-437A-8B1F-CC91FE998153}" dt="2022-08-05T20:12:31.880" v="13595" actId="26606"/>
          <ac:picMkLst>
            <pc:docMk/>
            <pc:sldMk cId="2528951812" sldId="297"/>
            <ac:picMk id="6" creationId="{3324BF1E-06FB-0FE8-46A8-B9596A6B0D59}"/>
          </ac:picMkLst>
        </pc:picChg>
      </pc:sldChg>
      <pc:sldChg chg="addSp delSp modSp add mod">
        <pc:chgData name="Alec Buetow" userId="328d2c5d655d6f5d" providerId="LiveId" clId="{CD1D4D72-C486-437A-8B1F-CC91FE998153}" dt="2022-08-16T17:05:42.037" v="20959" actId="20577"/>
        <pc:sldMkLst>
          <pc:docMk/>
          <pc:sldMk cId="3624978057" sldId="298"/>
        </pc:sldMkLst>
        <pc:spChg chg="mod">
          <ac:chgData name="Alec Buetow" userId="328d2c5d655d6f5d" providerId="LiveId" clId="{CD1D4D72-C486-437A-8B1F-CC91FE998153}" dt="2022-08-05T20:14:49.428" v="13631" actId="26606"/>
          <ac:spMkLst>
            <pc:docMk/>
            <pc:sldMk cId="3624978057" sldId="298"/>
            <ac:spMk id="2" creationId="{86143E2E-8CC9-716C-316F-BBB40B850F99}"/>
          </ac:spMkLst>
        </pc:spChg>
        <pc:spChg chg="mod">
          <ac:chgData name="Alec Buetow" userId="328d2c5d655d6f5d" providerId="LiveId" clId="{CD1D4D72-C486-437A-8B1F-CC91FE998153}" dt="2022-08-16T17:05:42.037" v="20959" actId="20577"/>
          <ac:spMkLst>
            <pc:docMk/>
            <pc:sldMk cId="3624978057" sldId="298"/>
            <ac:spMk id="3" creationId="{A4C6DA9C-E3C6-1785-BBA4-AA08BA703AAD}"/>
          </ac:spMkLst>
        </pc:spChg>
        <pc:spChg chg="del">
          <ac:chgData name="Alec Buetow" userId="328d2c5d655d6f5d" providerId="LiveId" clId="{CD1D4D72-C486-437A-8B1F-CC91FE998153}" dt="2022-08-05T20:14:49.428" v="13631" actId="26606"/>
          <ac:spMkLst>
            <pc:docMk/>
            <pc:sldMk cId="3624978057" sldId="298"/>
            <ac:spMk id="27" creationId="{3C54F4CE-85F0-46ED-80DA-9518C9251AD1}"/>
          </ac:spMkLst>
        </pc:spChg>
        <pc:spChg chg="del">
          <ac:chgData name="Alec Buetow" userId="328d2c5d655d6f5d" providerId="LiveId" clId="{CD1D4D72-C486-437A-8B1F-CC91FE998153}" dt="2022-08-05T20:14:49.428" v="13631" actId="26606"/>
          <ac:spMkLst>
            <pc:docMk/>
            <pc:sldMk cId="3624978057" sldId="298"/>
            <ac:spMk id="29" creationId="{DADD1FCA-8ACB-4958-81DD-4CDD6D3E1921}"/>
          </ac:spMkLst>
        </pc:spChg>
        <pc:spChg chg="add">
          <ac:chgData name="Alec Buetow" userId="328d2c5d655d6f5d" providerId="LiveId" clId="{CD1D4D72-C486-437A-8B1F-CC91FE998153}" dt="2022-08-05T20:14:49.428" v="13631" actId="26606"/>
          <ac:spMkLst>
            <pc:docMk/>
            <pc:sldMk cId="3624978057" sldId="298"/>
            <ac:spMk id="34" creationId="{46F7435D-E3DB-47B1-BA61-B00ACC83A9DE}"/>
          </ac:spMkLst>
        </pc:spChg>
        <pc:spChg chg="add">
          <ac:chgData name="Alec Buetow" userId="328d2c5d655d6f5d" providerId="LiveId" clId="{CD1D4D72-C486-437A-8B1F-CC91FE998153}" dt="2022-08-05T20:14:49.428" v="13631" actId="26606"/>
          <ac:spMkLst>
            <pc:docMk/>
            <pc:sldMk cId="3624978057" sldId="298"/>
            <ac:spMk id="36" creationId="{F263A0B5-F8C4-4116-809F-78A768EA79A6}"/>
          </ac:spMkLst>
        </pc:spChg>
        <pc:picChg chg="add mod">
          <ac:chgData name="Alec Buetow" userId="328d2c5d655d6f5d" providerId="LiveId" clId="{CD1D4D72-C486-437A-8B1F-CC91FE998153}" dt="2022-08-05T20:14:49.428" v="13631" actId="26606"/>
          <ac:picMkLst>
            <pc:docMk/>
            <pc:sldMk cId="3624978057" sldId="298"/>
            <ac:picMk id="5" creationId="{AA3C7461-368F-BE51-A83A-AD533DD36DDC}"/>
          </ac:picMkLst>
        </pc:picChg>
        <pc:picChg chg="del">
          <ac:chgData name="Alec Buetow" userId="328d2c5d655d6f5d" providerId="LiveId" clId="{CD1D4D72-C486-437A-8B1F-CC91FE998153}" dt="2022-08-05T20:14:28.500" v="13627" actId="478"/>
          <ac:picMkLst>
            <pc:docMk/>
            <pc:sldMk cId="3624978057" sldId="298"/>
            <ac:picMk id="6" creationId="{3324BF1E-06FB-0FE8-46A8-B9596A6B0D59}"/>
          </ac:picMkLst>
        </pc:picChg>
      </pc:sldChg>
      <pc:sldChg chg="add del">
        <pc:chgData name="Alec Buetow" userId="328d2c5d655d6f5d" providerId="LiveId" clId="{CD1D4D72-C486-437A-8B1F-CC91FE998153}" dt="2022-08-05T21:36:36.039" v="14321" actId="2696"/>
        <pc:sldMkLst>
          <pc:docMk/>
          <pc:sldMk cId="2326723570" sldId="299"/>
        </pc:sldMkLst>
      </pc:sldChg>
      <pc:sldChg chg="modSp add mod">
        <pc:chgData name="Alec Buetow" userId="328d2c5d655d6f5d" providerId="LiveId" clId="{CD1D4D72-C486-437A-8B1F-CC91FE998153}" dt="2022-08-09T17:48:37.753" v="18513" actId="20577"/>
        <pc:sldMkLst>
          <pc:docMk/>
          <pc:sldMk cId="1719115308" sldId="300"/>
        </pc:sldMkLst>
        <pc:spChg chg="mod">
          <ac:chgData name="Alec Buetow" userId="328d2c5d655d6f5d" providerId="LiveId" clId="{CD1D4D72-C486-437A-8B1F-CC91FE998153}" dt="2022-08-09T17:48:37.753" v="18513" actId="20577"/>
          <ac:spMkLst>
            <pc:docMk/>
            <pc:sldMk cId="1719115308" sldId="300"/>
            <ac:spMk id="3" creationId="{91DDB581-C10E-E088-819E-905494A06CB3}"/>
          </ac:spMkLst>
        </pc:spChg>
      </pc:sldChg>
      <pc:sldChg chg="add del">
        <pc:chgData name="Alec Buetow" userId="328d2c5d655d6f5d" providerId="LiveId" clId="{CD1D4D72-C486-437A-8B1F-CC91FE998153}" dt="2022-08-05T21:53:10.768" v="14988" actId="2696"/>
        <pc:sldMkLst>
          <pc:docMk/>
          <pc:sldMk cId="774618151" sldId="301"/>
        </pc:sldMkLst>
      </pc:sldChg>
      <pc:sldChg chg="modSp add mod">
        <pc:chgData name="Alec Buetow" userId="328d2c5d655d6f5d" providerId="LiveId" clId="{CD1D4D72-C486-437A-8B1F-CC91FE998153}" dt="2022-08-05T22:22:45.933" v="16377" actId="20577"/>
        <pc:sldMkLst>
          <pc:docMk/>
          <pc:sldMk cId="1679059739" sldId="302"/>
        </pc:sldMkLst>
        <pc:spChg chg="mod">
          <ac:chgData name="Alec Buetow" userId="328d2c5d655d6f5d" providerId="LiveId" clId="{CD1D4D72-C486-437A-8B1F-CC91FE998153}" dt="2022-08-05T22:22:45.933" v="16377" actId="20577"/>
          <ac:spMkLst>
            <pc:docMk/>
            <pc:sldMk cId="1679059739" sldId="302"/>
            <ac:spMk id="3" creationId="{91DDB581-C10E-E088-819E-905494A06CB3}"/>
          </ac:spMkLst>
        </pc:spChg>
      </pc:sldChg>
      <pc:sldChg chg="addSp delSp modSp add mod setBg">
        <pc:chgData name="Alec Buetow" userId="328d2c5d655d6f5d" providerId="LiveId" clId="{CD1D4D72-C486-437A-8B1F-CC91FE998153}" dt="2022-08-05T22:29:00.241" v="16457" actId="403"/>
        <pc:sldMkLst>
          <pc:docMk/>
          <pc:sldMk cId="1191165064" sldId="303"/>
        </pc:sldMkLst>
        <pc:spChg chg="mod">
          <ac:chgData name="Alec Buetow" userId="328d2c5d655d6f5d" providerId="LiveId" clId="{CD1D4D72-C486-437A-8B1F-CC91FE998153}" dt="2022-08-05T22:28:44.214" v="16452" actId="26606"/>
          <ac:spMkLst>
            <pc:docMk/>
            <pc:sldMk cId="1191165064" sldId="303"/>
            <ac:spMk id="2" creationId="{AED9E08C-23AD-1431-2FF9-1E29AF08D227}"/>
          </ac:spMkLst>
        </pc:spChg>
        <pc:spChg chg="mod">
          <ac:chgData name="Alec Buetow" userId="328d2c5d655d6f5d" providerId="LiveId" clId="{CD1D4D72-C486-437A-8B1F-CC91FE998153}" dt="2022-08-05T22:29:00.241" v="16457" actId="403"/>
          <ac:spMkLst>
            <pc:docMk/>
            <pc:sldMk cId="1191165064" sldId="303"/>
            <ac:spMk id="3" creationId="{91DDB581-C10E-E088-819E-905494A06CB3}"/>
          </ac:spMkLst>
        </pc:spChg>
        <pc:spChg chg="add del">
          <ac:chgData name="Alec Buetow" userId="328d2c5d655d6f5d" providerId="LiveId" clId="{CD1D4D72-C486-437A-8B1F-CC91FE998153}" dt="2022-08-05T22:28:44.121" v="16451" actId="26606"/>
          <ac:spMkLst>
            <pc:docMk/>
            <pc:sldMk cId="1191165064" sldId="303"/>
            <ac:spMk id="10" creationId="{F821940F-7A1D-4ACC-85B4-A932898ABB37}"/>
          </ac:spMkLst>
        </pc:spChg>
        <pc:spChg chg="add del">
          <ac:chgData name="Alec Buetow" userId="328d2c5d655d6f5d" providerId="LiveId" clId="{CD1D4D72-C486-437A-8B1F-CC91FE998153}" dt="2022-08-05T22:28:44.121" v="16451" actId="26606"/>
          <ac:spMkLst>
            <pc:docMk/>
            <pc:sldMk cId="1191165064" sldId="303"/>
            <ac:spMk id="12" creationId="{16674508-81D3-48CF-96BF-7FC60EAA572A}"/>
          </ac:spMkLst>
        </pc:spChg>
        <pc:spChg chg="add">
          <ac:chgData name="Alec Buetow" userId="328d2c5d655d6f5d" providerId="LiveId" clId="{CD1D4D72-C486-437A-8B1F-CC91FE998153}" dt="2022-08-05T22:28:44.214" v="16452" actId="26606"/>
          <ac:spMkLst>
            <pc:docMk/>
            <pc:sldMk cId="1191165064" sldId="303"/>
            <ac:spMk id="14" creationId="{9A0D773F-7A7D-4DBB-9DEA-86BB8B8F4BC8}"/>
          </ac:spMkLst>
        </pc:spChg>
        <pc:spChg chg="add">
          <ac:chgData name="Alec Buetow" userId="328d2c5d655d6f5d" providerId="LiveId" clId="{CD1D4D72-C486-437A-8B1F-CC91FE998153}" dt="2022-08-05T22:28:44.214" v="16452" actId="26606"/>
          <ac:spMkLst>
            <pc:docMk/>
            <pc:sldMk cId="1191165064" sldId="303"/>
            <ac:spMk id="15" creationId="{7FF47CB7-972F-479F-A36D-9E72D26EC8DA}"/>
          </ac:spMkLst>
        </pc:spChg>
        <pc:spChg chg="add">
          <ac:chgData name="Alec Buetow" userId="328d2c5d655d6f5d" providerId="LiveId" clId="{CD1D4D72-C486-437A-8B1F-CC91FE998153}" dt="2022-08-05T22:28:44.214" v="16452" actId="26606"/>
          <ac:spMkLst>
            <pc:docMk/>
            <pc:sldMk cId="1191165064" sldId="303"/>
            <ac:spMk id="16" creationId="{0D153B68-5844-490D-8E67-F616D6D721CA}"/>
          </ac:spMkLst>
        </pc:spChg>
        <pc:picChg chg="add mod">
          <ac:chgData name="Alec Buetow" userId="328d2c5d655d6f5d" providerId="LiveId" clId="{CD1D4D72-C486-437A-8B1F-CC91FE998153}" dt="2022-08-05T22:28:44.214" v="16452" actId="26606"/>
          <ac:picMkLst>
            <pc:docMk/>
            <pc:sldMk cId="1191165064" sldId="303"/>
            <ac:picMk id="5" creationId="{0AABF76B-6846-D7AC-956B-60FFCB267560}"/>
          </ac:picMkLst>
        </pc:picChg>
      </pc:sldChg>
      <pc:sldChg chg="addSp delSp modSp add mod setBg setClrOvrMap">
        <pc:chgData name="Alec Buetow" userId="328d2c5d655d6f5d" providerId="LiveId" clId="{CD1D4D72-C486-437A-8B1F-CC91FE998153}" dt="2022-08-09T17:46:36.285" v="18499" actId="20577"/>
        <pc:sldMkLst>
          <pc:docMk/>
          <pc:sldMk cId="99647566" sldId="304"/>
        </pc:sldMkLst>
        <pc:spChg chg="mod">
          <ac:chgData name="Alec Buetow" userId="328d2c5d655d6f5d" providerId="LiveId" clId="{CD1D4D72-C486-437A-8B1F-CC91FE998153}" dt="2022-08-06T18:47:03.744" v="16512" actId="26606"/>
          <ac:spMkLst>
            <pc:docMk/>
            <pc:sldMk cId="99647566" sldId="304"/>
            <ac:spMk id="2" creationId="{86143E2E-8CC9-716C-316F-BBB40B850F99}"/>
          </ac:spMkLst>
        </pc:spChg>
        <pc:spChg chg="mod">
          <ac:chgData name="Alec Buetow" userId="328d2c5d655d6f5d" providerId="LiveId" clId="{CD1D4D72-C486-437A-8B1F-CC91FE998153}" dt="2022-08-09T17:46:36.285" v="18499" actId="20577"/>
          <ac:spMkLst>
            <pc:docMk/>
            <pc:sldMk cId="99647566" sldId="304"/>
            <ac:spMk id="3" creationId="{A4C6DA9C-E3C6-1785-BBA4-AA08BA703AAD}"/>
          </ac:spMkLst>
        </pc:spChg>
        <pc:spChg chg="del">
          <ac:chgData name="Alec Buetow" userId="328d2c5d655d6f5d" providerId="LiveId" clId="{CD1D4D72-C486-437A-8B1F-CC91FE998153}" dt="2022-08-06T18:44:05.279" v="16492" actId="26606"/>
          <ac:spMkLst>
            <pc:docMk/>
            <pc:sldMk cId="99647566" sldId="304"/>
            <ac:spMk id="34" creationId="{46F7435D-E3DB-47B1-BA61-B00ACC83A9DE}"/>
          </ac:spMkLst>
        </pc:spChg>
        <pc:spChg chg="del">
          <ac:chgData name="Alec Buetow" userId="328d2c5d655d6f5d" providerId="LiveId" clId="{CD1D4D72-C486-437A-8B1F-CC91FE998153}" dt="2022-08-06T18:44:05.279" v="16492" actId="26606"/>
          <ac:spMkLst>
            <pc:docMk/>
            <pc:sldMk cId="99647566" sldId="304"/>
            <ac:spMk id="36" creationId="{F263A0B5-F8C4-4116-809F-78A768EA79A6}"/>
          </ac:spMkLst>
        </pc:spChg>
        <pc:spChg chg="add del">
          <ac:chgData name="Alec Buetow" userId="328d2c5d655d6f5d" providerId="LiveId" clId="{CD1D4D72-C486-437A-8B1F-CC91FE998153}" dt="2022-08-06T18:46:29.146" v="16506" actId="26606"/>
          <ac:spMkLst>
            <pc:docMk/>
            <pc:sldMk cId="99647566" sldId="304"/>
            <ac:spMk id="41" creationId="{EBB6D9F6-3E47-45AD-8461-718A3C87E3E8}"/>
          </ac:spMkLst>
        </pc:spChg>
        <pc:spChg chg="add del">
          <ac:chgData name="Alec Buetow" userId="328d2c5d655d6f5d" providerId="LiveId" clId="{CD1D4D72-C486-437A-8B1F-CC91FE998153}" dt="2022-08-06T18:46:29.146" v="16506" actId="26606"/>
          <ac:spMkLst>
            <pc:docMk/>
            <pc:sldMk cId="99647566" sldId="304"/>
            <ac:spMk id="43" creationId="{A3B16A00-A549-4B07-B8C2-4B3A966D9E26}"/>
          </ac:spMkLst>
        </pc:spChg>
        <pc:spChg chg="add del">
          <ac:chgData name="Alec Buetow" userId="328d2c5d655d6f5d" providerId="LiveId" clId="{CD1D4D72-C486-437A-8B1F-CC91FE998153}" dt="2022-08-06T18:46:29.146" v="16506" actId="26606"/>
          <ac:spMkLst>
            <pc:docMk/>
            <pc:sldMk cId="99647566" sldId="304"/>
            <ac:spMk id="45" creationId="{33B86BAE-87B4-4192-ABB2-627FFC965AC7}"/>
          </ac:spMkLst>
        </pc:spChg>
        <pc:spChg chg="add del">
          <ac:chgData name="Alec Buetow" userId="328d2c5d655d6f5d" providerId="LiveId" clId="{CD1D4D72-C486-437A-8B1F-CC91FE998153}" dt="2022-08-06T18:46:29.146" v="16506" actId="26606"/>
          <ac:spMkLst>
            <pc:docMk/>
            <pc:sldMk cId="99647566" sldId="304"/>
            <ac:spMk id="47" creationId="{22BB4F03-4463-45CC-89A7-8E03412EDDBF}"/>
          </ac:spMkLst>
        </pc:spChg>
        <pc:spChg chg="add del">
          <ac:chgData name="Alec Buetow" userId="328d2c5d655d6f5d" providerId="LiveId" clId="{CD1D4D72-C486-437A-8B1F-CC91FE998153}" dt="2022-08-06T18:46:29.146" v="16506" actId="26606"/>
          <ac:spMkLst>
            <pc:docMk/>
            <pc:sldMk cId="99647566" sldId="304"/>
            <ac:spMk id="49" creationId="{80E1AEAE-1F52-4C29-925C-27738417E9F5}"/>
          </ac:spMkLst>
        </pc:spChg>
        <pc:spChg chg="add del">
          <ac:chgData name="Alec Buetow" userId="328d2c5d655d6f5d" providerId="LiveId" clId="{CD1D4D72-C486-437A-8B1F-CC91FE998153}" dt="2022-08-06T18:47:03.744" v="16512" actId="26606"/>
          <ac:spMkLst>
            <pc:docMk/>
            <pc:sldMk cId="99647566" sldId="304"/>
            <ac:spMk id="54" creationId="{003713C1-2FB2-413B-BF91-3AE41726FB7A}"/>
          </ac:spMkLst>
        </pc:spChg>
        <pc:spChg chg="add del">
          <ac:chgData name="Alec Buetow" userId="328d2c5d655d6f5d" providerId="LiveId" clId="{CD1D4D72-C486-437A-8B1F-CC91FE998153}" dt="2022-08-06T18:47:03.744" v="16512" actId="26606"/>
          <ac:spMkLst>
            <pc:docMk/>
            <pc:sldMk cId="99647566" sldId="304"/>
            <ac:spMk id="56" creationId="{1CAB92A9-A23E-4C58-BF68-EDCB6F12A53E}"/>
          </ac:spMkLst>
        </pc:spChg>
        <pc:spChg chg="add del">
          <ac:chgData name="Alec Buetow" userId="328d2c5d655d6f5d" providerId="LiveId" clId="{CD1D4D72-C486-437A-8B1F-CC91FE998153}" dt="2022-08-06T18:47:03.744" v="16512" actId="26606"/>
          <ac:spMkLst>
            <pc:docMk/>
            <pc:sldMk cId="99647566" sldId="304"/>
            <ac:spMk id="58" creationId="{90795B4D-5022-4A7F-A01D-8D880B7CDBE6}"/>
          </ac:spMkLst>
        </pc:spChg>
        <pc:spChg chg="add del">
          <ac:chgData name="Alec Buetow" userId="328d2c5d655d6f5d" providerId="LiveId" clId="{CD1D4D72-C486-437A-8B1F-CC91FE998153}" dt="2022-08-06T18:47:03.744" v="16512" actId="26606"/>
          <ac:spMkLst>
            <pc:docMk/>
            <pc:sldMk cId="99647566" sldId="304"/>
            <ac:spMk id="60" creationId="{AFD19018-DE7C-4796-ADF2-AD2EB0FC0D9C}"/>
          </ac:spMkLst>
        </pc:spChg>
        <pc:spChg chg="add del">
          <ac:chgData name="Alec Buetow" userId="328d2c5d655d6f5d" providerId="LiveId" clId="{CD1D4D72-C486-437A-8B1F-CC91FE998153}" dt="2022-08-06T18:47:03.744" v="16512" actId="26606"/>
          <ac:spMkLst>
            <pc:docMk/>
            <pc:sldMk cId="99647566" sldId="304"/>
            <ac:spMk id="62" creationId="{B1A0A2C2-4F85-44AF-8708-8DCA4B550CB8}"/>
          </ac:spMkLst>
        </pc:spChg>
        <pc:spChg chg="add del">
          <ac:chgData name="Alec Buetow" userId="328d2c5d655d6f5d" providerId="LiveId" clId="{CD1D4D72-C486-437A-8B1F-CC91FE998153}" dt="2022-08-06T18:47:03.728" v="16511" actId="26606"/>
          <ac:spMkLst>
            <pc:docMk/>
            <pc:sldMk cId="99647566" sldId="304"/>
            <ac:spMk id="67" creationId="{EBB6D9F6-3E47-45AD-8461-718A3C87E3E8}"/>
          </ac:spMkLst>
        </pc:spChg>
        <pc:spChg chg="add del">
          <ac:chgData name="Alec Buetow" userId="328d2c5d655d6f5d" providerId="LiveId" clId="{CD1D4D72-C486-437A-8B1F-CC91FE998153}" dt="2022-08-06T18:47:03.728" v="16511" actId="26606"/>
          <ac:spMkLst>
            <pc:docMk/>
            <pc:sldMk cId="99647566" sldId="304"/>
            <ac:spMk id="69" creationId="{A3B16A00-A549-4B07-B8C2-4B3A966D9E26}"/>
          </ac:spMkLst>
        </pc:spChg>
        <pc:spChg chg="add del">
          <ac:chgData name="Alec Buetow" userId="328d2c5d655d6f5d" providerId="LiveId" clId="{CD1D4D72-C486-437A-8B1F-CC91FE998153}" dt="2022-08-06T18:47:03.728" v="16511" actId="26606"/>
          <ac:spMkLst>
            <pc:docMk/>
            <pc:sldMk cId="99647566" sldId="304"/>
            <ac:spMk id="71" creationId="{33B86BAE-87B4-4192-ABB2-627FFC965AC7}"/>
          </ac:spMkLst>
        </pc:spChg>
        <pc:spChg chg="add del">
          <ac:chgData name="Alec Buetow" userId="328d2c5d655d6f5d" providerId="LiveId" clId="{CD1D4D72-C486-437A-8B1F-CC91FE998153}" dt="2022-08-06T18:47:03.728" v="16511" actId="26606"/>
          <ac:spMkLst>
            <pc:docMk/>
            <pc:sldMk cId="99647566" sldId="304"/>
            <ac:spMk id="73" creationId="{22BB4F03-4463-45CC-89A7-8E03412EDDBF}"/>
          </ac:spMkLst>
        </pc:spChg>
        <pc:spChg chg="add del">
          <ac:chgData name="Alec Buetow" userId="328d2c5d655d6f5d" providerId="LiveId" clId="{CD1D4D72-C486-437A-8B1F-CC91FE998153}" dt="2022-08-06T18:47:03.728" v="16511" actId="26606"/>
          <ac:spMkLst>
            <pc:docMk/>
            <pc:sldMk cId="99647566" sldId="304"/>
            <ac:spMk id="75" creationId="{80E1AEAE-1F52-4C29-925C-27738417E9F5}"/>
          </ac:spMkLst>
        </pc:spChg>
        <pc:spChg chg="add">
          <ac:chgData name="Alec Buetow" userId="328d2c5d655d6f5d" providerId="LiveId" clId="{CD1D4D72-C486-437A-8B1F-CC91FE998153}" dt="2022-08-06T18:47:03.744" v="16512" actId="26606"/>
          <ac:spMkLst>
            <pc:docMk/>
            <pc:sldMk cId="99647566" sldId="304"/>
            <ac:spMk id="77" creationId="{4C2AC11E-3162-4990-A36E-92B07ECF16C2}"/>
          </ac:spMkLst>
        </pc:spChg>
        <pc:spChg chg="add">
          <ac:chgData name="Alec Buetow" userId="328d2c5d655d6f5d" providerId="LiveId" clId="{CD1D4D72-C486-437A-8B1F-CC91FE998153}" dt="2022-08-06T18:47:03.744" v="16512" actId="26606"/>
          <ac:spMkLst>
            <pc:docMk/>
            <pc:sldMk cId="99647566" sldId="304"/>
            <ac:spMk id="78" creationId="{9073D962-D3D2-4A72-8593-65C213CBFFC3}"/>
          </ac:spMkLst>
        </pc:spChg>
        <pc:spChg chg="add">
          <ac:chgData name="Alec Buetow" userId="328d2c5d655d6f5d" providerId="LiveId" clId="{CD1D4D72-C486-437A-8B1F-CC91FE998153}" dt="2022-08-06T18:47:03.744" v="16512" actId="26606"/>
          <ac:spMkLst>
            <pc:docMk/>
            <pc:sldMk cId="99647566" sldId="304"/>
            <ac:spMk id="79" creationId="{2387511B-F6E1-4929-AC90-94FB8B6B0F41}"/>
          </ac:spMkLst>
        </pc:spChg>
        <pc:spChg chg="add">
          <ac:chgData name="Alec Buetow" userId="328d2c5d655d6f5d" providerId="LiveId" clId="{CD1D4D72-C486-437A-8B1F-CC91FE998153}" dt="2022-08-06T18:47:03.744" v="16512" actId="26606"/>
          <ac:spMkLst>
            <pc:docMk/>
            <pc:sldMk cId="99647566" sldId="304"/>
            <ac:spMk id="80" creationId="{AA58F78C-27AB-465F-AA33-15E08AF267F9}"/>
          </ac:spMkLst>
        </pc:spChg>
        <pc:picChg chg="del">
          <ac:chgData name="Alec Buetow" userId="328d2c5d655d6f5d" providerId="LiveId" clId="{CD1D4D72-C486-437A-8B1F-CC91FE998153}" dt="2022-08-06T18:43:50.118" v="16482" actId="478"/>
          <ac:picMkLst>
            <pc:docMk/>
            <pc:sldMk cId="99647566" sldId="304"/>
            <ac:picMk id="5" creationId="{AA3C7461-368F-BE51-A83A-AD533DD36DDC}"/>
          </ac:picMkLst>
        </pc:picChg>
        <pc:picChg chg="add del mod">
          <ac:chgData name="Alec Buetow" userId="328d2c5d655d6f5d" providerId="LiveId" clId="{CD1D4D72-C486-437A-8B1F-CC91FE998153}" dt="2022-08-06T18:46:15.607" v="16494" actId="478"/>
          <ac:picMkLst>
            <pc:docMk/>
            <pc:sldMk cId="99647566" sldId="304"/>
            <ac:picMk id="6" creationId="{4F8E3DA5-AC7A-4978-6D54-4EFD2BA73935}"/>
          </ac:picMkLst>
        </pc:picChg>
        <pc:picChg chg="add del mod ord">
          <ac:chgData name="Alec Buetow" userId="328d2c5d655d6f5d" providerId="LiveId" clId="{CD1D4D72-C486-437A-8B1F-CC91FE998153}" dt="2022-08-06T18:46:16.615" v="16496" actId="478"/>
          <ac:picMkLst>
            <pc:docMk/>
            <pc:sldMk cId="99647566" sldId="304"/>
            <ac:picMk id="8" creationId="{CD34F377-BF65-03A2-B3E7-B3E16E119A4E}"/>
          </ac:picMkLst>
        </pc:picChg>
        <pc:picChg chg="add del mod">
          <ac:chgData name="Alec Buetow" userId="328d2c5d655d6f5d" providerId="LiveId" clId="{CD1D4D72-C486-437A-8B1F-CC91FE998153}" dt="2022-08-06T18:46:16.216" v="16495" actId="478"/>
          <ac:picMkLst>
            <pc:docMk/>
            <pc:sldMk cId="99647566" sldId="304"/>
            <ac:picMk id="10" creationId="{553B0ADE-8046-AE42-0334-27DCCAAEB913}"/>
          </ac:picMkLst>
        </pc:picChg>
        <pc:picChg chg="add del mod ord">
          <ac:chgData name="Alec Buetow" userId="328d2c5d655d6f5d" providerId="LiveId" clId="{CD1D4D72-C486-437A-8B1F-CC91FE998153}" dt="2022-08-06T18:46:15.220" v="16493" actId="478"/>
          <ac:picMkLst>
            <pc:docMk/>
            <pc:sldMk cId="99647566" sldId="304"/>
            <ac:picMk id="12" creationId="{4E85EAE0-9FC0-31C1-DCC8-B9038186198E}"/>
          </ac:picMkLst>
        </pc:picChg>
        <pc:picChg chg="add mod ord">
          <ac:chgData name="Alec Buetow" userId="328d2c5d655d6f5d" providerId="LiveId" clId="{CD1D4D72-C486-437A-8B1F-CC91FE998153}" dt="2022-08-06T18:47:30.099" v="16517" actId="1076"/>
          <ac:picMkLst>
            <pc:docMk/>
            <pc:sldMk cId="99647566" sldId="304"/>
            <ac:picMk id="14" creationId="{306561C4-C544-53A2-285D-493AD7D59178}"/>
          </ac:picMkLst>
        </pc:picChg>
        <pc:picChg chg="add mod ord">
          <ac:chgData name="Alec Buetow" userId="328d2c5d655d6f5d" providerId="LiveId" clId="{CD1D4D72-C486-437A-8B1F-CC91FE998153}" dt="2022-08-06T18:47:20.221" v="16514" actId="1076"/>
          <ac:picMkLst>
            <pc:docMk/>
            <pc:sldMk cId="99647566" sldId="304"/>
            <ac:picMk id="16" creationId="{099A192A-C9D2-5D08-E1D1-2BDDAAC9F44F}"/>
          </ac:picMkLst>
        </pc:picChg>
        <pc:picChg chg="add mod ord">
          <ac:chgData name="Alec Buetow" userId="328d2c5d655d6f5d" providerId="LiveId" clId="{CD1D4D72-C486-437A-8B1F-CC91FE998153}" dt="2022-08-06T18:47:33.622" v="16518" actId="1076"/>
          <ac:picMkLst>
            <pc:docMk/>
            <pc:sldMk cId="99647566" sldId="304"/>
            <ac:picMk id="18" creationId="{FCB0096E-7712-1AA2-417D-73C7E7E64206}"/>
          </ac:picMkLst>
        </pc:picChg>
        <pc:picChg chg="add mod">
          <ac:chgData name="Alec Buetow" userId="328d2c5d655d6f5d" providerId="LiveId" clId="{CD1D4D72-C486-437A-8B1F-CC91FE998153}" dt="2022-08-06T18:47:23.681" v="16515" actId="1076"/>
          <ac:picMkLst>
            <pc:docMk/>
            <pc:sldMk cId="99647566" sldId="304"/>
            <ac:picMk id="20" creationId="{16ED13B0-1460-B904-239B-0639E11249FB}"/>
          </ac:picMkLst>
        </pc:picChg>
      </pc:sldChg>
      <pc:sldChg chg="modSp add mod">
        <pc:chgData name="Alec Buetow" userId="328d2c5d655d6f5d" providerId="LiveId" clId="{CD1D4D72-C486-437A-8B1F-CC91FE998153}" dt="2022-08-09T17:50:32.477" v="18514" actId="20577"/>
        <pc:sldMkLst>
          <pc:docMk/>
          <pc:sldMk cId="1187717032" sldId="305"/>
        </pc:sldMkLst>
        <pc:spChg chg="mod">
          <ac:chgData name="Alec Buetow" userId="328d2c5d655d6f5d" providerId="LiveId" clId="{CD1D4D72-C486-437A-8B1F-CC91FE998153}" dt="2022-08-09T17:50:32.477" v="18514" actId="20577"/>
          <ac:spMkLst>
            <pc:docMk/>
            <pc:sldMk cId="1187717032" sldId="305"/>
            <ac:spMk id="3" creationId="{91DDB581-C10E-E088-819E-905494A06CB3}"/>
          </ac:spMkLst>
        </pc:spChg>
      </pc:sldChg>
      <pc:sldChg chg="addSp delSp modSp new mod setBg">
        <pc:chgData name="Alec Buetow" userId="328d2c5d655d6f5d" providerId="LiveId" clId="{CD1D4D72-C486-437A-8B1F-CC91FE998153}" dt="2022-08-15T17:57:17.366" v="19114" actId="20577"/>
        <pc:sldMkLst>
          <pc:docMk/>
          <pc:sldMk cId="477005082" sldId="306"/>
        </pc:sldMkLst>
        <pc:spChg chg="mod">
          <ac:chgData name="Alec Buetow" userId="328d2c5d655d6f5d" providerId="LiveId" clId="{CD1D4D72-C486-437A-8B1F-CC91FE998153}" dt="2022-08-12T20:36:42.080" v="18732" actId="26606"/>
          <ac:spMkLst>
            <pc:docMk/>
            <pc:sldMk cId="477005082" sldId="306"/>
            <ac:spMk id="2" creationId="{B3C86A1F-6A62-10AA-5E9B-70E956ED0D41}"/>
          </ac:spMkLst>
        </pc:spChg>
        <pc:spChg chg="del">
          <ac:chgData name="Alec Buetow" userId="328d2c5d655d6f5d" providerId="LiveId" clId="{CD1D4D72-C486-437A-8B1F-CC91FE998153}" dt="2022-08-12T20:34:26.320" v="18516" actId="931"/>
          <ac:spMkLst>
            <pc:docMk/>
            <pc:sldMk cId="477005082" sldId="306"/>
            <ac:spMk id="3" creationId="{AD649C0D-7308-C899-A545-D7ACEAA8BF0D}"/>
          </ac:spMkLst>
        </pc:spChg>
        <pc:spChg chg="add mod">
          <ac:chgData name="Alec Buetow" userId="328d2c5d655d6f5d" providerId="LiveId" clId="{CD1D4D72-C486-437A-8B1F-CC91FE998153}" dt="2022-08-15T17:57:17.366" v="19114" actId="20577"/>
          <ac:spMkLst>
            <pc:docMk/>
            <pc:sldMk cId="477005082" sldId="306"/>
            <ac:spMk id="6" creationId="{623C9891-46BA-6591-921A-F6E0E6D414DC}"/>
          </ac:spMkLst>
        </pc:spChg>
        <pc:spChg chg="add">
          <ac:chgData name="Alec Buetow" userId="328d2c5d655d6f5d" providerId="LiveId" clId="{CD1D4D72-C486-437A-8B1F-CC91FE998153}" dt="2022-08-12T20:36:42.080" v="18732" actId="26606"/>
          <ac:spMkLst>
            <pc:docMk/>
            <pc:sldMk cId="477005082" sldId="306"/>
            <ac:spMk id="11" creationId="{2C61293E-6EBE-43EF-A52C-9BEBFD7679D4}"/>
          </ac:spMkLst>
        </pc:spChg>
        <pc:spChg chg="add">
          <ac:chgData name="Alec Buetow" userId="328d2c5d655d6f5d" providerId="LiveId" clId="{CD1D4D72-C486-437A-8B1F-CC91FE998153}" dt="2022-08-12T20:36:42.080" v="18732" actId="26606"/>
          <ac:spMkLst>
            <pc:docMk/>
            <pc:sldMk cId="477005082" sldId="306"/>
            <ac:spMk id="13" creationId="{21540236-BFD5-4A9D-8840-4703E7F76825}"/>
          </ac:spMkLst>
        </pc:spChg>
        <pc:picChg chg="add mod">
          <ac:chgData name="Alec Buetow" userId="328d2c5d655d6f5d" providerId="LiveId" clId="{CD1D4D72-C486-437A-8B1F-CC91FE998153}" dt="2022-08-12T20:36:42.080" v="18732" actId="26606"/>
          <ac:picMkLst>
            <pc:docMk/>
            <pc:sldMk cId="477005082" sldId="306"/>
            <ac:picMk id="5" creationId="{663BD111-687B-AB11-220C-EC8008955A24}"/>
          </ac:picMkLst>
        </pc:picChg>
      </pc:sldChg>
      <pc:sldChg chg="addSp delSp modSp new mod setBg">
        <pc:chgData name="Alec Buetow" userId="328d2c5d655d6f5d" providerId="LiveId" clId="{CD1D4D72-C486-437A-8B1F-CC91FE998153}" dt="2022-08-16T17:15:19.194" v="20996" actId="20577"/>
        <pc:sldMkLst>
          <pc:docMk/>
          <pc:sldMk cId="427071482" sldId="307"/>
        </pc:sldMkLst>
        <pc:spChg chg="mod">
          <ac:chgData name="Alec Buetow" userId="328d2c5d655d6f5d" providerId="LiveId" clId="{CD1D4D72-C486-437A-8B1F-CC91FE998153}" dt="2022-08-12T20:48:24.638" v="19093" actId="26606"/>
          <ac:spMkLst>
            <pc:docMk/>
            <pc:sldMk cId="427071482" sldId="307"/>
            <ac:spMk id="2" creationId="{570C94A1-DEE5-F855-94D6-83D4DE8919C4}"/>
          </ac:spMkLst>
        </pc:spChg>
        <pc:spChg chg="del">
          <ac:chgData name="Alec Buetow" userId="328d2c5d655d6f5d" providerId="LiveId" clId="{CD1D4D72-C486-437A-8B1F-CC91FE998153}" dt="2022-08-12T20:42:09.577" v="18734" actId="931"/>
          <ac:spMkLst>
            <pc:docMk/>
            <pc:sldMk cId="427071482" sldId="307"/>
            <ac:spMk id="3" creationId="{A00B70B1-7714-FE7C-A0E4-6742A273C730}"/>
          </ac:spMkLst>
        </pc:spChg>
        <pc:spChg chg="add mod">
          <ac:chgData name="Alec Buetow" userId="328d2c5d655d6f5d" providerId="LiveId" clId="{CD1D4D72-C486-437A-8B1F-CC91FE998153}" dt="2022-08-16T17:15:19.194" v="20996" actId="20577"/>
          <ac:spMkLst>
            <pc:docMk/>
            <pc:sldMk cId="427071482" sldId="307"/>
            <ac:spMk id="6" creationId="{20D4F252-3701-FAC2-BCC5-5A610842B6FE}"/>
          </ac:spMkLst>
        </pc:spChg>
        <pc:spChg chg="add">
          <ac:chgData name="Alec Buetow" userId="328d2c5d655d6f5d" providerId="LiveId" clId="{CD1D4D72-C486-437A-8B1F-CC91FE998153}" dt="2022-08-12T20:48:24.638" v="19093" actId="26606"/>
          <ac:spMkLst>
            <pc:docMk/>
            <pc:sldMk cId="427071482" sldId="307"/>
            <ac:spMk id="11" creationId="{5E39A796-BE83-48B1-B33F-35C4A32AAB57}"/>
          </ac:spMkLst>
        </pc:spChg>
        <pc:spChg chg="add">
          <ac:chgData name="Alec Buetow" userId="328d2c5d655d6f5d" providerId="LiveId" clId="{CD1D4D72-C486-437A-8B1F-CC91FE998153}" dt="2022-08-12T20:48:24.638" v="19093" actId="26606"/>
          <ac:spMkLst>
            <pc:docMk/>
            <pc:sldMk cId="427071482" sldId="307"/>
            <ac:spMk id="13" creationId="{72F84B47-E267-4194-8194-831DB7B5547F}"/>
          </ac:spMkLst>
        </pc:spChg>
        <pc:picChg chg="add mod ord">
          <ac:chgData name="Alec Buetow" userId="328d2c5d655d6f5d" providerId="LiveId" clId="{CD1D4D72-C486-437A-8B1F-CC91FE998153}" dt="2022-08-15T18:01:16.680" v="19131" actId="14826"/>
          <ac:picMkLst>
            <pc:docMk/>
            <pc:sldMk cId="427071482" sldId="307"/>
            <ac:picMk id="5" creationId="{5DDE0756-BC38-9B50-3302-9538BA554A7E}"/>
          </ac:picMkLst>
        </pc:picChg>
      </pc:sldChg>
      <pc:sldChg chg="addSp delSp modSp add mod">
        <pc:chgData name="Alec Buetow" userId="328d2c5d655d6f5d" providerId="LiveId" clId="{CD1D4D72-C486-437A-8B1F-CC91FE998153}" dt="2022-08-16T17:19:28.344" v="21050" actId="1076"/>
        <pc:sldMkLst>
          <pc:docMk/>
          <pc:sldMk cId="2680778262" sldId="308"/>
        </pc:sldMkLst>
        <pc:spChg chg="add del mod">
          <ac:chgData name="Alec Buetow" userId="328d2c5d655d6f5d" providerId="LiveId" clId="{CD1D4D72-C486-437A-8B1F-CC91FE998153}" dt="2022-08-15T18:07:54.337" v="19266" actId="931"/>
          <ac:spMkLst>
            <pc:docMk/>
            <pc:sldMk cId="2680778262" sldId="308"/>
            <ac:spMk id="4" creationId="{F271526E-804E-CED4-9A00-3ADC3DB1E7DF}"/>
          </ac:spMkLst>
        </pc:spChg>
        <pc:spChg chg="mod">
          <ac:chgData name="Alec Buetow" userId="328d2c5d655d6f5d" providerId="LiveId" clId="{CD1D4D72-C486-437A-8B1F-CC91FE998153}" dt="2022-08-16T17:17:48.294" v="21047" actId="20577"/>
          <ac:spMkLst>
            <pc:docMk/>
            <pc:sldMk cId="2680778262" sldId="308"/>
            <ac:spMk id="6" creationId="{20D4F252-3701-FAC2-BCC5-5A610842B6FE}"/>
          </ac:spMkLst>
        </pc:spChg>
        <pc:spChg chg="add mod">
          <ac:chgData name="Alec Buetow" userId="328d2c5d655d6f5d" providerId="LiveId" clId="{CD1D4D72-C486-437A-8B1F-CC91FE998153}" dt="2022-08-16T17:19:28.344" v="21050" actId="1076"/>
          <ac:spMkLst>
            <pc:docMk/>
            <pc:sldMk cId="2680778262" sldId="308"/>
            <ac:spMk id="10" creationId="{F96AA98C-CC6C-0F36-07AC-B02937B0B9AA}"/>
          </ac:spMkLst>
        </pc:spChg>
        <pc:spChg chg="del">
          <ac:chgData name="Alec Buetow" userId="328d2c5d655d6f5d" providerId="LiveId" clId="{CD1D4D72-C486-437A-8B1F-CC91FE998153}" dt="2022-08-15T18:08:06.313" v="19271" actId="26606"/>
          <ac:spMkLst>
            <pc:docMk/>
            <pc:sldMk cId="2680778262" sldId="308"/>
            <ac:spMk id="11" creationId="{5E39A796-BE83-48B1-B33F-35C4A32AAB57}"/>
          </ac:spMkLst>
        </pc:spChg>
        <pc:spChg chg="del">
          <ac:chgData name="Alec Buetow" userId="328d2c5d655d6f5d" providerId="LiveId" clId="{CD1D4D72-C486-437A-8B1F-CC91FE998153}" dt="2022-08-15T18:08:06.313" v="19271" actId="26606"/>
          <ac:spMkLst>
            <pc:docMk/>
            <pc:sldMk cId="2680778262" sldId="308"/>
            <ac:spMk id="13" creationId="{72F84B47-E267-4194-8194-831DB7B5547F}"/>
          </ac:spMkLst>
        </pc:spChg>
        <pc:spChg chg="add">
          <ac:chgData name="Alec Buetow" userId="328d2c5d655d6f5d" providerId="LiveId" clId="{CD1D4D72-C486-437A-8B1F-CC91FE998153}" dt="2022-08-15T18:08:06.313" v="19271" actId="26606"/>
          <ac:spMkLst>
            <pc:docMk/>
            <pc:sldMk cId="2680778262" sldId="308"/>
            <ac:spMk id="18" creationId="{5E39A796-BE83-48B1-B33F-35C4A32AAB57}"/>
          </ac:spMkLst>
        </pc:spChg>
        <pc:spChg chg="add">
          <ac:chgData name="Alec Buetow" userId="328d2c5d655d6f5d" providerId="LiveId" clId="{CD1D4D72-C486-437A-8B1F-CC91FE998153}" dt="2022-08-15T18:08:06.313" v="19271" actId="26606"/>
          <ac:spMkLst>
            <pc:docMk/>
            <pc:sldMk cId="2680778262" sldId="308"/>
            <ac:spMk id="20" creationId="{72F84B47-E267-4194-8194-831DB7B5547F}"/>
          </ac:spMkLst>
        </pc:spChg>
        <pc:picChg chg="del">
          <ac:chgData name="Alec Buetow" userId="328d2c5d655d6f5d" providerId="LiveId" clId="{CD1D4D72-C486-437A-8B1F-CC91FE998153}" dt="2022-08-15T18:07:47.063" v="19265" actId="478"/>
          <ac:picMkLst>
            <pc:docMk/>
            <pc:sldMk cId="2680778262" sldId="308"/>
            <ac:picMk id="5" creationId="{5DDE0756-BC38-9B50-3302-9538BA554A7E}"/>
          </ac:picMkLst>
        </pc:picChg>
        <pc:picChg chg="add mod modCrop">
          <ac:chgData name="Alec Buetow" userId="328d2c5d655d6f5d" providerId="LiveId" clId="{CD1D4D72-C486-437A-8B1F-CC91FE998153}" dt="2022-08-15T18:08:06.313" v="19271" actId="26606"/>
          <ac:picMkLst>
            <pc:docMk/>
            <pc:sldMk cId="2680778262" sldId="308"/>
            <ac:picMk id="8" creationId="{DC6CDB8C-D12E-C158-5B45-EEE281841417}"/>
          </ac:picMkLst>
        </pc:picChg>
      </pc:sldChg>
      <pc:sldChg chg="addSp modSp add mod">
        <pc:chgData name="Alec Buetow" userId="328d2c5d655d6f5d" providerId="LiveId" clId="{CD1D4D72-C486-437A-8B1F-CC91FE998153}" dt="2022-08-16T17:19:33.032" v="21052" actId="1076"/>
        <pc:sldMkLst>
          <pc:docMk/>
          <pc:sldMk cId="3328073169" sldId="309"/>
        </pc:sldMkLst>
        <pc:spChg chg="add mod">
          <ac:chgData name="Alec Buetow" userId="328d2c5d655d6f5d" providerId="LiveId" clId="{CD1D4D72-C486-437A-8B1F-CC91FE998153}" dt="2022-08-16T17:19:33.032" v="21052" actId="1076"/>
          <ac:spMkLst>
            <pc:docMk/>
            <pc:sldMk cId="3328073169" sldId="309"/>
            <ac:spMk id="4" creationId="{29AECC5A-8522-2443-3712-C5B721517EDF}"/>
          </ac:spMkLst>
        </pc:spChg>
        <pc:spChg chg="mod">
          <ac:chgData name="Alec Buetow" userId="328d2c5d655d6f5d" providerId="LiveId" clId="{CD1D4D72-C486-437A-8B1F-CC91FE998153}" dt="2022-08-16T17:17:42.089" v="21046" actId="20577"/>
          <ac:spMkLst>
            <pc:docMk/>
            <pc:sldMk cId="3328073169" sldId="309"/>
            <ac:spMk id="6" creationId="{20D4F252-3701-FAC2-BCC5-5A610842B6FE}"/>
          </ac:spMkLst>
        </pc:spChg>
        <pc:picChg chg="mod modCrop">
          <ac:chgData name="Alec Buetow" userId="328d2c5d655d6f5d" providerId="LiveId" clId="{CD1D4D72-C486-437A-8B1F-CC91FE998153}" dt="2022-08-15T18:17:59.527" v="19852" actId="732"/>
          <ac:picMkLst>
            <pc:docMk/>
            <pc:sldMk cId="3328073169" sldId="309"/>
            <ac:picMk id="8" creationId="{DC6CDB8C-D12E-C158-5B45-EEE281841417}"/>
          </ac:picMkLst>
        </pc:picChg>
      </pc:sldChg>
      <pc:sldChg chg="addSp modSp add mod">
        <pc:chgData name="Alec Buetow" userId="328d2c5d655d6f5d" providerId="LiveId" clId="{CD1D4D72-C486-437A-8B1F-CC91FE998153}" dt="2022-08-16T17:19:38.392" v="21054" actId="1076"/>
        <pc:sldMkLst>
          <pc:docMk/>
          <pc:sldMk cId="2478191233" sldId="310"/>
        </pc:sldMkLst>
        <pc:spChg chg="add mod">
          <ac:chgData name="Alec Buetow" userId="328d2c5d655d6f5d" providerId="LiveId" clId="{CD1D4D72-C486-437A-8B1F-CC91FE998153}" dt="2022-08-16T17:19:38.392" v="21054" actId="1076"/>
          <ac:spMkLst>
            <pc:docMk/>
            <pc:sldMk cId="2478191233" sldId="310"/>
            <ac:spMk id="4" creationId="{0D50D7CA-BC39-5AA8-8EAF-9C8DDA7E00C2}"/>
          </ac:spMkLst>
        </pc:spChg>
        <pc:spChg chg="mod">
          <ac:chgData name="Alec Buetow" userId="328d2c5d655d6f5d" providerId="LiveId" clId="{CD1D4D72-C486-437A-8B1F-CC91FE998153}" dt="2022-08-16T17:18:41.732" v="21048" actId="20577"/>
          <ac:spMkLst>
            <pc:docMk/>
            <pc:sldMk cId="2478191233" sldId="310"/>
            <ac:spMk id="6" creationId="{20D4F252-3701-FAC2-BCC5-5A610842B6FE}"/>
          </ac:spMkLst>
        </pc:spChg>
        <pc:picChg chg="mod modCrop">
          <ac:chgData name="Alec Buetow" userId="328d2c5d655d6f5d" providerId="LiveId" clId="{CD1D4D72-C486-437A-8B1F-CC91FE998153}" dt="2022-08-15T18:32:05.626" v="19869" actId="14100"/>
          <ac:picMkLst>
            <pc:docMk/>
            <pc:sldMk cId="2478191233" sldId="310"/>
            <ac:picMk id="8" creationId="{DC6CDB8C-D12E-C158-5B45-EEE281841417}"/>
          </ac:picMkLst>
        </pc:picChg>
      </pc:sldChg>
      <pc:sldChg chg="addSp delSp modSp new mod setBg">
        <pc:chgData name="Alec Buetow" userId="328d2c5d655d6f5d" providerId="LiveId" clId="{CD1D4D72-C486-437A-8B1F-CC91FE998153}" dt="2022-08-15T19:01:25.389" v="20935" actId="20577"/>
        <pc:sldMkLst>
          <pc:docMk/>
          <pc:sldMk cId="2067543218" sldId="311"/>
        </pc:sldMkLst>
        <pc:spChg chg="mod">
          <ac:chgData name="Alec Buetow" userId="328d2c5d655d6f5d" providerId="LiveId" clId="{CD1D4D72-C486-437A-8B1F-CC91FE998153}" dt="2022-08-15T18:54:47.033" v="20639" actId="26606"/>
          <ac:spMkLst>
            <pc:docMk/>
            <pc:sldMk cId="2067543218" sldId="311"/>
            <ac:spMk id="2" creationId="{CE1C2C82-BC2F-2DA2-A1CA-2001CF754EC8}"/>
          </ac:spMkLst>
        </pc:spChg>
        <pc:spChg chg="del">
          <ac:chgData name="Alec Buetow" userId="328d2c5d655d6f5d" providerId="LiveId" clId="{CD1D4D72-C486-437A-8B1F-CC91FE998153}" dt="2022-08-15T18:51:24.409" v="20541" actId="931"/>
          <ac:spMkLst>
            <pc:docMk/>
            <pc:sldMk cId="2067543218" sldId="311"/>
            <ac:spMk id="3" creationId="{5C2510E3-D316-8E75-7D94-E6EF9239A658}"/>
          </ac:spMkLst>
        </pc:spChg>
        <pc:spChg chg="add mod">
          <ac:chgData name="Alec Buetow" userId="328d2c5d655d6f5d" providerId="LiveId" clId="{CD1D4D72-C486-437A-8B1F-CC91FE998153}" dt="2022-08-15T19:01:25.389" v="20935" actId="20577"/>
          <ac:spMkLst>
            <pc:docMk/>
            <pc:sldMk cId="2067543218" sldId="311"/>
            <ac:spMk id="6" creationId="{C1372770-DA12-9C1A-5669-961F9A636DBE}"/>
          </ac:spMkLst>
        </pc:spChg>
        <pc:spChg chg="add">
          <ac:chgData name="Alec Buetow" userId="328d2c5d655d6f5d" providerId="LiveId" clId="{CD1D4D72-C486-437A-8B1F-CC91FE998153}" dt="2022-08-15T18:54:47.033" v="20639" actId="26606"/>
          <ac:spMkLst>
            <pc:docMk/>
            <pc:sldMk cId="2067543218" sldId="311"/>
            <ac:spMk id="11" creationId="{5E39A796-BE83-48B1-B33F-35C4A32AAB57}"/>
          </ac:spMkLst>
        </pc:spChg>
        <pc:spChg chg="add">
          <ac:chgData name="Alec Buetow" userId="328d2c5d655d6f5d" providerId="LiveId" clId="{CD1D4D72-C486-437A-8B1F-CC91FE998153}" dt="2022-08-15T18:54:47.033" v="20639" actId="26606"/>
          <ac:spMkLst>
            <pc:docMk/>
            <pc:sldMk cId="2067543218" sldId="311"/>
            <ac:spMk id="13" creationId="{72F84B47-E267-4194-8194-831DB7B5547F}"/>
          </ac:spMkLst>
        </pc:spChg>
        <pc:picChg chg="add mod ord">
          <ac:chgData name="Alec Buetow" userId="328d2c5d655d6f5d" providerId="LiveId" clId="{CD1D4D72-C486-437A-8B1F-CC91FE998153}" dt="2022-08-15T18:54:47.033" v="20639" actId="26606"/>
          <ac:picMkLst>
            <pc:docMk/>
            <pc:sldMk cId="2067543218" sldId="311"/>
            <ac:picMk id="5" creationId="{B5B86B97-574D-1CC3-788F-70EEE44BC073}"/>
          </ac:picMkLst>
        </pc:picChg>
      </pc:sldChg>
      <pc:sldChg chg="modSp new mod">
        <pc:chgData name="Alec Buetow" userId="328d2c5d655d6f5d" providerId="LiveId" clId="{CD1D4D72-C486-437A-8B1F-CC91FE998153}" dt="2022-09-06T18:13:43.895" v="21413" actId="368"/>
        <pc:sldMkLst>
          <pc:docMk/>
          <pc:sldMk cId="2562548589" sldId="312"/>
        </pc:sldMkLst>
        <pc:spChg chg="mod">
          <ac:chgData name="Alec Buetow" userId="328d2c5d655d6f5d" providerId="LiveId" clId="{CD1D4D72-C486-437A-8B1F-CC91FE998153}" dt="2022-09-06T18:13:43.895" v="21413" actId="368"/>
          <ac:spMkLst>
            <pc:docMk/>
            <pc:sldMk cId="2562548589" sldId="312"/>
            <ac:spMk id="3" creationId="{D37EA3B1-D4FF-6C77-3FDB-A485FCE351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C743-4AA8-FC6A-3B0B-01A5D58B9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8A62-D328-DE2C-D4CC-0D3F1B70A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0A6801-ABC7-4310-CCC8-F73C4E3C8E87}"/>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7599757C-31E0-2B57-9E94-76008C649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EAB5A-F12D-8B51-5BFB-A14D79069F23}"/>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9356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8FCC-D903-E278-8FE2-09CD751A9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A22DD-59F1-D0CF-22BA-AA444D3DCA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45D6CE-288C-AC31-4EEE-9701CCF71B35}"/>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6A855D5E-F9CB-B8EB-058A-5C580A290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68ED2-6D45-F255-7A34-B40B4F0DBF24}"/>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293853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1AC75-9EF6-8B0E-EA52-AA5F50C5D5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EEB21C-45B0-B85C-7A28-5552FF03E3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6B557-EE6A-C2F5-1D88-A1634A9598A2}"/>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FE6E493C-01C7-A590-4E40-5BC5E310A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B7967-932B-CF7C-ECB7-97B95F17D333}"/>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33213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325A-D8FD-647A-0558-060B04FB6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CFDCF0-4966-DA58-DE77-D60D7FC4C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A50BA-02E7-A8BF-7E4B-9C7DD903AB3A}"/>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C31CE4BC-BA39-61F4-7132-0990FAA96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4AC39-1A45-F23B-7454-9EAD76A97ACF}"/>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104442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4728-B4B3-F502-3BDF-A486018CE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8A464C-F01B-36A1-162F-715F3F878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9CA669-5838-F583-8A9C-597A6A31B74D}"/>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CCBBBC3A-5EBB-BCEC-BC76-4EE258B1C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EB286-ABF2-4272-B36D-B51CB954E4F6}"/>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301696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5560-BE27-BB53-0ADF-A744CB0ADD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CF95D-FC84-CDA2-EDD6-C045FC403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6E40F8-C122-F786-955C-CD77B5A73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3999E-C809-472C-340B-EB7888012006}"/>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6" name="Footer Placeholder 5">
            <a:extLst>
              <a:ext uri="{FF2B5EF4-FFF2-40B4-BE49-F238E27FC236}">
                <a16:creationId xmlns:a16="http://schemas.microsoft.com/office/drawing/2014/main" id="{886A9ED9-C942-BB78-D0FC-C21AA2BED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2E6C8-5DEB-59E6-3003-E0F1BDF278AD}"/>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333461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E7C8-DAA8-6DA2-CC0E-D4AF17AD7E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C00BE-4986-3F71-5ACA-4189DC83B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E32A1-6489-D255-7BFE-49694D277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F373CE-F077-F837-FD53-85E7D8134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2B1BE5-F265-AD40-5E60-2F31F91D6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DF28B-4CD1-89AA-AA29-85CA2FDE341E}"/>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8" name="Footer Placeholder 7">
            <a:extLst>
              <a:ext uri="{FF2B5EF4-FFF2-40B4-BE49-F238E27FC236}">
                <a16:creationId xmlns:a16="http://schemas.microsoft.com/office/drawing/2014/main" id="{D2641423-4AD3-1329-D81C-D01C87D129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B7F5C-ABE2-96D9-BDDE-2E2061C9E8CF}"/>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43779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A58A-9B55-E4D5-371C-59F4C720F8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9BDA1F-D96B-CFD0-1438-66EFB6B8484D}"/>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4" name="Footer Placeholder 3">
            <a:extLst>
              <a:ext uri="{FF2B5EF4-FFF2-40B4-BE49-F238E27FC236}">
                <a16:creationId xmlns:a16="http://schemas.microsoft.com/office/drawing/2014/main" id="{727B568A-78C1-BAB3-91E4-4505FEB04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871F-8190-C35E-A47C-986715C304DD}"/>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221565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40177-1E78-552F-465C-60F24CE3FC50}"/>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3" name="Footer Placeholder 2">
            <a:extLst>
              <a:ext uri="{FF2B5EF4-FFF2-40B4-BE49-F238E27FC236}">
                <a16:creationId xmlns:a16="http://schemas.microsoft.com/office/drawing/2014/main" id="{AD43FE39-259D-D474-9F09-F27E6722BF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5A3E7-0FF8-E40C-4652-CF71911D6540}"/>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343933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8C0F-4F0E-D794-CAE3-412EBDDF8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3DCA8-CEE1-3442-92CA-96F5E837C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CE168-E936-A3DC-950D-E0145F150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FE31D-D569-0EC6-CA34-902C2FF6F138}"/>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6" name="Footer Placeholder 5">
            <a:extLst>
              <a:ext uri="{FF2B5EF4-FFF2-40B4-BE49-F238E27FC236}">
                <a16:creationId xmlns:a16="http://schemas.microsoft.com/office/drawing/2014/main" id="{D351AB17-4A98-871F-0FC3-B9E3F65EE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263AA-B9A3-FDE5-64DD-B291E75905FE}"/>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3368230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427A-0531-0A68-E850-3D8B6CCAC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9C34E-064C-B0FF-C932-A69BFCBD2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0ED5C-1181-6D0E-BAD0-2668B5B5D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28C1F-C693-B4AE-3782-3883C47300A5}"/>
              </a:ext>
            </a:extLst>
          </p:cNvPr>
          <p:cNvSpPr>
            <a:spLocks noGrp="1"/>
          </p:cNvSpPr>
          <p:nvPr>
            <p:ph type="dt" sz="half" idx="10"/>
          </p:nvPr>
        </p:nvSpPr>
        <p:spPr/>
        <p:txBody>
          <a:bodyPr/>
          <a:lstStyle/>
          <a:p>
            <a:fld id="{0146C1C6-685B-4C84-8B22-57B13E0750BF}" type="datetimeFigureOut">
              <a:rPr lang="en-US" smtClean="0"/>
              <a:t>8/29/2022</a:t>
            </a:fld>
            <a:endParaRPr lang="en-US"/>
          </a:p>
        </p:txBody>
      </p:sp>
      <p:sp>
        <p:nvSpPr>
          <p:cNvPr id="6" name="Footer Placeholder 5">
            <a:extLst>
              <a:ext uri="{FF2B5EF4-FFF2-40B4-BE49-F238E27FC236}">
                <a16:creationId xmlns:a16="http://schemas.microsoft.com/office/drawing/2014/main" id="{1B719296-D612-90A8-53DE-856716CE59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B7F72-3F71-375E-0590-7C1AF5D32C1A}"/>
              </a:ext>
            </a:extLst>
          </p:cNvPr>
          <p:cNvSpPr>
            <a:spLocks noGrp="1"/>
          </p:cNvSpPr>
          <p:nvPr>
            <p:ph type="sldNum" sz="quarter" idx="12"/>
          </p:nvPr>
        </p:nvSpPr>
        <p:spPr/>
        <p:txBody>
          <a:bodyPr/>
          <a:lstStyle/>
          <a:p>
            <a:fld id="{3939B589-1134-45C1-B54E-B9B6FB08C2D0}" type="slidenum">
              <a:rPr lang="en-US" smtClean="0"/>
              <a:t>‹#›</a:t>
            </a:fld>
            <a:endParaRPr lang="en-US"/>
          </a:p>
        </p:txBody>
      </p:sp>
    </p:spTree>
    <p:extLst>
      <p:ext uri="{BB962C8B-B14F-4D97-AF65-F5344CB8AC3E}">
        <p14:creationId xmlns:p14="http://schemas.microsoft.com/office/powerpoint/2010/main" val="233896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36A95-CEF8-CC18-1343-7D54D89CD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C712E-D65B-680A-8794-E7FBBD912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527BC-EE04-82FE-9326-D276AE484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6C1C6-685B-4C84-8B22-57B13E0750BF}" type="datetimeFigureOut">
              <a:rPr lang="en-US" smtClean="0"/>
              <a:t>8/29/2022</a:t>
            </a:fld>
            <a:endParaRPr lang="en-US"/>
          </a:p>
        </p:txBody>
      </p:sp>
      <p:sp>
        <p:nvSpPr>
          <p:cNvPr id="5" name="Footer Placeholder 4">
            <a:extLst>
              <a:ext uri="{FF2B5EF4-FFF2-40B4-BE49-F238E27FC236}">
                <a16:creationId xmlns:a16="http://schemas.microsoft.com/office/drawing/2014/main" id="{3A0A46AC-4240-5C47-9C64-E4AC841C9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68EA71-C3CC-6250-10BA-C6609DBF8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9B589-1134-45C1-B54E-B9B6FB08C2D0}" type="slidenum">
              <a:rPr lang="en-US" smtClean="0"/>
              <a:t>‹#›</a:t>
            </a:fld>
            <a:endParaRPr lang="en-US"/>
          </a:p>
        </p:txBody>
      </p:sp>
    </p:spTree>
    <p:extLst>
      <p:ext uri="{BB962C8B-B14F-4D97-AF65-F5344CB8AC3E}">
        <p14:creationId xmlns:p14="http://schemas.microsoft.com/office/powerpoint/2010/main" val="412096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645859" y="640081"/>
            <a:ext cx="3494341" cy="3793488"/>
          </a:xfrm>
          <a:noFill/>
        </p:spPr>
        <p:txBody>
          <a:bodyPr>
            <a:normAutofit/>
          </a:bodyPr>
          <a:lstStyle/>
          <a:p>
            <a:pPr algn="l"/>
            <a:r>
              <a:rPr lang="en-US" sz="4600"/>
              <a:t>Notes for Nature Data Summary</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histogram&#10;&#10;Description automatically generated">
            <a:extLst>
              <a:ext uri="{FF2B5EF4-FFF2-40B4-BE49-F238E27FC236}">
                <a16:creationId xmlns:a16="http://schemas.microsoft.com/office/drawing/2014/main" id="{BE262C1C-7A11-43F5-398B-8C6519709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735" y="1359359"/>
            <a:ext cx="5934456" cy="4139282"/>
          </a:xfrm>
          <a:prstGeom prst="rect">
            <a:avLst/>
          </a:prstGeom>
          <a:effectLst/>
        </p:spPr>
      </p:pic>
    </p:spTree>
    <p:extLst>
      <p:ext uri="{BB962C8B-B14F-4D97-AF65-F5344CB8AC3E}">
        <p14:creationId xmlns:p14="http://schemas.microsoft.com/office/powerpoint/2010/main" val="192962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Notes for Nature Data Summary</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picture containing background pattern&#10;&#10;Description automatically generated">
            <a:extLst>
              <a:ext uri="{FF2B5EF4-FFF2-40B4-BE49-F238E27FC236}">
                <a16:creationId xmlns:a16="http://schemas.microsoft.com/office/drawing/2014/main" id="{68B85811-21C6-71D3-CF09-F92D4E2B1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854" y="2579989"/>
            <a:ext cx="3076442"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Chart, scatter chart&#10;&#10;Description automatically generated">
            <a:extLst>
              <a:ext uri="{FF2B5EF4-FFF2-40B4-BE49-F238E27FC236}">
                <a16:creationId xmlns:a16="http://schemas.microsoft.com/office/drawing/2014/main" id="{D9935AA8-1FD0-5D13-8AAD-A13895086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163" y="2426818"/>
            <a:ext cx="5191736" cy="3997637"/>
          </a:xfrm>
          <a:prstGeom prst="rect">
            <a:avLst/>
          </a:prstGeom>
        </p:spPr>
      </p:pic>
      <p:sp>
        <p:nvSpPr>
          <p:cNvPr id="15" name="TextBox 14">
            <a:extLst>
              <a:ext uri="{FF2B5EF4-FFF2-40B4-BE49-F238E27FC236}">
                <a16:creationId xmlns:a16="http://schemas.microsoft.com/office/drawing/2014/main" id="{F353D673-098A-4B8A-6707-A74E5962D1AE}"/>
              </a:ext>
            </a:extLst>
          </p:cNvPr>
          <p:cNvSpPr txBox="1"/>
          <p:nvPr/>
        </p:nvSpPr>
        <p:spPr>
          <a:xfrm>
            <a:off x="190500" y="2771775"/>
            <a:ext cx="251737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All results taking more than 100 seconds to measure excluded.</a:t>
            </a:r>
          </a:p>
          <a:p>
            <a:pPr marL="285750" indent="-285750">
              <a:buFont typeface="Arial" panose="020B0604020202020204" pitchFamily="34" charset="0"/>
              <a:buChar char="•"/>
            </a:pPr>
            <a:r>
              <a:rPr lang="en-US" dirty="0"/>
              <a:t>Shows relationship between time taken to measure tegula and precision.</a:t>
            </a:r>
          </a:p>
          <a:p>
            <a:pPr marL="285750" indent="-285750">
              <a:buFont typeface="Arial" panose="020B0604020202020204" pitchFamily="34" charset="0"/>
              <a:buChar char="•"/>
            </a:pPr>
            <a:r>
              <a:rPr lang="en-US" dirty="0"/>
              <a:t>NOTE: Highest Precision has a y-value of ZERO.</a:t>
            </a:r>
          </a:p>
          <a:p>
            <a:pPr marL="285750" indent="-285750">
              <a:buFont typeface="Arial" panose="020B0604020202020204" pitchFamily="34" charset="0"/>
              <a:buChar char="•"/>
            </a:pPr>
            <a:r>
              <a:rPr lang="en-US" dirty="0"/>
              <a:t>Slope of the best fit line is 0.011.</a:t>
            </a:r>
          </a:p>
        </p:txBody>
      </p:sp>
    </p:spTree>
    <p:extLst>
      <p:ext uri="{BB962C8B-B14F-4D97-AF65-F5344CB8AC3E}">
        <p14:creationId xmlns:p14="http://schemas.microsoft.com/office/powerpoint/2010/main" val="373978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200" y="1825624"/>
            <a:ext cx="10515600" cy="4789779"/>
          </a:xfrm>
        </p:spPr>
        <p:txBody>
          <a:bodyPr>
            <a:normAutofit/>
          </a:bodyPr>
          <a:lstStyle/>
          <a:p>
            <a:r>
              <a:rPr lang="en-US" dirty="0"/>
              <a:t>How was this calculated?</a:t>
            </a:r>
          </a:p>
          <a:p>
            <a:pPr lvl="1"/>
            <a:r>
              <a:rPr lang="en-US" dirty="0"/>
              <a:t>Data was grouped by which bee image it belonged to. Every tegula measurement was compared to the average of the other tegula measurements for that image, and the percent difference between these two values recorded. This percent was plotted against how much time it took to obtain this measurement.</a:t>
            </a:r>
          </a:p>
          <a:p>
            <a:r>
              <a:rPr lang="en-US" dirty="0"/>
              <a:t>What does this mean?</a:t>
            </a:r>
          </a:p>
          <a:p>
            <a:pPr lvl="1"/>
            <a:r>
              <a:rPr lang="en-US" dirty="0"/>
              <a:t>Most people took less than 40 seconds and obtained results within 20% of the average. </a:t>
            </a:r>
          </a:p>
          <a:p>
            <a:pPr lvl="1"/>
            <a:r>
              <a:rPr lang="en-US" dirty="0"/>
              <a:t>There is no correlation between time taken and precision (slope of best fit line is almost exactly 0). </a:t>
            </a:r>
          </a:p>
          <a:p>
            <a:pPr lvl="1"/>
            <a:endParaRPr lang="en-US" dirty="0"/>
          </a:p>
          <a:p>
            <a:endParaRPr lang="en-US" dirty="0"/>
          </a:p>
        </p:txBody>
      </p:sp>
    </p:spTree>
    <p:extLst>
      <p:ext uri="{BB962C8B-B14F-4D97-AF65-F5344CB8AC3E}">
        <p14:creationId xmlns:p14="http://schemas.microsoft.com/office/powerpoint/2010/main" val="167912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3785419"/>
          </a:xfrm>
        </p:spPr>
        <p:txBody>
          <a:bodyPr>
            <a:normAutofit/>
          </a:bodyPr>
          <a:lstStyle/>
          <a:p>
            <a:r>
              <a:rPr lang="en-US" sz="2000" dirty="0"/>
              <a:t>What if we focus on the region of dissimilarity &lt; 20% and time &lt; 40s (the bright spot on the heat map)?</a:t>
            </a:r>
          </a:p>
          <a:p>
            <a:r>
              <a:rPr lang="en-US" sz="2000" dirty="0"/>
              <a:t>Still no correlation between time taken and precision.</a:t>
            </a:r>
          </a:p>
          <a:p>
            <a:pPr lvl="1"/>
            <a:endParaRPr lang="en-US" sz="2000" dirty="0"/>
          </a:p>
          <a:p>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r code&#10;&#10;Description automatically generated">
            <a:extLst>
              <a:ext uri="{FF2B5EF4-FFF2-40B4-BE49-F238E27FC236}">
                <a16:creationId xmlns:a16="http://schemas.microsoft.com/office/drawing/2014/main" id="{049345FD-9F15-B7A5-3C3E-FC6158ED2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808798"/>
            <a:ext cx="6019331" cy="5237158"/>
          </a:xfrm>
          <a:prstGeom prst="rect">
            <a:avLst/>
          </a:prstGeom>
          <a:effectLst/>
        </p:spPr>
      </p:pic>
    </p:spTree>
    <p:extLst>
      <p:ext uri="{BB962C8B-B14F-4D97-AF65-F5344CB8AC3E}">
        <p14:creationId xmlns:p14="http://schemas.microsoft.com/office/powerpoint/2010/main" val="127570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Notes for Nature Data Summary</a:t>
            </a:r>
          </a:p>
        </p:txBody>
      </p:sp>
      <p:sp>
        <p:nvSpPr>
          <p:cNvPr id="15" name="TextBox 14">
            <a:extLst>
              <a:ext uri="{FF2B5EF4-FFF2-40B4-BE49-F238E27FC236}">
                <a16:creationId xmlns:a16="http://schemas.microsoft.com/office/drawing/2014/main" id="{F353D673-098A-4B8A-6707-A74E5962D1AE}"/>
              </a:ext>
            </a:extLst>
          </p:cNvPr>
          <p:cNvSpPr txBox="1"/>
          <p:nvPr/>
        </p:nvSpPr>
        <p:spPr>
          <a:xfrm>
            <a:off x="648931" y="2251587"/>
            <a:ext cx="3505494" cy="433582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Compare dissimilarity percent between tegula  measurements for researchers and citizen scientists.</a:t>
            </a:r>
          </a:p>
          <a:p>
            <a:pPr marL="285750" indent="-228600">
              <a:lnSpc>
                <a:spcPct val="90000"/>
              </a:lnSpc>
              <a:spcAft>
                <a:spcPts val="600"/>
              </a:spcAft>
              <a:buFont typeface="Arial" panose="020B0604020202020204" pitchFamily="34" charset="0"/>
              <a:buChar char="•"/>
            </a:pPr>
            <a:r>
              <a:rPr lang="en-US" sz="2000" dirty="0"/>
              <a:t>Maximum difference for researchers was 20.6%.</a:t>
            </a:r>
          </a:p>
          <a:p>
            <a:pPr marL="285750" indent="-228600">
              <a:lnSpc>
                <a:spcPct val="90000"/>
              </a:lnSpc>
              <a:spcAft>
                <a:spcPts val="600"/>
              </a:spcAft>
              <a:buFont typeface="Arial" panose="020B0604020202020204" pitchFamily="34" charset="0"/>
              <a:buChar char="•"/>
            </a:pPr>
            <a:r>
              <a:rPr lang="en-US" sz="2000" dirty="0"/>
              <a:t>Maximum difference for citizen scientists was 138.3%.</a:t>
            </a:r>
          </a:p>
          <a:p>
            <a:pPr marL="285750" indent="-228600">
              <a:lnSpc>
                <a:spcPct val="90000"/>
              </a:lnSpc>
              <a:spcAft>
                <a:spcPts val="600"/>
              </a:spcAft>
              <a:buFont typeface="Arial" panose="020B0604020202020204" pitchFamily="34" charset="0"/>
              <a:buChar char="•"/>
            </a:pPr>
            <a:r>
              <a:rPr lang="en-US" sz="2000" dirty="0"/>
              <a:t>Average difference for researchers was 3.3%.</a:t>
            </a:r>
          </a:p>
          <a:p>
            <a:pPr marL="285750" indent="-228600">
              <a:lnSpc>
                <a:spcPct val="90000"/>
              </a:lnSpc>
              <a:spcAft>
                <a:spcPts val="600"/>
              </a:spcAft>
              <a:buFont typeface="Arial" panose="020B0604020202020204" pitchFamily="34" charset="0"/>
              <a:buChar char="•"/>
            </a:pPr>
            <a:r>
              <a:rPr lang="en-US" sz="2000" dirty="0"/>
              <a:t>Average difference for citizen scientists was 21.1%.</a:t>
            </a:r>
          </a:p>
        </p:txBody>
      </p:sp>
      <p:sp>
        <p:nvSpPr>
          <p:cNvPr id="25" name="Rectangle 2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4D56F18-C9D2-5481-6612-5560F10491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26176" y="1335659"/>
            <a:ext cx="5378702" cy="4183435"/>
          </a:xfrm>
          <a:prstGeom prst="rect">
            <a:avLst/>
          </a:prstGeom>
          <a:effectLst/>
        </p:spPr>
      </p:pic>
    </p:spTree>
    <p:extLst>
      <p:ext uri="{BB962C8B-B14F-4D97-AF65-F5344CB8AC3E}">
        <p14:creationId xmlns:p14="http://schemas.microsoft.com/office/powerpoint/2010/main" val="13937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3785419"/>
          </a:xfrm>
        </p:spPr>
        <p:txBody>
          <a:bodyPr>
            <a:normAutofit/>
          </a:bodyPr>
          <a:lstStyle/>
          <a:p>
            <a:r>
              <a:rPr lang="en-US" sz="2000" dirty="0"/>
              <a:t>Despite large discrepancies between citizen scientists’ measurements, their averages tended to be close to researchers’.</a:t>
            </a:r>
          </a:p>
          <a:p>
            <a:r>
              <a:rPr lang="en-US" sz="2000" dirty="0"/>
              <a:t>Averaged 13.7% difference between researchers’ average tegula measurement and citizens scientists average tegula measurement.</a:t>
            </a:r>
          </a:p>
          <a:p>
            <a:r>
              <a:rPr lang="en-US" sz="2000" dirty="0"/>
              <a:t>Red = researchers</a:t>
            </a:r>
          </a:p>
          <a:p>
            <a:r>
              <a:rPr lang="en-US" sz="2000" dirty="0"/>
              <a:t>Blue = citizen scientists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t="-3911" b="10590"/>
          <a:stretch/>
        </p:blipFill>
        <p:spPr>
          <a:xfrm>
            <a:off x="5405862" y="1129004"/>
            <a:ext cx="6019331" cy="3871621"/>
          </a:xfrm>
          <a:prstGeom prst="rect">
            <a:avLst/>
          </a:prstGeom>
          <a:effectLst/>
        </p:spPr>
      </p:pic>
    </p:spTree>
    <p:extLst>
      <p:ext uri="{BB962C8B-B14F-4D97-AF65-F5344CB8AC3E}">
        <p14:creationId xmlns:p14="http://schemas.microsoft.com/office/powerpoint/2010/main" val="73514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dirty="0">
                <a:latin typeface="+mj-lt"/>
                <a:ea typeface="+mj-ea"/>
                <a:cs typeface="+mj-cs"/>
              </a:rPr>
              <a:t>Notes for Nature Data Summary</a:t>
            </a:r>
            <a:endParaRPr lang="en-US" sz="3700"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1950098"/>
            <a:ext cx="3505494" cy="4702629"/>
          </a:xfrm>
        </p:spPr>
        <p:txBody>
          <a:bodyPr>
            <a:normAutofit fontScale="85000" lnSpcReduction="10000"/>
          </a:bodyPr>
          <a:lstStyle/>
          <a:p>
            <a:r>
              <a:rPr lang="en-US" sz="2000" b="1" dirty="0"/>
              <a:t>Please note this data was obtained from using an inappropriate T-Test, a later revision is included on Slide 21.</a:t>
            </a:r>
          </a:p>
          <a:p>
            <a:r>
              <a:rPr lang="en-US" sz="2000" dirty="0"/>
              <a:t>P-Value distribution from unpaired T-Test measuring the difference between tegula measurements of researchers and citizen scientists for each image.</a:t>
            </a:r>
          </a:p>
          <a:p>
            <a:r>
              <a:rPr lang="en-US" sz="2000" dirty="0"/>
              <a:t>Only 21 / 479 (4.3%) results statistically significant (p &lt; 0.05).</a:t>
            </a:r>
          </a:p>
          <a:p>
            <a:r>
              <a:rPr lang="en-US" sz="2000" dirty="0"/>
              <a:t>We expect 5% of results to be statistically significant by chance.</a:t>
            </a:r>
          </a:p>
          <a:p>
            <a:r>
              <a:rPr lang="en-US" sz="2000" dirty="0"/>
              <a:t>Therefore, there is no meaningful difference between researchers’ measured tegula average and citizen scientists’.</a:t>
            </a:r>
          </a:p>
          <a:p>
            <a:r>
              <a:rPr lang="en-US" sz="2000" dirty="0"/>
              <a:t>Average P-Value is 0.37.</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t="-4083" b="-1995"/>
          <a:stretch/>
        </p:blipFill>
        <p:spPr>
          <a:xfrm>
            <a:off x="5405862" y="1057275"/>
            <a:ext cx="6019331" cy="4448175"/>
          </a:xfrm>
          <a:prstGeom prst="rect">
            <a:avLst/>
          </a:prstGeom>
          <a:effectLst/>
        </p:spPr>
      </p:pic>
    </p:spTree>
    <p:extLst>
      <p:ext uri="{BB962C8B-B14F-4D97-AF65-F5344CB8AC3E}">
        <p14:creationId xmlns:p14="http://schemas.microsoft.com/office/powerpoint/2010/main" val="48604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4214327"/>
          </a:xfrm>
        </p:spPr>
        <p:txBody>
          <a:bodyPr>
            <a:normAutofit/>
          </a:bodyPr>
          <a:lstStyle/>
          <a:p>
            <a:r>
              <a:rPr lang="en-US" sz="2000" dirty="0"/>
              <a:t>Distribution of average dissimilarity for all measurements for every user.</a:t>
            </a:r>
            <a:endParaRPr lang="en-US" sz="1600" dirty="0"/>
          </a:p>
          <a:p>
            <a:r>
              <a:rPr lang="en-US" sz="2000" dirty="0"/>
              <a:t>Can we filter problematic users to obtain better results?</a:t>
            </a:r>
          </a:p>
          <a:p>
            <a:r>
              <a:rPr lang="en-US" sz="2000" dirty="0"/>
              <a:t>No obvious outliers.</a:t>
            </a:r>
          </a:p>
          <a:p>
            <a:r>
              <a:rPr lang="en-US" sz="2000" dirty="0"/>
              <a:t>This data includes the problematic user from the very beginning (Average Dissimilarity = 26.58%).</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l="2866" t="-275" r="-4515"/>
          <a:stretch/>
        </p:blipFill>
        <p:spPr>
          <a:xfrm>
            <a:off x="5405862" y="1045029"/>
            <a:ext cx="6490669" cy="4460421"/>
          </a:xfrm>
          <a:prstGeom prst="rect">
            <a:avLst/>
          </a:prstGeom>
          <a:effectLst/>
        </p:spPr>
      </p:pic>
    </p:spTree>
    <p:extLst>
      <p:ext uri="{BB962C8B-B14F-4D97-AF65-F5344CB8AC3E}">
        <p14:creationId xmlns:p14="http://schemas.microsoft.com/office/powerpoint/2010/main" val="269181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199" y="1825624"/>
            <a:ext cx="11353801" cy="4789779"/>
          </a:xfrm>
        </p:spPr>
        <p:txBody>
          <a:bodyPr>
            <a:normAutofit/>
          </a:bodyPr>
          <a:lstStyle/>
          <a:p>
            <a:r>
              <a:rPr lang="en-US" dirty="0"/>
              <a:t>Why is their dissimilarity score so low?</a:t>
            </a:r>
          </a:p>
          <a:p>
            <a:pPr lvl="1"/>
            <a:r>
              <a:rPr lang="en-US" dirty="0"/>
              <a:t>Notes for Nature allowed them to submit measurements for the same image more than once!</a:t>
            </a:r>
          </a:p>
          <a:p>
            <a:pPr lvl="1"/>
            <a:r>
              <a:rPr lang="en-US" dirty="0"/>
              <a:t>This shifted the average in their favor.</a:t>
            </a:r>
          </a:p>
          <a:p>
            <a:r>
              <a:rPr lang="en-US" dirty="0"/>
              <a:t>Why did Notes for Nature allow this?</a:t>
            </a:r>
          </a:p>
          <a:p>
            <a:pPr lvl="1"/>
            <a:r>
              <a:rPr lang="en-US" dirty="0"/>
              <a:t>There were only 490 images and this user had 517 submissions.</a:t>
            </a:r>
          </a:p>
          <a:p>
            <a:pPr lvl="2"/>
            <a:r>
              <a:rPr lang="en-US" dirty="0"/>
              <a:t>They had to redo images at some point.</a:t>
            </a:r>
          </a:p>
          <a:p>
            <a:pPr lvl="1"/>
            <a:r>
              <a:rPr lang="en-US" dirty="0"/>
              <a:t>Yet, their 517 submissions only covered 202 of the images.</a:t>
            </a:r>
          </a:p>
          <a:p>
            <a:pPr lvl="1"/>
            <a:r>
              <a:rPr lang="en-US" dirty="0"/>
              <a:t>All 490 images had at least one submission by the time this user started submitting.</a:t>
            </a:r>
          </a:p>
          <a:p>
            <a:pPr lvl="2"/>
            <a:r>
              <a:rPr lang="en-US" dirty="0"/>
              <a:t>This means it was not an issue where Notes for Nature rolls out new images only once old ones have been completed.</a:t>
            </a:r>
          </a:p>
          <a:p>
            <a:pPr lvl="1"/>
            <a:r>
              <a:rPr lang="en-US" dirty="0"/>
              <a:t>Most images already had their 5 measurements when this user started.</a:t>
            </a:r>
          </a:p>
          <a:p>
            <a:pPr marL="457200" lvl="1" indent="0">
              <a:buNone/>
            </a:pPr>
            <a:endParaRPr lang="en-US" dirty="0"/>
          </a:p>
          <a:p>
            <a:endParaRPr lang="en-US" dirty="0"/>
          </a:p>
        </p:txBody>
      </p:sp>
    </p:spTree>
    <p:extLst>
      <p:ext uri="{BB962C8B-B14F-4D97-AF65-F5344CB8AC3E}">
        <p14:creationId xmlns:p14="http://schemas.microsoft.com/office/powerpoint/2010/main" val="162480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838200" y="556337"/>
            <a:ext cx="6797405" cy="1651404"/>
          </a:xfrm>
        </p:spPr>
        <p:txBody>
          <a:bodyPr>
            <a:normAutofit/>
          </a:bodyPr>
          <a:lstStyle/>
          <a:p>
            <a:r>
              <a:rPr lang="en-US" sz="4000" kern="1200">
                <a:latin typeface="+mj-lt"/>
                <a:ea typeface="+mj-ea"/>
                <a:cs typeface="+mj-cs"/>
              </a:rPr>
              <a:t>Notes for Nature Data Summary</a:t>
            </a:r>
            <a:endParaRPr lang="en-US" sz="40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200" y="1876425"/>
            <a:ext cx="6797405" cy="4244289"/>
          </a:xfrm>
        </p:spPr>
        <p:txBody>
          <a:bodyPr>
            <a:normAutofit/>
          </a:bodyPr>
          <a:lstStyle/>
          <a:p>
            <a:endParaRPr lang="en-US" sz="2000" dirty="0"/>
          </a:p>
          <a:p>
            <a:r>
              <a:rPr lang="en-US" sz="2000" dirty="0"/>
              <a:t>Distribution of how many measurements each image had before and after the problematic user began submissions.</a:t>
            </a:r>
          </a:p>
          <a:p>
            <a:r>
              <a:rPr lang="en-US" sz="2000" dirty="0"/>
              <a:t>Why did Notes for Nature stack so many submissions on certain images, rather than evenly distributing them?</a:t>
            </a:r>
          </a:p>
          <a:p>
            <a:pPr lvl="1"/>
            <a:r>
              <a:rPr lang="en-US" sz="1600" dirty="0"/>
              <a:t>It is worth noting 75% of the measurements (517 / 696) submitted after the first histogram were from the problematic user.</a:t>
            </a:r>
            <a:endParaRPr lang="en-US" sz="2000" dirty="0"/>
          </a:p>
          <a:p>
            <a:r>
              <a:rPr lang="en-US" sz="2000" dirty="0"/>
              <a:t>This does not appear to be a glitch where images which had less than 5 measurements were continually cycled and gained more submissions, nor does it appear to be a glitch where images with exactly 5 measurements had this issue.</a:t>
            </a:r>
          </a:p>
          <a:p>
            <a:endParaRPr lang="en-US" sz="2000" dirty="0"/>
          </a:p>
        </p:txBody>
      </p:sp>
      <p:pic>
        <p:nvPicPr>
          <p:cNvPr id="8" name="Picture 7">
            <a:extLst>
              <a:ext uri="{FF2B5EF4-FFF2-40B4-BE49-F238E27FC236}">
                <a16:creationId xmlns:a16="http://schemas.microsoft.com/office/drawing/2014/main" id="{7FAEFDF9-18C1-5C86-E5A3-8BA1FDA50D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14467" y="3159210"/>
            <a:ext cx="3995621" cy="3071185"/>
          </a:xfrm>
          <a:prstGeom prst="rect">
            <a:avLst/>
          </a:prstGeom>
        </p:spPr>
      </p:pic>
      <p:pic>
        <p:nvPicPr>
          <p:cNvPr id="6" name="Picture 5">
            <a:extLst>
              <a:ext uri="{FF2B5EF4-FFF2-40B4-BE49-F238E27FC236}">
                <a16:creationId xmlns:a16="http://schemas.microsoft.com/office/drawing/2014/main" id="{CBABFC51-A3D1-BBE4-F00A-2C41AD9112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58646" y="172640"/>
            <a:ext cx="3660932" cy="2813929"/>
          </a:xfrm>
          <a:prstGeom prst="rect">
            <a:avLst/>
          </a:prstGeom>
        </p:spPr>
      </p:pic>
    </p:spTree>
    <p:extLst>
      <p:ext uri="{BB962C8B-B14F-4D97-AF65-F5344CB8AC3E}">
        <p14:creationId xmlns:p14="http://schemas.microsoft.com/office/powerpoint/2010/main" val="382772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838200" y="556337"/>
            <a:ext cx="6797405" cy="1651404"/>
          </a:xfrm>
        </p:spPr>
        <p:txBody>
          <a:bodyPr>
            <a:normAutofit/>
          </a:bodyPr>
          <a:lstStyle/>
          <a:p>
            <a:r>
              <a:rPr lang="en-US" sz="4000" kern="1200">
                <a:latin typeface="+mj-lt"/>
                <a:ea typeface="+mj-ea"/>
                <a:cs typeface="+mj-cs"/>
              </a:rPr>
              <a:t>Notes for Nature Data Summary</a:t>
            </a:r>
            <a:endParaRPr lang="en-US" sz="40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200" y="1876425"/>
            <a:ext cx="6797405" cy="4692326"/>
          </a:xfrm>
        </p:spPr>
        <p:txBody>
          <a:bodyPr>
            <a:normAutofit/>
          </a:bodyPr>
          <a:lstStyle/>
          <a:p>
            <a:endParaRPr lang="en-US" sz="2000" dirty="0"/>
          </a:p>
          <a:p>
            <a:r>
              <a:rPr lang="en-US" sz="2000" dirty="0"/>
              <a:t>Distribution of how many measurements each image had after the problematic user began submissions.</a:t>
            </a:r>
          </a:p>
          <a:p>
            <a:pPr lvl="1"/>
            <a:r>
              <a:rPr lang="en-US" sz="1600" dirty="0"/>
              <a:t>First graph includes only images which had less than 5 submissions before problematic user began.</a:t>
            </a:r>
          </a:p>
          <a:p>
            <a:pPr lvl="1"/>
            <a:r>
              <a:rPr lang="en-US" sz="1600" dirty="0"/>
              <a:t>Second graph includes only images which had exactly 5 submissions before problematic user began.</a:t>
            </a:r>
          </a:p>
          <a:p>
            <a:r>
              <a:rPr lang="en-US" sz="2000" dirty="0"/>
              <a:t>Images with too many measurements (&gt; 5) equally present regardless of how many measurements they had before.</a:t>
            </a:r>
          </a:p>
          <a:p>
            <a:r>
              <a:rPr lang="en-US" sz="2000" dirty="0"/>
              <a:t>This indicates that images with too few measurements did not get stuck in a cycle where the problematic user was able to continuously submit additional measurements for them.</a:t>
            </a:r>
          </a:p>
          <a:p>
            <a:r>
              <a:rPr lang="en-US" sz="2000" dirty="0"/>
              <a:t>This also indicates that the images with enough submissions did not get stuck in this cycle either.</a:t>
            </a:r>
          </a:p>
          <a:p>
            <a:endParaRPr lang="en-US" sz="2000" dirty="0"/>
          </a:p>
          <a:p>
            <a:pPr lvl="1"/>
            <a:endParaRPr lang="en-US" sz="1600" dirty="0"/>
          </a:p>
          <a:p>
            <a:pPr lvl="1"/>
            <a:endParaRPr lang="en-US" sz="1600" dirty="0"/>
          </a:p>
        </p:txBody>
      </p:sp>
      <p:pic>
        <p:nvPicPr>
          <p:cNvPr id="8" name="Picture 7">
            <a:extLst>
              <a:ext uri="{FF2B5EF4-FFF2-40B4-BE49-F238E27FC236}">
                <a16:creationId xmlns:a16="http://schemas.microsoft.com/office/drawing/2014/main" id="{7FAEFDF9-18C1-5C86-E5A3-8BA1FDA50D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14467" y="3159210"/>
            <a:ext cx="3995621" cy="3071184"/>
          </a:xfrm>
          <a:prstGeom prst="rect">
            <a:avLst/>
          </a:prstGeom>
        </p:spPr>
      </p:pic>
      <p:pic>
        <p:nvPicPr>
          <p:cNvPr id="6" name="Picture 5">
            <a:extLst>
              <a:ext uri="{FF2B5EF4-FFF2-40B4-BE49-F238E27FC236}">
                <a16:creationId xmlns:a16="http://schemas.microsoft.com/office/drawing/2014/main" id="{CBABFC51-A3D1-BBE4-F00A-2C41AD9112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58646" y="172640"/>
            <a:ext cx="3660931" cy="2813929"/>
          </a:xfrm>
          <a:prstGeom prst="rect">
            <a:avLst/>
          </a:prstGeom>
        </p:spPr>
      </p:pic>
    </p:spTree>
    <p:extLst>
      <p:ext uri="{BB962C8B-B14F-4D97-AF65-F5344CB8AC3E}">
        <p14:creationId xmlns:p14="http://schemas.microsoft.com/office/powerpoint/2010/main" val="106847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645859" y="640081"/>
            <a:ext cx="3494341" cy="3793488"/>
          </a:xfrm>
          <a:noFill/>
        </p:spPr>
        <p:txBody>
          <a:bodyPr>
            <a:normAutofit/>
          </a:bodyPr>
          <a:lstStyle/>
          <a:p>
            <a:pPr algn="l"/>
            <a:r>
              <a:rPr lang="en-US" sz="4600"/>
              <a:t>Notes for Nature Data Summary</a:t>
            </a:r>
          </a:p>
        </p:txBody>
      </p:sp>
      <p:sp>
        <p:nvSpPr>
          <p:cNvPr id="10" name="Rectangle 9">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E262C1C-7A11-43F5-398B-8C6519709DF6}"/>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441735" y="1359359"/>
            <a:ext cx="5934456" cy="4139282"/>
          </a:xfrm>
          <a:prstGeom prst="rect">
            <a:avLst/>
          </a:prstGeom>
          <a:effectLst/>
        </p:spPr>
      </p:pic>
    </p:spTree>
    <p:extLst>
      <p:ext uri="{BB962C8B-B14F-4D97-AF65-F5344CB8AC3E}">
        <p14:creationId xmlns:p14="http://schemas.microsoft.com/office/powerpoint/2010/main" val="156062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4214327"/>
          </a:xfrm>
        </p:spPr>
        <p:txBody>
          <a:bodyPr>
            <a:normAutofit/>
          </a:bodyPr>
          <a:lstStyle/>
          <a:p>
            <a:r>
              <a:rPr lang="en-US" sz="2000" dirty="0"/>
              <a:t>Distribution of average dissimilarity for all measurements for every user.</a:t>
            </a:r>
          </a:p>
          <a:p>
            <a:pPr lvl="1"/>
            <a:r>
              <a:rPr lang="en-US" sz="1600" dirty="0"/>
              <a:t>Excludes problematic user.</a:t>
            </a:r>
          </a:p>
          <a:p>
            <a:r>
              <a:rPr lang="en-US" sz="2000" dirty="0"/>
              <a:t>Average dissimilarity by user down to 12.1% from 27.84% previously.</a:t>
            </a:r>
          </a:p>
          <a:p>
            <a:pPr lvl="1"/>
            <a:r>
              <a:rPr lang="en-US" sz="1600" dirty="0"/>
              <a:t>From slide 16</a:t>
            </a:r>
          </a:p>
          <a:p>
            <a:r>
              <a:rPr lang="en-US" sz="2000" dirty="0"/>
              <a:t>Problematic user greatly increased dissimilarity scores by skewing measurements on 202 images they had submissions for.</a:t>
            </a:r>
          </a:p>
          <a:p>
            <a:endParaRPr lang="en-US"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l="2866" t="-904" r="-1559"/>
          <a:stretch/>
        </p:blipFill>
        <p:spPr>
          <a:xfrm>
            <a:off x="5405862" y="1017037"/>
            <a:ext cx="6301924" cy="4488413"/>
          </a:xfrm>
          <a:prstGeom prst="rect">
            <a:avLst/>
          </a:prstGeom>
          <a:effectLst/>
        </p:spPr>
      </p:pic>
    </p:spTree>
    <p:extLst>
      <p:ext uri="{BB962C8B-B14F-4D97-AF65-F5344CB8AC3E}">
        <p14:creationId xmlns:p14="http://schemas.microsoft.com/office/powerpoint/2010/main" val="360966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3785419"/>
          </a:xfrm>
        </p:spPr>
        <p:txBody>
          <a:bodyPr>
            <a:normAutofit fontScale="92500" lnSpcReduction="10000"/>
          </a:bodyPr>
          <a:lstStyle/>
          <a:p>
            <a:r>
              <a:rPr lang="en-US" sz="2000" dirty="0"/>
              <a:t>Averaged 13.7% difference between researchers’ average tegula measurement and citizen scientists average tegula measurement.</a:t>
            </a:r>
          </a:p>
          <a:p>
            <a:r>
              <a:rPr lang="en-US" sz="2000" dirty="0"/>
              <a:t>Statistically significant difference when comparing citizen scientists’ measurements as a whole to researchers’ measurements with an independent samples T-test (P-Value = 6.0 x 10^-46).</a:t>
            </a:r>
          </a:p>
          <a:p>
            <a:r>
              <a:rPr lang="en-US" sz="2000" dirty="0"/>
              <a:t>Red = researchers</a:t>
            </a:r>
          </a:p>
          <a:p>
            <a:r>
              <a:rPr lang="en-US" sz="2000" dirty="0"/>
              <a:t>Blue = citizen scientists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t="-3911" b="10590"/>
          <a:stretch/>
        </p:blipFill>
        <p:spPr>
          <a:xfrm>
            <a:off x="5405862" y="1129004"/>
            <a:ext cx="6019331" cy="3871621"/>
          </a:xfrm>
          <a:prstGeom prst="rect">
            <a:avLst/>
          </a:prstGeom>
          <a:effectLst/>
        </p:spPr>
      </p:pic>
      <p:sp>
        <p:nvSpPr>
          <p:cNvPr id="4" name="TextBox 3">
            <a:extLst>
              <a:ext uri="{FF2B5EF4-FFF2-40B4-BE49-F238E27FC236}">
                <a16:creationId xmlns:a16="http://schemas.microsoft.com/office/drawing/2014/main" id="{48278BEC-1997-C043-7E8C-68A1390AAF67}"/>
              </a:ext>
            </a:extLst>
          </p:cNvPr>
          <p:cNvSpPr txBox="1"/>
          <p:nvPr/>
        </p:nvSpPr>
        <p:spPr>
          <a:xfrm>
            <a:off x="7535055" y="5000625"/>
            <a:ext cx="3571095" cy="276999"/>
          </a:xfrm>
          <a:prstGeom prst="rect">
            <a:avLst/>
          </a:prstGeom>
          <a:noFill/>
        </p:spPr>
        <p:txBody>
          <a:bodyPr wrap="square" rtlCol="0">
            <a:spAutoFit/>
          </a:bodyPr>
          <a:lstStyle/>
          <a:p>
            <a:r>
              <a:rPr lang="en-US" sz="1200" dirty="0"/>
              <a:t>Given Subject (Image)</a:t>
            </a:r>
          </a:p>
        </p:txBody>
      </p:sp>
    </p:spTree>
    <p:extLst>
      <p:ext uri="{BB962C8B-B14F-4D97-AF65-F5344CB8AC3E}">
        <p14:creationId xmlns:p14="http://schemas.microsoft.com/office/powerpoint/2010/main" val="7705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3785419"/>
          </a:xfrm>
        </p:spPr>
        <p:txBody>
          <a:bodyPr>
            <a:normAutofit/>
          </a:bodyPr>
          <a:lstStyle/>
          <a:p>
            <a:r>
              <a:rPr lang="en-US" sz="2000" dirty="0"/>
              <a:t>Distribution of how many measurements each image has.</a:t>
            </a:r>
          </a:p>
          <a:p>
            <a:r>
              <a:rPr lang="en-US" sz="2000" dirty="0"/>
              <a:t>Most images (355 / 479) have 5 measurements.</a:t>
            </a:r>
          </a:p>
          <a:p>
            <a:r>
              <a:rPr lang="en-US" sz="2000" dirty="0"/>
              <a:t>25.89% (124 / 479) of images have more than 5 measurements.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t="-2583" b="-2235"/>
          <a:stretch/>
        </p:blipFill>
        <p:spPr>
          <a:xfrm>
            <a:off x="5405862" y="866776"/>
            <a:ext cx="6019331" cy="4381500"/>
          </a:xfrm>
          <a:prstGeom prst="rect">
            <a:avLst/>
          </a:prstGeom>
          <a:effectLst/>
        </p:spPr>
      </p:pic>
    </p:spTree>
    <p:extLst>
      <p:ext uri="{BB962C8B-B14F-4D97-AF65-F5344CB8AC3E}">
        <p14:creationId xmlns:p14="http://schemas.microsoft.com/office/powerpoint/2010/main" val="786714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648929" y="629266"/>
            <a:ext cx="3505495" cy="1622321"/>
          </a:xfrm>
        </p:spPr>
        <p:txBody>
          <a:bodyPr>
            <a:normAutofit/>
          </a:bodyPr>
          <a:lstStyle/>
          <a:p>
            <a:r>
              <a:rPr lang="en-US" sz="3700" kern="1200">
                <a:latin typeface="+mj-lt"/>
                <a:ea typeface="+mj-ea"/>
                <a:cs typeface="+mj-cs"/>
              </a:rPr>
              <a:t>Notes for Nature Data Summary</a:t>
            </a:r>
            <a:endParaRPr lang="en-US" sz="370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48931" y="2438400"/>
            <a:ext cx="3505494" cy="4214327"/>
          </a:xfrm>
        </p:spPr>
        <p:txBody>
          <a:bodyPr>
            <a:normAutofit/>
          </a:bodyPr>
          <a:lstStyle/>
          <a:p>
            <a:r>
              <a:rPr lang="en-US" sz="2000" dirty="0"/>
              <a:t>Distribution of how many measurements lacked confidence vs. how many had confidence for a given image and how frequently this occurred.</a:t>
            </a:r>
            <a:endParaRPr lang="en-US" sz="1600" dirty="0"/>
          </a:p>
          <a:p>
            <a:r>
              <a:rPr lang="en-US" sz="2000" dirty="0"/>
              <a:t>Peaks at (1,4), (2,3) and (3,2) indicate 5 total measurements to be the norm despite unconfident answers.</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t="-1293" r="-2291" b="-7894"/>
          <a:stretch/>
        </p:blipFill>
        <p:spPr>
          <a:xfrm>
            <a:off x="5345597" y="557784"/>
            <a:ext cx="5665304" cy="6208384"/>
          </a:xfrm>
          <a:prstGeom prst="rect">
            <a:avLst/>
          </a:prstGeom>
          <a:effectLst/>
        </p:spPr>
      </p:pic>
    </p:spTree>
    <p:extLst>
      <p:ext uri="{BB962C8B-B14F-4D97-AF65-F5344CB8AC3E}">
        <p14:creationId xmlns:p14="http://schemas.microsoft.com/office/powerpoint/2010/main" val="182231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8">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1137034" y="609599"/>
            <a:ext cx="5338194" cy="1322888"/>
          </a:xfrm>
        </p:spPr>
        <p:txBody>
          <a:bodyPr>
            <a:normAutofit/>
          </a:bodyPr>
          <a:lstStyle/>
          <a:p>
            <a:r>
              <a:rPr lang="en-US" kern="1200">
                <a:latin typeface="+mj-lt"/>
                <a:ea typeface="+mj-ea"/>
                <a:cs typeface="+mj-cs"/>
              </a:rPr>
              <a:t>Notes for Nature Data Summary</a:t>
            </a:r>
            <a:endParaRPr lang="en-US"/>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1137034" y="2194101"/>
            <a:ext cx="5578091" cy="3983415"/>
          </a:xfrm>
        </p:spPr>
        <p:txBody>
          <a:bodyPr>
            <a:normAutofit/>
          </a:bodyPr>
          <a:lstStyle/>
          <a:p>
            <a:r>
              <a:rPr lang="en-US" sz="2000" dirty="0"/>
              <a:t>Distribution of how many repeat measurements each image had.</a:t>
            </a:r>
          </a:p>
          <a:p>
            <a:pPr lvl="1"/>
            <a:r>
              <a:rPr lang="en-US" sz="1600" dirty="0"/>
              <a:t>Repeat measurement = Measurement from a user who already measured this image once</a:t>
            </a:r>
          </a:p>
          <a:p>
            <a:pPr lvl="1"/>
            <a:r>
              <a:rPr lang="en-US" sz="1600" dirty="0"/>
              <a:t>Graph excludes all images with zero repeats.</a:t>
            </a:r>
            <a:endParaRPr lang="en-US" sz="2000" dirty="0"/>
          </a:p>
          <a:p>
            <a:r>
              <a:rPr lang="en-US" sz="2000" dirty="0"/>
              <a:t>Top graph = Includes the problematic user.</a:t>
            </a:r>
          </a:p>
          <a:p>
            <a:pPr lvl="1"/>
            <a:r>
              <a:rPr lang="en-US" sz="1600" dirty="0"/>
              <a:t>Total of 107 images with repeat measurements.</a:t>
            </a:r>
          </a:p>
          <a:p>
            <a:pPr lvl="1"/>
            <a:r>
              <a:rPr lang="en-US" sz="1600" dirty="0"/>
              <a:t>Average of 3.17 repeats per image.</a:t>
            </a:r>
          </a:p>
          <a:p>
            <a:r>
              <a:rPr lang="en-US" sz="2000" dirty="0"/>
              <a:t>Bottom Graph = Excludes the problematic user.</a:t>
            </a:r>
          </a:p>
          <a:p>
            <a:pPr lvl="1"/>
            <a:r>
              <a:rPr lang="en-US" sz="1600" dirty="0"/>
              <a:t>Total of 23 images with repeat measurements.</a:t>
            </a:r>
          </a:p>
          <a:p>
            <a:pPr lvl="1"/>
            <a:r>
              <a:rPr lang="en-US" sz="1600" dirty="0"/>
              <a:t>Average of 1.04 repeats.</a:t>
            </a:r>
          </a:p>
        </p:txBody>
      </p:sp>
      <p:pic>
        <p:nvPicPr>
          <p:cNvPr id="6" name="Picture 5" descr="Shape&#10;&#10;Description automatically generated with medium confidence">
            <a:extLst>
              <a:ext uri="{FF2B5EF4-FFF2-40B4-BE49-F238E27FC236}">
                <a16:creationId xmlns:a16="http://schemas.microsoft.com/office/drawing/2014/main" id="{2F1FE966-A77F-1F95-38C0-04348F397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7173" y="3429000"/>
            <a:ext cx="4460502" cy="3133503"/>
          </a:xfrm>
          <a:prstGeom prst="rect">
            <a:avLst/>
          </a:prstGeom>
        </p:spPr>
      </p:pic>
      <p:pic>
        <p:nvPicPr>
          <p:cNvPr id="8" name="Picture 7" descr="Chart, histogram&#10;&#10;Description automatically generated">
            <a:extLst>
              <a:ext uri="{FF2B5EF4-FFF2-40B4-BE49-F238E27FC236}">
                <a16:creationId xmlns:a16="http://schemas.microsoft.com/office/drawing/2014/main" id="{0F019BD1-D308-8DC1-5884-D6C17977C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173" y="295497"/>
            <a:ext cx="4460502" cy="3133503"/>
          </a:xfrm>
          <a:prstGeom prst="rect">
            <a:avLst/>
          </a:prstGeom>
        </p:spPr>
      </p:pic>
    </p:spTree>
    <p:extLst>
      <p:ext uri="{BB962C8B-B14F-4D97-AF65-F5344CB8AC3E}">
        <p14:creationId xmlns:p14="http://schemas.microsoft.com/office/powerpoint/2010/main" val="76565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316870" y="53975"/>
            <a:ext cx="5797166" cy="1330840"/>
          </a:xfrm>
        </p:spPr>
        <p:txBody>
          <a:bodyPr>
            <a:normAutofit/>
          </a:bodyPr>
          <a:lstStyle/>
          <a:p>
            <a:r>
              <a:rPr lang="en-US" kern="1200" dirty="0">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316870" y="1438789"/>
            <a:ext cx="5258200" cy="5228711"/>
          </a:xfrm>
        </p:spPr>
        <p:txBody>
          <a:bodyPr>
            <a:normAutofit/>
          </a:bodyPr>
          <a:lstStyle/>
          <a:p>
            <a:r>
              <a:rPr lang="en-US" sz="1600" dirty="0"/>
              <a:t>Distribution of dissimilarity between one measurement and the average of the other measurements for a given image.</a:t>
            </a:r>
          </a:p>
          <a:p>
            <a:pPr lvl="1"/>
            <a:r>
              <a:rPr lang="en-US" sz="1600" dirty="0"/>
              <a:t>All data excludes problematic user by default.</a:t>
            </a:r>
          </a:p>
          <a:p>
            <a:r>
              <a:rPr lang="en-US" sz="1600" dirty="0"/>
              <a:t>First graph is for all data (no exclusionary method).</a:t>
            </a:r>
          </a:p>
          <a:p>
            <a:r>
              <a:rPr lang="en-US" sz="1600" dirty="0"/>
              <a:t>Second graph excludes data with dissimilarity &gt; 40%.</a:t>
            </a:r>
          </a:p>
          <a:p>
            <a:r>
              <a:rPr lang="en-US" sz="1600" dirty="0"/>
              <a:t>Third graph excludes data &gt; 1.5 standard deviations from the mean.</a:t>
            </a:r>
          </a:p>
          <a:p>
            <a:r>
              <a:rPr lang="en-US" sz="1600" dirty="0"/>
              <a:t>Fourth graph excludes data with dissimilarity &gt; 40% and data &gt; 1.5 standard deviations from the mean.</a:t>
            </a:r>
          </a:p>
          <a:p>
            <a:r>
              <a:rPr lang="en-US" sz="1600" dirty="0"/>
              <a:t>Fifth graph excludes data &gt; 40% from the Median.</a:t>
            </a:r>
          </a:p>
          <a:p>
            <a:r>
              <a:rPr lang="en-US" sz="1600" dirty="0"/>
              <a:t>Sixth graph excludes data &gt; 40% from the Median or &gt; 1.5 Standard Deviations from the Mean.</a:t>
            </a:r>
          </a:p>
          <a:p>
            <a:r>
              <a:rPr lang="en-US" sz="1600" dirty="0"/>
              <a:t>Seventh Graph Excludes data with &gt; 40 % dissimilarity or &gt; 40% from the Median or &gt; 1.5 Standard Deviations from the Mean.</a:t>
            </a:r>
          </a:p>
        </p:txBody>
      </p:sp>
      <p:pic>
        <p:nvPicPr>
          <p:cNvPr id="5" name="Picture 4">
            <a:extLst>
              <a:ext uri="{FF2B5EF4-FFF2-40B4-BE49-F238E27FC236}">
                <a16:creationId xmlns:a16="http://schemas.microsoft.com/office/drawing/2014/main" id="{56599C04-4963-939C-EF83-5B4A48AFE1D3}"/>
              </a:ext>
            </a:extLst>
          </p:cNvPr>
          <p:cNvPicPr>
            <a:picLocks noChangeAspect="1"/>
          </p:cNvPicPr>
          <p:nvPr/>
        </p:nvPicPr>
        <p:blipFill rotWithShape="1">
          <a:blip r:embed="rId2">
            <a:extLst>
              <a:ext uri="{28A0092B-C50C-407E-A947-70E740481C1C}">
                <a14:useLocalDpi xmlns:a14="http://schemas.microsoft.com/office/drawing/2010/main" val="0"/>
              </a:ext>
            </a:extLst>
          </a:blip>
          <a:srcRect l="-3405" t="-9890" r="-19870" b="-17611"/>
          <a:stretch/>
        </p:blipFill>
        <p:spPr>
          <a:xfrm>
            <a:off x="5921830" y="-307951"/>
            <a:ext cx="7233033" cy="7555201"/>
          </a:xfrm>
          <a:prstGeom prst="rect">
            <a:avLst/>
          </a:prstGeom>
        </p:spPr>
      </p:pic>
    </p:spTree>
    <p:extLst>
      <p:ext uri="{BB962C8B-B14F-4D97-AF65-F5344CB8AC3E}">
        <p14:creationId xmlns:p14="http://schemas.microsoft.com/office/powerpoint/2010/main" val="378563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199" y="1825624"/>
            <a:ext cx="11353801" cy="5190996"/>
          </a:xfrm>
        </p:spPr>
        <p:txBody>
          <a:bodyPr>
            <a:normAutofit/>
          </a:bodyPr>
          <a:lstStyle/>
          <a:p>
            <a:r>
              <a:rPr lang="en-US" dirty="0"/>
              <a:t>How was this calculated?</a:t>
            </a:r>
          </a:p>
          <a:p>
            <a:pPr lvl="1"/>
            <a:r>
              <a:rPr lang="en-US" dirty="0"/>
              <a:t>New dissimilarity distributions obtained by looking at all data, removing certain points based on the exclusionary method specified, then determining dissimilarity among the new data.</a:t>
            </a:r>
          </a:p>
          <a:p>
            <a:pPr lvl="1"/>
            <a:r>
              <a:rPr lang="en-US" dirty="0"/>
              <a:t>This creates data that may look like it should have been excluded (i.e., points above 40% dissimilarity when anything &gt; 40% dissimilarity was removed) but exists because there is a new benchmark with the previous data removed. </a:t>
            </a:r>
          </a:p>
          <a:p>
            <a:r>
              <a:rPr lang="en-US" dirty="0"/>
              <a:t>What does this mean?</a:t>
            </a:r>
          </a:p>
          <a:p>
            <a:pPr lvl="1"/>
            <a:r>
              <a:rPr lang="en-US" dirty="0"/>
              <a:t>All methods bring almost all data below 40% dissimilarity, except for excluding data </a:t>
            </a:r>
            <a:r>
              <a:rPr lang="en-US" sz="2400" dirty="0"/>
              <a:t>&gt; 1.5 standard deviations from the mean.</a:t>
            </a:r>
          </a:p>
          <a:p>
            <a:pPr lvl="1"/>
            <a:r>
              <a:rPr lang="en-US" dirty="0"/>
              <a:t>All methods skew data further left (tightens data to lower dissimilarity). However, excluding data &gt; 40% dissimilarity and excluding data &gt; 40% from the median both retain their shape more than other methods. </a:t>
            </a:r>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81062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316870" y="53975"/>
            <a:ext cx="5797166" cy="1330840"/>
          </a:xfrm>
        </p:spPr>
        <p:txBody>
          <a:bodyPr>
            <a:normAutofit/>
          </a:bodyPr>
          <a:lstStyle/>
          <a:p>
            <a:r>
              <a:rPr lang="en-US" kern="1200" dirty="0">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316870" y="1194183"/>
            <a:ext cx="5258200" cy="5717792"/>
          </a:xfrm>
        </p:spPr>
        <p:txBody>
          <a:bodyPr>
            <a:normAutofit fontScale="55000" lnSpcReduction="20000"/>
          </a:bodyPr>
          <a:lstStyle/>
          <a:p>
            <a:r>
              <a:rPr lang="en-US" dirty="0"/>
              <a:t>Data with no exclusion method retains 2436 measurements.</a:t>
            </a:r>
          </a:p>
          <a:p>
            <a:r>
              <a:rPr lang="en-US" dirty="0"/>
              <a:t>Excluding data with dissimilarity &gt; 40% retains 2270 measurements.</a:t>
            </a:r>
          </a:p>
          <a:p>
            <a:pPr lvl="1"/>
            <a:r>
              <a:rPr lang="en-US" dirty="0"/>
              <a:t>This is 93.2% of data.</a:t>
            </a:r>
          </a:p>
          <a:p>
            <a:pPr lvl="1"/>
            <a:r>
              <a:rPr lang="en-US" dirty="0"/>
              <a:t>This is a loss of 6.8% (166 measurements) of data.</a:t>
            </a:r>
          </a:p>
          <a:p>
            <a:r>
              <a:rPr lang="en-US" dirty="0"/>
              <a:t>Excluding data greater than 1.5 standard deviations from the mean retains 2228 measurements.</a:t>
            </a:r>
          </a:p>
          <a:p>
            <a:pPr lvl="1"/>
            <a:r>
              <a:rPr lang="en-US" dirty="0"/>
              <a:t>This is 91.5% of data.</a:t>
            </a:r>
          </a:p>
          <a:p>
            <a:pPr lvl="1"/>
            <a:r>
              <a:rPr lang="en-US" dirty="0"/>
              <a:t>This is a loss of 8.5% (208 measurements) of data.</a:t>
            </a:r>
          </a:p>
          <a:p>
            <a:r>
              <a:rPr lang="en-US" dirty="0"/>
              <a:t>Excluding data with dissimilarity &gt; 40% and greater than 1.5 standard deviations from the mean retains 2125 measurements.</a:t>
            </a:r>
          </a:p>
          <a:p>
            <a:pPr lvl="1"/>
            <a:r>
              <a:rPr lang="en-US" dirty="0"/>
              <a:t>This is 87.2% of data.</a:t>
            </a:r>
          </a:p>
          <a:p>
            <a:pPr lvl="1"/>
            <a:r>
              <a:rPr lang="en-US" dirty="0"/>
              <a:t>This is a loss of 12.8% (311 measurements) of data.</a:t>
            </a:r>
          </a:p>
          <a:p>
            <a:r>
              <a:rPr lang="en-US" dirty="0"/>
              <a:t>E</a:t>
            </a:r>
            <a:r>
              <a:rPr lang="en-US" sz="2800" dirty="0"/>
              <a:t>xcluding data &gt; 40% from the Median </a:t>
            </a:r>
            <a:r>
              <a:rPr lang="en-US" dirty="0"/>
              <a:t>retains 2274 measurements.</a:t>
            </a:r>
          </a:p>
          <a:p>
            <a:pPr lvl="1"/>
            <a:r>
              <a:rPr lang="en-US" dirty="0"/>
              <a:t>This is 93.4% of data.</a:t>
            </a:r>
          </a:p>
          <a:p>
            <a:pPr lvl="1"/>
            <a:r>
              <a:rPr lang="en-US" dirty="0"/>
              <a:t>This is a loss of 6.7% (162 measurements) of data.</a:t>
            </a:r>
          </a:p>
          <a:p>
            <a:r>
              <a:rPr lang="en-US" dirty="0"/>
              <a:t>E</a:t>
            </a:r>
            <a:r>
              <a:rPr lang="en-US" sz="2800" dirty="0"/>
              <a:t>xcluding data with dissimilarity &gt; 40% or &gt; 1.5 standard deviations from the mean </a:t>
            </a:r>
            <a:r>
              <a:rPr lang="en-US" dirty="0"/>
              <a:t>retains 2148 measurements.</a:t>
            </a:r>
          </a:p>
          <a:p>
            <a:pPr lvl="1"/>
            <a:r>
              <a:rPr lang="en-US" dirty="0"/>
              <a:t>This is 88.2% of data.</a:t>
            </a:r>
          </a:p>
          <a:p>
            <a:pPr lvl="1"/>
            <a:r>
              <a:rPr lang="en-US" dirty="0"/>
              <a:t>This is a loss of 11.8% (288 measurements) of data.</a:t>
            </a:r>
            <a:endParaRPr lang="en-US" sz="2800" dirty="0"/>
          </a:p>
          <a:p>
            <a:r>
              <a:rPr lang="en-US" sz="2800" dirty="0"/>
              <a:t>Excluding data with &gt; 40 % dissimilarity or &gt; 40% from the Median or &gt; 1.5 Standard Deviations from the Mean</a:t>
            </a:r>
            <a:r>
              <a:rPr lang="en-US" dirty="0"/>
              <a:t> retains 2096 measurements.</a:t>
            </a:r>
          </a:p>
          <a:p>
            <a:pPr lvl="1"/>
            <a:r>
              <a:rPr lang="en-US" dirty="0"/>
              <a:t>This is 86.0% of data.</a:t>
            </a:r>
          </a:p>
          <a:p>
            <a:pPr lvl="1"/>
            <a:r>
              <a:rPr lang="en-US" dirty="0"/>
              <a:t>This is a loss of 14.0% (340 measurements) of data.</a:t>
            </a:r>
          </a:p>
        </p:txBody>
      </p:sp>
      <p:pic>
        <p:nvPicPr>
          <p:cNvPr id="7" name="Picture 6">
            <a:extLst>
              <a:ext uri="{FF2B5EF4-FFF2-40B4-BE49-F238E27FC236}">
                <a16:creationId xmlns:a16="http://schemas.microsoft.com/office/drawing/2014/main" id="{21CFF2D1-6313-6B49-70E6-2010A33FEF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50979" y="1554561"/>
            <a:ext cx="5644016" cy="4201047"/>
          </a:xfrm>
          <a:prstGeom prst="rect">
            <a:avLst/>
          </a:prstGeom>
        </p:spPr>
      </p:pic>
    </p:spTree>
    <p:extLst>
      <p:ext uri="{BB962C8B-B14F-4D97-AF65-F5344CB8AC3E}">
        <p14:creationId xmlns:p14="http://schemas.microsoft.com/office/powerpoint/2010/main" val="3790983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316870" y="53975"/>
            <a:ext cx="5797166" cy="1330840"/>
          </a:xfrm>
        </p:spPr>
        <p:txBody>
          <a:bodyPr>
            <a:normAutofit/>
          </a:bodyPr>
          <a:lstStyle/>
          <a:p>
            <a:r>
              <a:rPr lang="en-US" kern="1200" dirty="0">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316870" y="1262512"/>
            <a:ext cx="5258200" cy="5717792"/>
          </a:xfrm>
        </p:spPr>
        <p:txBody>
          <a:bodyPr>
            <a:normAutofit fontScale="92500" lnSpcReduction="10000"/>
          </a:bodyPr>
          <a:lstStyle/>
          <a:p>
            <a:r>
              <a:rPr lang="en-US" dirty="0"/>
              <a:t>Distribution of how many measurements a given image lost, separated by exclusionary method.</a:t>
            </a:r>
          </a:p>
          <a:p>
            <a:r>
              <a:rPr lang="en-US" dirty="0"/>
              <a:t>Excluding data if it is &gt; 1.5 standard deviations from the mean removes 1 measurement from ~ 40% of images.</a:t>
            </a:r>
          </a:p>
          <a:p>
            <a:r>
              <a:rPr lang="en-US" dirty="0"/>
              <a:t>Excluding data with &gt; 40% dissimilarity or if it is &gt; 40% from the median removes more than one measurement from 50 and 28 images, respectively.</a:t>
            </a:r>
          </a:p>
          <a:p>
            <a:pPr lvl="1"/>
            <a:r>
              <a:rPr lang="en-US" dirty="0"/>
              <a:t>Comparatively, excluding data if it is &gt; 1.5 standard deviations from the mean removes more than one measurement from only 2 images.</a:t>
            </a:r>
          </a:p>
        </p:txBody>
      </p:sp>
      <p:pic>
        <p:nvPicPr>
          <p:cNvPr id="7" name="Picture 6">
            <a:extLst>
              <a:ext uri="{FF2B5EF4-FFF2-40B4-BE49-F238E27FC236}">
                <a16:creationId xmlns:a16="http://schemas.microsoft.com/office/drawing/2014/main" id="{21CFF2D1-6313-6B49-70E6-2010A33FEF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94397" y="-7815"/>
            <a:ext cx="4807078" cy="6751515"/>
          </a:xfrm>
          <a:prstGeom prst="rect">
            <a:avLst/>
          </a:prstGeom>
        </p:spPr>
      </p:pic>
    </p:spTree>
    <p:extLst>
      <p:ext uri="{BB962C8B-B14F-4D97-AF65-F5344CB8AC3E}">
        <p14:creationId xmlns:p14="http://schemas.microsoft.com/office/powerpoint/2010/main" val="89191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838200" y="609600"/>
            <a:ext cx="3739341" cy="1330839"/>
          </a:xfrm>
        </p:spPr>
        <p:txBody>
          <a:bodyPr>
            <a:normAutofit/>
          </a:bodyPr>
          <a:lstStyle/>
          <a:p>
            <a:r>
              <a:rPr lang="en-US" sz="4100" kern="1200">
                <a:latin typeface="+mj-lt"/>
                <a:ea typeface="+mj-ea"/>
                <a:cs typeface="+mj-cs"/>
              </a:rPr>
              <a:t>Notes for Nature Data Summary</a:t>
            </a:r>
            <a:endParaRPr lang="en-US" sz="4100"/>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909036" y="2027504"/>
            <a:ext cx="3597667" cy="4747874"/>
          </a:xfrm>
        </p:spPr>
        <p:txBody>
          <a:bodyPr>
            <a:normAutofit lnSpcReduction="10000"/>
          </a:bodyPr>
          <a:lstStyle/>
          <a:p>
            <a:r>
              <a:rPr lang="en-US" sz="2000" dirty="0"/>
              <a:t>What index a given measurement is compared to its precision.</a:t>
            </a:r>
          </a:p>
          <a:p>
            <a:pPr lvl="1"/>
            <a:r>
              <a:rPr lang="en-US" sz="1600" dirty="0"/>
              <a:t>Index = how many measurements has this user done before.</a:t>
            </a:r>
          </a:p>
          <a:p>
            <a:pPr lvl="1"/>
            <a:r>
              <a:rPr lang="en-US" sz="1600" dirty="0"/>
              <a:t>I.e., if a user is on their third image, they have submitted two before (Index = 2).</a:t>
            </a:r>
          </a:p>
          <a:p>
            <a:pPr lvl="1"/>
            <a:r>
              <a:rPr lang="en-US" sz="1600" dirty="0"/>
              <a:t>Graphs separated by precision measuring technique.</a:t>
            </a:r>
          </a:p>
          <a:p>
            <a:r>
              <a:rPr lang="en-US" sz="2000" dirty="0"/>
              <a:t>Red line = average of all precision measurements at a given index.</a:t>
            </a:r>
          </a:p>
          <a:p>
            <a:r>
              <a:rPr lang="en-US" sz="2000" dirty="0"/>
              <a:t>Anything past index 180 is one user.</a:t>
            </a:r>
          </a:p>
          <a:p>
            <a:pPr lvl="1"/>
            <a:r>
              <a:rPr lang="en-US" sz="1600" dirty="0"/>
              <a:t>Gives insight into how much an experienced user’s measurements vary.</a:t>
            </a:r>
          </a:p>
          <a:p>
            <a:endParaRPr lang="en-US" sz="2000" dirty="0"/>
          </a:p>
        </p:txBody>
      </p:sp>
      <p:pic>
        <p:nvPicPr>
          <p:cNvPr id="5" name="Picture 4" descr="Graphical user interface&#10;&#10;Description automatically generated with low confidence">
            <a:extLst>
              <a:ext uri="{FF2B5EF4-FFF2-40B4-BE49-F238E27FC236}">
                <a16:creationId xmlns:a16="http://schemas.microsoft.com/office/drawing/2014/main" id="{9C9F7E89-2040-3F62-5D1B-04EEFEC48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17293"/>
            <a:ext cx="4552949" cy="6458085"/>
          </a:xfrm>
          <a:prstGeom prst="rect">
            <a:avLst/>
          </a:prstGeom>
        </p:spPr>
      </p:pic>
    </p:spTree>
    <p:extLst>
      <p:ext uri="{BB962C8B-B14F-4D97-AF65-F5344CB8AC3E}">
        <p14:creationId xmlns:p14="http://schemas.microsoft.com/office/powerpoint/2010/main" val="416653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1288060" y="1369938"/>
            <a:ext cx="3210854" cy="4114800"/>
          </a:xfrm>
        </p:spPr>
        <p:txBody>
          <a:bodyPr vert="horz" lIns="91440" tIns="45720" rIns="91440" bIns="45720" rtlCol="0" anchor="ctr">
            <a:normAutofit/>
          </a:bodyPr>
          <a:lstStyle/>
          <a:p>
            <a:pPr algn="r"/>
            <a:r>
              <a:rPr lang="en-US" sz="4400" kern="1200">
                <a:solidFill>
                  <a:schemeClr val="tx1"/>
                </a:solidFill>
                <a:latin typeface="+mj-lt"/>
                <a:ea typeface="+mj-ea"/>
                <a:cs typeface="+mj-cs"/>
              </a:rPr>
              <a:t>Notes for Nature Data Summary</a:t>
            </a:r>
          </a:p>
        </p:txBody>
      </p:sp>
      <p:cxnSp>
        <p:nvCxnSpPr>
          <p:cNvPr id="17" name="Straight Connector 16">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D8EB31A-D623-9ED5-6EB5-6C63025588D7}"/>
              </a:ext>
            </a:extLst>
          </p:cNvPr>
          <p:cNvSpPr txBox="1"/>
          <p:nvPr/>
        </p:nvSpPr>
        <p:spPr>
          <a:xfrm>
            <a:off x="5030505" y="1371600"/>
            <a:ext cx="5872185" cy="4114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It appears there was confusion in selecting the scalebar twice, causing a bimodal distribution</a:t>
            </a:r>
          </a:p>
          <a:p>
            <a:pPr marL="285750" indent="-228600">
              <a:lnSpc>
                <a:spcPct val="90000"/>
              </a:lnSpc>
              <a:spcAft>
                <a:spcPts val="600"/>
              </a:spcAft>
              <a:buFont typeface="Arial" panose="020B0604020202020204" pitchFamily="34" charset="0"/>
              <a:buChar char="•"/>
            </a:pPr>
            <a:r>
              <a:rPr lang="en-US" sz="2200" dirty="0"/>
              <a:t>Second histogram excludes one problematic user </a:t>
            </a:r>
          </a:p>
          <a:p>
            <a:pPr marL="742950" lvl="1" indent="-228600">
              <a:lnSpc>
                <a:spcPct val="90000"/>
              </a:lnSpc>
              <a:spcAft>
                <a:spcPts val="600"/>
              </a:spcAft>
              <a:buFont typeface="Arial" panose="020B0604020202020204" pitchFamily="34" charset="0"/>
              <a:buChar char="•"/>
            </a:pPr>
            <a:r>
              <a:rPr lang="en-US" sz="1600" dirty="0"/>
              <a:t>All data henceforth excludes this user unless explicitly mentioned otherwise</a:t>
            </a:r>
          </a:p>
          <a:p>
            <a:pPr marL="285750" indent="-228600">
              <a:lnSpc>
                <a:spcPct val="90000"/>
              </a:lnSpc>
              <a:spcAft>
                <a:spcPts val="600"/>
              </a:spcAft>
              <a:buFont typeface="Arial" panose="020B0604020202020204" pitchFamily="34" charset="0"/>
              <a:buChar char="•"/>
            </a:pPr>
            <a:r>
              <a:rPr lang="en-US" sz="2200" dirty="0"/>
              <a:t>Over 1 / 6 submissions lost by removing this data (517 / 2954)</a:t>
            </a:r>
          </a:p>
        </p:txBody>
      </p:sp>
    </p:spTree>
    <p:extLst>
      <p:ext uri="{BB962C8B-B14F-4D97-AF65-F5344CB8AC3E}">
        <p14:creationId xmlns:p14="http://schemas.microsoft.com/office/powerpoint/2010/main" val="3880225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920B6A-14D6-C978-32D0-D46D463BF83C}"/>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5962F1B2-FA29-4B6B-C4AD-8AA7C2719588}"/>
              </a:ext>
            </a:extLst>
          </p:cNvPr>
          <p:cNvSpPr txBox="1"/>
          <p:nvPr/>
        </p:nvSpPr>
        <p:spPr>
          <a:xfrm>
            <a:off x="1137034" y="2194102"/>
            <a:ext cx="4438036" cy="3908585"/>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000" dirty="0"/>
              <a:t>Distribution of how many measurements each user contributed in total.</a:t>
            </a:r>
          </a:p>
          <a:p>
            <a:pPr marL="285750" indent="-228600">
              <a:lnSpc>
                <a:spcPct val="90000"/>
              </a:lnSpc>
              <a:spcAft>
                <a:spcPts val="600"/>
              </a:spcAft>
              <a:buFont typeface="Arial" panose="020B0604020202020204" pitchFamily="34" charset="0"/>
              <a:buChar char="•"/>
            </a:pPr>
            <a:r>
              <a:rPr lang="en-US" sz="2000" dirty="0"/>
              <a:t>Only 3 users contributed more than 100 measurements.</a:t>
            </a:r>
          </a:p>
          <a:p>
            <a:pPr marL="285750" indent="-228600">
              <a:lnSpc>
                <a:spcPct val="90000"/>
              </a:lnSpc>
              <a:spcAft>
                <a:spcPts val="600"/>
              </a:spcAft>
              <a:buFont typeface="Arial" panose="020B0604020202020204" pitchFamily="34" charset="0"/>
              <a:buChar char="•"/>
            </a:pPr>
            <a:r>
              <a:rPr lang="en-US" sz="2000" dirty="0"/>
              <a:t>89.8% (203 / 226) users contributed 20 or fewer measurements.</a:t>
            </a:r>
          </a:p>
          <a:p>
            <a:pPr marL="285750" indent="-228600">
              <a:lnSpc>
                <a:spcPct val="90000"/>
              </a:lnSpc>
              <a:spcAft>
                <a:spcPts val="600"/>
              </a:spcAft>
              <a:buFont typeface="Arial" panose="020B0604020202020204" pitchFamily="34" charset="0"/>
              <a:buChar char="•"/>
            </a:pPr>
            <a:r>
              <a:rPr lang="en-US" sz="2000" dirty="0"/>
              <a:t>Average number of contributions was 10.78 measurements.</a:t>
            </a:r>
          </a:p>
          <a:p>
            <a:pPr marL="285750" indent="-228600">
              <a:lnSpc>
                <a:spcPct val="90000"/>
              </a:lnSpc>
              <a:spcAft>
                <a:spcPts val="600"/>
              </a:spcAft>
              <a:buFont typeface="Arial" panose="020B0604020202020204" pitchFamily="34" charset="0"/>
              <a:buChar char="•"/>
            </a:pPr>
            <a:r>
              <a:rPr lang="en-US" sz="2000" dirty="0"/>
              <a:t>Median number of contributions was 3 measurements.</a:t>
            </a:r>
          </a:p>
          <a:p>
            <a:pPr marL="285750" indent="-228600">
              <a:lnSpc>
                <a:spcPct val="90000"/>
              </a:lnSpc>
              <a:spcAft>
                <a:spcPts val="600"/>
              </a:spcAft>
              <a:buFont typeface="Arial" panose="020B0604020202020204" pitchFamily="34" charset="0"/>
              <a:buChar char="•"/>
            </a:pPr>
            <a:r>
              <a:rPr lang="en-US" sz="2000" dirty="0"/>
              <a:t>31.9 % (72 / 226) of users only contributed one measurement.</a:t>
            </a:r>
          </a:p>
        </p:txBody>
      </p:sp>
      <p:pic>
        <p:nvPicPr>
          <p:cNvPr id="5" name="Content Placeholder 4" descr="Histogram&#10;&#10;Description automatically generated">
            <a:extLst>
              <a:ext uri="{FF2B5EF4-FFF2-40B4-BE49-F238E27FC236}">
                <a16:creationId xmlns:a16="http://schemas.microsoft.com/office/drawing/2014/main" id="{9EDFA323-B2FA-B74B-2AFE-05F05FB6A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1400" y="141466"/>
            <a:ext cx="3663565" cy="6601020"/>
          </a:xfrm>
          <a:prstGeom prst="rect">
            <a:avLst/>
          </a:prstGeom>
        </p:spPr>
      </p:pic>
    </p:spTree>
    <p:extLst>
      <p:ext uri="{BB962C8B-B14F-4D97-AF65-F5344CB8AC3E}">
        <p14:creationId xmlns:p14="http://schemas.microsoft.com/office/powerpoint/2010/main" val="46382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838200" y="609600"/>
            <a:ext cx="3739341" cy="1330839"/>
          </a:xfrm>
        </p:spPr>
        <p:txBody>
          <a:bodyPr>
            <a:normAutofit/>
          </a:bodyPr>
          <a:lstStyle/>
          <a:p>
            <a:r>
              <a:rPr lang="en-US" sz="4100" kern="1200">
                <a:latin typeface="+mj-lt"/>
                <a:ea typeface="+mj-ea"/>
                <a:cs typeface="+mj-cs"/>
              </a:rPr>
              <a:t>Notes for Nature Data Summary</a:t>
            </a:r>
            <a:endParaRPr lang="en-US" sz="4100"/>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909036" y="2027504"/>
            <a:ext cx="3597667" cy="4747874"/>
          </a:xfrm>
        </p:spPr>
        <p:txBody>
          <a:bodyPr>
            <a:normAutofit/>
          </a:bodyPr>
          <a:lstStyle/>
          <a:p>
            <a:r>
              <a:rPr lang="en-US" sz="2000" dirty="0"/>
              <a:t>Only considers contribution index &lt; 21 of graph from slide 29.</a:t>
            </a:r>
          </a:p>
          <a:p>
            <a:r>
              <a:rPr lang="en-US" sz="2000" dirty="0"/>
              <a:t>Still no correlation between experience and precision.</a:t>
            </a:r>
          </a:p>
          <a:p>
            <a:r>
              <a:rPr lang="en-US" sz="2000" dirty="0"/>
              <a:t>Considers all three forms of precision discussed.</a:t>
            </a:r>
          </a:p>
          <a:p>
            <a:pPr lvl="1"/>
            <a:r>
              <a:rPr lang="en-US" sz="1600" dirty="0"/>
              <a:t>Percent dissimilarity of data from average of other measurements.</a:t>
            </a:r>
          </a:p>
          <a:p>
            <a:pPr lvl="1"/>
            <a:r>
              <a:rPr lang="en-US" sz="1600" dirty="0"/>
              <a:t>Percent difference of data from median.</a:t>
            </a:r>
          </a:p>
          <a:p>
            <a:pPr lvl="1"/>
            <a:r>
              <a:rPr lang="en-US" sz="1600" dirty="0"/>
              <a:t>Z-Score of data.</a:t>
            </a:r>
          </a:p>
          <a:p>
            <a:r>
              <a:rPr lang="en-US" sz="2000" dirty="0"/>
              <a:t>Similar distribution regardless of precision measuring method.</a:t>
            </a:r>
          </a:p>
          <a:p>
            <a:endParaRPr lang="en-US" sz="2000" dirty="0"/>
          </a:p>
        </p:txBody>
      </p:sp>
      <p:pic>
        <p:nvPicPr>
          <p:cNvPr id="5" name="Picture 4">
            <a:extLst>
              <a:ext uri="{FF2B5EF4-FFF2-40B4-BE49-F238E27FC236}">
                <a16:creationId xmlns:a16="http://schemas.microsoft.com/office/drawing/2014/main" id="{9C9F7E89-2040-3F62-5D1B-04EEFEC48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2200" y="317610"/>
            <a:ext cx="4552949" cy="6457450"/>
          </a:xfrm>
          <a:prstGeom prst="rect">
            <a:avLst/>
          </a:prstGeom>
        </p:spPr>
      </p:pic>
    </p:spTree>
    <p:extLst>
      <p:ext uri="{BB962C8B-B14F-4D97-AF65-F5344CB8AC3E}">
        <p14:creationId xmlns:p14="http://schemas.microsoft.com/office/powerpoint/2010/main" val="56779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838201" y="643467"/>
            <a:ext cx="3888526" cy="1800526"/>
          </a:xfrm>
        </p:spPr>
        <p:txBody>
          <a:bodyPr>
            <a:normAutofit/>
          </a:bodyPr>
          <a:lstStyle/>
          <a:p>
            <a:r>
              <a:rPr lang="en-US" sz="4100" kern="1200">
                <a:latin typeface="+mj-lt"/>
                <a:ea typeface="+mj-ea"/>
                <a:cs typeface="+mj-cs"/>
              </a:rPr>
              <a:t>Notes for Nature Data Summary</a:t>
            </a:r>
            <a:endParaRPr lang="en-US" sz="4100"/>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838201" y="2623381"/>
            <a:ext cx="4060370" cy="3553581"/>
          </a:xfrm>
        </p:spPr>
        <p:txBody>
          <a:bodyPr>
            <a:normAutofit lnSpcReduction="10000"/>
          </a:bodyPr>
          <a:lstStyle/>
          <a:p>
            <a:r>
              <a:rPr lang="en-US" sz="1600" dirty="0"/>
              <a:t>Distribution of tegula measurements based on what data is used.</a:t>
            </a:r>
          </a:p>
          <a:p>
            <a:r>
              <a:rPr lang="en-US" sz="1600" dirty="0"/>
              <a:t>Their reconciled data has values as low as 0 cm (row 299) and as high as 1.32 cm (row 18).</a:t>
            </a:r>
          </a:p>
          <a:p>
            <a:pPr lvl="1"/>
            <a:r>
              <a:rPr lang="en-US" sz="1200" dirty="0"/>
              <a:t>None of the data comes close to this based on our calculations (with Veronica).</a:t>
            </a:r>
          </a:p>
          <a:p>
            <a:pPr lvl="1"/>
            <a:r>
              <a:rPr lang="en-US" sz="1200" dirty="0"/>
              <a:t>min = 0.13 cm</a:t>
            </a:r>
          </a:p>
          <a:p>
            <a:pPr lvl="1"/>
            <a:r>
              <a:rPr lang="en-US" sz="1200" dirty="0"/>
              <a:t>max = 0.44 cm</a:t>
            </a:r>
          </a:p>
          <a:p>
            <a:r>
              <a:rPr lang="en-US" sz="1600" dirty="0"/>
              <a:t>Their data is far more spread out.</a:t>
            </a:r>
          </a:p>
          <a:p>
            <a:pPr lvl="1"/>
            <a:r>
              <a:rPr lang="en-US" sz="1200" dirty="0"/>
              <a:t>If their values are different because of excluded data, it appears excluding this data increased the variation.</a:t>
            </a:r>
          </a:p>
          <a:p>
            <a:r>
              <a:rPr lang="en-US" sz="1600" dirty="0"/>
              <a:t>11 images appear twice in reconciled data.</a:t>
            </a:r>
          </a:p>
          <a:p>
            <a:pPr lvl="1"/>
            <a:r>
              <a:rPr lang="en-US" sz="1200" dirty="0"/>
              <a:t>Each has different values when it reappears.</a:t>
            </a:r>
          </a:p>
        </p:txBody>
      </p:sp>
      <p:pic>
        <p:nvPicPr>
          <p:cNvPr id="5" name="Picture 4">
            <a:extLst>
              <a:ext uri="{FF2B5EF4-FFF2-40B4-BE49-F238E27FC236}">
                <a16:creationId xmlns:a16="http://schemas.microsoft.com/office/drawing/2014/main" id="{9C9F7E89-2040-3F62-5D1B-04EEFEC48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4421" y="263688"/>
            <a:ext cx="4549770" cy="6457450"/>
          </a:xfrm>
          <a:prstGeom prst="rect">
            <a:avLst/>
          </a:prstGeom>
        </p:spPr>
      </p:pic>
    </p:spTree>
    <p:extLst>
      <p:ext uri="{BB962C8B-B14F-4D97-AF65-F5344CB8AC3E}">
        <p14:creationId xmlns:p14="http://schemas.microsoft.com/office/powerpoint/2010/main" val="2956338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Notes for Nature Data Summary</a:t>
            </a:r>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996287" y="4121253"/>
            <a:ext cx="3125337" cy="1136843"/>
          </a:xfrm>
        </p:spPr>
        <p:txBody>
          <a:bodyPr vert="horz" lIns="91440" tIns="45720" rIns="91440" bIns="45720" rtlCol="0">
            <a:normAutofit fontScale="92500" lnSpcReduction="10000"/>
          </a:bodyPr>
          <a:lstStyle/>
          <a:p>
            <a:pPr marL="0" indent="0" algn="ctr">
              <a:buNone/>
            </a:pPr>
            <a:r>
              <a:rPr lang="en-US" sz="1800" kern="1200" dirty="0">
                <a:solidFill>
                  <a:schemeClr val="tx1"/>
                </a:solidFill>
                <a:latin typeface="+mn-lt"/>
                <a:ea typeface="+mn-ea"/>
                <a:cs typeface="+mn-cs"/>
              </a:rPr>
              <a:t>Distribution of percent difference between first and second average measurement for repeated images in Reconciled Data.</a:t>
            </a:r>
          </a:p>
        </p:txBody>
      </p:sp>
      <p:pic>
        <p:nvPicPr>
          <p:cNvPr id="6" name="Picture 5" descr="Chart&#10;&#10;Description automatically generated">
            <a:extLst>
              <a:ext uri="{FF2B5EF4-FFF2-40B4-BE49-F238E27FC236}">
                <a16:creationId xmlns:a16="http://schemas.microsoft.com/office/drawing/2014/main" id="{3324BF1E-06FB-0FE8-46A8-B9596A6B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51" y="1476621"/>
            <a:ext cx="5708649" cy="3874782"/>
          </a:xfrm>
          <a:prstGeom prst="rect">
            <a:avLst/>
          </a:prstGeom>
        </p:spPr>
      </p:pic>
    </p:spTree>
    <p:extLst>
      <p:ext uri="{BB962C8B-B14F-4D97-AF65-F5344CB8AC3E}">
        <p14:creationId xmlns:p14="http://schemas.microsoft.com/office/powerpoint/2010/main" val="2528951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648929" y="629266"/>
            <a:ext cx="4944152" cy="1622321"/>
          </a:xfrm>
        </p:spPr>
        <p:txBody>
          <a:bodyPr vert="horz" lIns="91440" tIns="45720" rIns="91440" bIns="45720" rtlCol="0">
            <a:normAutofit/>
          </a:bodyPr>
          <a:lstStyle/>
          <a:p>
            <a:r>
              <a:rPr lang="en-US" kern="1200">
                <a:latin typeface="+mj-lt"/>
                <a:ea typeface="+mj-ea"/>
                <a:cs typeface="+mj-cs"/>
              </a:rPr>
              <a:t>Notes for Nature Data Summary</a:t>
            </a:r>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648930" y="2438400"/>
            <a:ext cx="4944151" cy="3785419"/>
          </a:xfrm>
        </p:spPr>
        <p:txBody>
          <a:bodyPr vert="horz" lIns="91440" tIns="45720" rIns="91440" bIns="45720" rtlCol="0">
            <a:normAutofit/>
          </a:bodyPr>
          <a:lstStyle/>
          <a:p>
            <a:r>
              <a:rPr lang="en-US" sz="2400" kern="1200" dirty="0">
                <a:latin typeface="+mn-lt"/>
                <a:ea typeface="+mn-ea"/>
                <a:cs typeface="+mn-cs"/>
              </a:rPr>
              <a:t>Distribution of percent difference between our measured data and their reconciled data.</a:t>
            </a:r>
          </a:p>
          <a:p>
            <a:pPr lvl="1"/>
            <a:r>
              <a:rPr lang="en-US" sz="2000" dirty="0"/>
              <a:t>Separated by which dataset we are using.</a:t>
            </a:r>
            <a:endParaRPr lang="en-US" sz="2000" kern="1200" dirty="0">
              <a:latin typeface="+mn-lt"/>
              <a:ea typeface="+mn-ea"/>
              <a:cs typeface="+mn-cs"/>
            </a:endParaRPr>
          </a:p>
          <a:p>
            <a:r>
              <a:rPr lang="en-US" sz="2400" kern="1200" dirty="0">
                <a:latin typeface="+mn-lt"/>
                <a:ea typeface="+mn-ea"/>
                <a:cs typeface="+mn-cs"/>
              </a:rPr>
              <a:t>Extremely different average Tegula Measurement despite using the same unreconciled data.</a:t>
            </a:r>
          </a:p>
          <a:p>
            <a:r>
              <a:rPr lang="en-US" sz="2400" dirty="0"/>
              <a:t>Why is this happening?</a:t>
            </a:r>
            <a:endParaRPr lang="en-US" sz="2400" kern="1200" dirty="0">
              <a:latin typeface="+mn-lt"/>
              <a:ea typeface="+mn-ea"/>
              <a:cs typeface="+mn-cs"/>
            </a:endParaRPr>
          </a:p>
        </p:txBody>
      </p:sp>
      <p:sp>
        <p:nvSpPr>
          <p:cNvPr id="34" name="Rectangle 33">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AA3C7461-368F-BE51-A83A-AD533DD36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5974" y="833418"/>
            <a:ext cx="4293001" cy="5187917"/>
          </a:xfrm>
          <a:prstGeom prst="rect">
            <a:avLst/>
          </a:prstGeom>
          <a:effectLst/>
        </p:spPr>
      </p:pic>
    </p:spTree>
    <p:extLst>
      <p:ext uri="{BB962C8B-B14F-4D97-AF65-F5344CB8AC3E}">
        <p14:creationId xmlns:p14="http://schemas.microsoft.com/office/powerpoint/2010/main" val="3624978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6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143E2E-8CC9-716C-316F-BBB40B850F99}"/>
              </a:ext>
            </a:extLst>
          </p:cNvPr>
          <p:cNvSpPr>
            <a:spLocks noGrp="1"/>
          </p:cNvSpPr>
          <p:nvPr>
            <p:ph type="title"/>
          </p:nvPr>
        </p:nvSpPr>
        <p:spPr>
          <a:xfrm>
            <a:off x="838200" y="978408"/>
            <a:ext cx="3721608" cy="1106424"/>
          </a:xfrm>
        </p:spPr>
        <p:txBody>
          <a:bodyPr vert="horz" lIns="91440" tIns="45720" rIns="91440" bIns="45720" rtlCol="0">
            <a:normAutofit/>
          </a:bodyPr>
          <a:lstStyle/>
          <a:p>
            <a:r>
              <a:rPr lang="en-US" sz="2800" kern="1200">
                <a:latin typeface="+mj-lt"/>
                <a:ea typeface="+mj-ea"/>
                <a:cs typeface="+mj-cs"/>
              </a:rPr>
              <a:t>Notes for Nature Data Summary</a:t>
            </a:r>
          </a:p>
        </p:txBody>
      </p:sp>
      <p:sp>
        <p:nvSpPr>
          <p:cNvPr id="79" name="Rectangle 7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C6DA9C-E3C6-1785-BBA4-AA08BA703AAD}"/>
              </a:ext>
            </a:extLst>
          </p:cNvPr>
          <p:cNvSpPr>
            <a:spLocks noGrp="1"/>
          </p:cNvSpPr>
          <p:nvPr>
            <p:ph idx="1"/>
          </p:nvPr>
        </p:nvSpPr>
        <p:spPr>
          <a:xfrm>
            <a:off x="838200" y="2368296"/>
            <a:ext cx="3721608" cy="3761248"/>
          </a:xfrm>
        </p:spPr>
        <p:txBody>
          <a:bodyPr vert="horz" lIns="91440" tIns="45720" rIns="91440" bIns="45720" rtlCol="0">
            <a:normAutofit fontScale="92500" lnSpcReduction="20000"/>
          </a:bodyPr>
          <a:lstStyle/>
          <a:p>
            <a:r>
              <a:rPr lang="en-US" sz="1700" kern="1200" dirty="0">
                <a:latin typeface="+mn-lt"/>
                <a:ea typeface="+mn-ea"/>
                <a:cs typeface="+mn-cs"/>
              </a:rPr>
              <a:t>Notes for nature averages X-coordinates and Y-coordinates for a given image, NOT individual measurements (as we do)!</a:t>
            </a:r>
          </a:p>
          <a:p>
            <a:r>
              <a:rPr lang="en-US" sz="1700" dirty="0"/>
              <a:t>This means if some users select the top of the tegula first and some select the bottom first, the reconciled coordinate average will be in the middle</a:t>
            </a:r>
          </a:p>
          <a:p>
            <a:r>
              <a:rPr lang="en-US" sz="1700" dirty="0"/>
              <a:t>Similarly, users not selecting the exact same block on the scalebar will greatly skew measurements when coordinates are averaged. </a:t>
            </a:r>
          </a:p>
          <a:p>
            <a:r>
              <a:rPr lang="en-US" sz="1700" dirty="0"/>
              <a:t>Blue point = first coordinate.</a:t>
            </a:r>
          </a:p>
          <a:p>
            <a:r>
              <a:rPr lang="en-US" sz="1700" dirty="0"/>
              <a:t>Red point = second coordinate.</a:t>
            </a:r>
          </a:p>
          <a:p>
            <a:r>
              <a:rPr lang="en-US" sz="1700" dirty="0"/>
              <a:t>Red line = line between average of first coordinates and average of second coordinates (reconciled data).</a:t>
            </a:r>
          </a:p>
          <a:p>
            <a:pPr marL="0" indent="0">
              <a:buNone/>
            </a:pPr>
            <a:endParaRPr lang="en-US" sz="1700" kern="1200" dirty="0">
              <a:latin typeface="+mn-lt"/>
              <a:ea typeface="+mn-ea"/>
              <a:cs typeface="+mn-cs"/>
            </a:endParaRPr>
          </a:p>
        </p:txBody>
      </p:sp>
      <p:pic>
        <p:nvPicPr>
          <p:cNvPr id="16" name="Picture 15" descr="Text&#10;&#10;Description automatically generated">
            <a:extLst>
              <a:ext uri="{FF2B5EF4-FFF2-40B4-BE49-F238E27FC236}">
                <a16:creationId xmlns:a16="http://schemas.microsoft.com/office/drawing/2014/main" id="{099A192A-C9D2-5D08-E1D1-2BDDAAC9F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075" y="926092"/>
            <a:ext cx="3248351" cy="2286181"/>
          </a:xfrm>
          <a:prstGeom prst="rect">
            <a:avLst/>
          </a:prstGeom>
        </p:spPr>
      </p:pic>
      <p:pic>
        <p:nvPicPr>
          <p:cNvPr id="20" name="Picture 19" descr="Chart, line chart&#10;&#10;Description automatically generated">
            <a:extLst>
              <a:ext uri="{FF2B5EF4-FFF2-40B4-BE49-F238E27FC236}">
                <a16:creationId xmlns:a16="http://schemas.microsoft.com/office/drawing/2014/main" id="{16ED13B0-1460-B904-239B-0639E1124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268" y="910851"/>
            <a:ext cx="3248352" cy="2286182"/>
          </a:xfrm>
          <a:prstGeom prst="rect">
            <a:avLst/>
          </a:prstGeom>
        </p:spPr>
      </p:pic>
      <p:pic>
        <p:nvPicPr>
          <p:cNvPr id="14" name="Picture 13" descr="A picture containing chart&#10;&#10;Description automatically generated">
            <a:extLst>
              <a:ext uri="{FF2B5EF4-FFF2-40B4-BE49-F238E27FC236}">
                <a16:creationId xmlns:a16="http://schemas.microsoft.com/office/drawing/2014/main" id="{306561C4-C544-53A2-285D-493AD7D59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1547" y="3550738"/>
            <a:ext cx="3248352" cy="2286182"/>
          </a:xfrm>
          <a:prstGeom prst="rect">
            <a:avLst/>
          </a:prstGeom>
        </p:spPr>
      </p:pic>
      <p:pic>
        <p:nvPicPr>
          <p:cNvPr id="18" name="Picture 17" descr="A picture containing chart&#10;&#10;Description automatically generated">
            <a:extLst>
              <a:ext uri="{FF2B5EF4-FFF2-40B4-BE49-F238E27FC236}">
                <a16:creationId xmlns:a16="http://schemas.microsoft.com/office/drawing/2014/main" id="{FCB0096E-7712-1AA2-417D-73C7E7E642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723" y="3550738"/>
            <a:ext cx="3248352" cy="2286182"/>
          </a:xfrm>
          <a:prstGeom prst="rect">
            <a:avLst/>
          </a:prstGeom>
        </p:spPr>
      </p:pic>
    </p:spTree>
    <p:extLst>
      <p:ext uri="{BB962C8B-B14F-4D97-AF65-F5344CB8AC3E}">
        <p14:creationId xmlns:p14="http://schemas.microsoft.com/office/powerpoint/2010/main" val="99647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199" y="1825624"/>
            <a:ext cx="11353801" cy="5097690"/>
          </a:xfrm>
        </p:spPr>
        <p:txBody>
          <a:bodyPr>
            <a:normAutofit/>
          </a:bodyPr>
          <a:lstStyle/>
          <a:p>
            <a:r>
              <a:rPr lang="en-US" sz="2400" dirty="0"/>
              <a:t>In how many instances was the Tegula measured and then the scalebar?</a:t>
            </a:r>
          </a:p>
          <a:p>
            <a:pPr lvl="1"/>
            <a:r>
              <a:rPr lang="en-US" sz="2000" dirty="0"/>
              <a:t>Only 20 / 2437 measurements.</a:t>
            </a:r>
          </a:p>
          <a:p>
            <a:r>
              <a:rPr lang="en-US" sz="2400" dirty="0"/>
              <a:t>How was this determined?</a:t>
            </a:r>
          </a:p>
          <a:p>
            <a:pPr lvl="1"/>
            <a:r>
              <a:rPr lang="en-US" sz="2000" dirty="0"/>
              <a:t>Looked at measurements grouped by which subject they belonged to. Calculated the theoretical tegula length if the tegula and scalebar measurements had been switched, and did so for each of the measurements in this group. See if any measurements in this group were within 10% of any of these calculated values. If any measurements are in this range AND far from the average tegula measurement (&gt; 50%), the measurements occurred in the wrong order.</a:t>
            </a:r>
          </a:p>
          <a:p>
            <a:pPr lvl="1"/>
            <a:r>
              <a:rPr lang="en-US" sz="2000" dirty="0"/>
              <a:t>The measurement must be far from the average tegula measurement because calculating the theoretical tegula length if the tegula and scalebar measurements had been switched for a tegula length where they were actually switched would give a value close to the mean, and data would likely be within 10% of this.</a:t>
            </a:r>
          </a:p>
          <a:p>
            <a:r>
              <a:rPr lang="en-US" sz="2400" dirty="0"/>
              <a:t>How was the aforementioned tegula length (if the tegula and scalebar measurements had been switched) calculated?</a:t>
            </a:r>
          </a:p>
          <a:p>
            <a:pPr lvl="1"/>
            <a:r>
              <a:rPr lang="en-US" sz="2000" dirty="0"/>
              <a:t>(0.25cm^2 / tegula length) for each tegula length a subject had.</a:t>
            </a:r>
          </a:p>
          <a:p>
            <a:pPr lvl="2"/>
            <a:endParaRPr lang="en-US" sz="1600" dirty="0"/>
          </a:p>
          <a:p>
            <a:pPr lvl="1"/>
            <a:endParaRPr lang="en-US" sz="2000" dirty="0"/>
          </a:p>
          <a:p>
            <a:pPr marL="457200" lvl="1" indent="0">
              <a:buNone/>
            </a:pPr>
            <a:endParaRPr lang="en-US" dirty="0"/>
          </a:p>
          <a:p>
            <a:endParaRPr lang="en-US" dirty="0"/>
          </a:p>
        </p:txBody>
      </p:sp>
    </p:spTree>
    <p:extLst>
      <p:ext uri="{BB962C8B-B14F-4D97-AF65-F5344CB8AC3E}">
        <p14:creationId xmlns:p14="http://schemas.microsoft.com/office/powerpoint/2010/main" val="1719115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200" y="1797632"/>
            <a:ext cx="11353801" cy="5190996"/>
          </a:xfrm>
        </p:spPr>
        <p:txBody>
          <a:bodyPr>
            <a:normAutofit/>
          </a:bodyPr>
          <a:lstStyle/>
          <a:p>
            <a:r>
              <a:rPr lang="en-US" sz="2400" dirty="0"/>
              <a:t>Proof: </a:t>
            </a:r>
          </a:p>
          <a:p>
            <a:pPr lvl="1"/>
            <a:r>
              <a:rPr lang="en-US" sz="2000" dirty="0"/>
              <a:t>If scalebar measured first, pixel distance of tegula length converted to cm via:</a:t>
            </a:r>
          </a:p>
          <a:p>
            <a:pPr lvl="2"/>
            <a:r>
              <a:rPr lang="en-US" sz="1600" dirty="0"/>
              <a:t>correct tegula length (cm) = tegula length (pixels) * [ 0.5 cm / scalebar (pixels) ]</a:t>
            </a:r>
          </a:p>
          <a:p>
            <a:pPr lvl="1"/>
            <a:r>
              <a:rPr lang="en-US" sz="2000" dirty="0"/>
              <a:t>If scalebar and tegula length switched this figure would be: </a:t>
            </a:r>
          </a:p>
          <a:p>
            <a:pPr lvl="2"/>
            <a:r>
              <a:rPr lang="en-US" sz="1600" dirty="0"/>
              <a:t>mistaken tegula length (cm) = scalebar (pixels) * [ 0.5 cm / tegula length (pixels) ]</a:t>
            </a:r>
          </a:p>
          <a:p>
            <a:pPr lvl="1"/>
            <a:r>
              <a:rPr lang="en-US" sz="2000" dirty="0"/>
              <a:t>The conversion between these equations is:</a:t>
            </a:r>
          </a:p>
          <a:p>
            <a:pPr lvl="2"/>
            <a:r>
              <a:rPr lang="en-US" sz="1600" b="1" dirty="0"/>
              <a:t>mistaken tegula length (cm) = 0.25cm^2 / correct tegula length (cm)</a:t>
            </a:r>
          </a:p>
          <a:p>
            <a:pPr lvl="2"/>
            <a:r>
              <a:rPr lang="en-US" sz="1600" dirty="0"/>
              <a:t>scalebar (pixels) * [ 0.5 cm / tegula length (pixels) ] = 0.25cm^2 / { tegula length (pixels) * [ 0.5 cm / scalebar (pixels) ] }</a:t>
            </a:r>
          </a:p>
          <a:p>
            <a:pPr lvl="2"/>
            <a:r>
              <a:rPr lang="en-US" sz="1600" dirty="0"/>
              <a:t>scalebar (pixels) * [ 0.5 cm / tegula length (pixels) ] = 0.25cm^2 * { scalebar (pixels) / [ 0.5 cm * tegula length (pixels) ] }</a:t>
            </a:r>
          </a:p>
          <a:p>
            <a:pPr lvl="2"/>
            <a:r>
              <a:rPr lang="en-US" sz="1600" dirty="0"/>
              <a:t>scalebar (pixels) * [ 0.5 cm / tegula length (pixels) ] = 0.5cm^2 * { scalebar (pixels) / [ 1 cm * tegula length (pixels) ] }</a:t>
            </a:r>
          </a:p>
          <a:p>
            <a:pPr lvl="2"/>
            <a:r>
              <a:rPr lang="en-US" sz="1600" dirty="0"/>
              <a:t>scalebar (pixels) * [ 0.5 cm / tegula length (pixels) ] = 0.5cm * scalebar (pixels) / [ 1* tegula length (pixels) ]</a:t>
            </a:r>
          </a:p>
          <a:p>
            <a:pPr lvl="2"/>
            <a:r>
              <a:rPr lang="en-US" sz="1600" dirty="0"/>
              <a:t>scalebar (pixels) * [ 0.5 cm / tegula length (pixels) ] = scalebar (pixels) * 0.5cm / [ tegula length (pixels) ]</a:t>
            </a:r>
          </a:p>
          <a:p>
            <a:pPr lvl="2"/>
            <a:r>
              <a:rPr lang="en-US" sz="1600" dirty="0"/>
              <a:t>scalebar (pixels) * [ 0.5 cm / tegula length (pixels) ] = scalebar (pixels) * [ 0.5cm /  tegula length (pixels) ]</a:t>
            </a:r>
          </a:p>
          <a:p>
            <a:pPr lvl="2"/>
            <a:endParaRPr lang="en-US" sz="1600" dirty="0"/>
          </a:p>
          <a:p>
            <a:pPr lvl="2"/>
            <a:endParaRPr lang="en-US" sz="1600" dirty="0"/>
          </a:p>
          <a:p>
            <a:pPr lvl="2"/>
            <a:endParaRPr lang="en-US" sz="1600" dirty="0"/>
          </a:p>
          <a:p>
            <a:pPr lvl="2"/>
            <a:endParaRPr lang="en-US" sz="1600" dirty="0"/>
          </a:p>
          <a:p>
            <a:pPr lvl="2"/>
            <a:endParaRPr lang="en-US" sz="1600" dirty="0"/>
          </a:p>
          <a:p>
            <a:pPr lvl="1"/>
            <a:endParaRPr lang="en-US" sz="2000" dirty="0"/>
          </a:p>
          <a:p>
            <a:pPr marL="457200" lvl="1" indent="0">
              <a:buNone/>
            </a:pPr>
            <a:endParaRPr lang="en-US" dirty="0"/>
          </a:p>
          <a:p>
            <a:endParaRPr lang="en-US" dirty="0"/>
          </a:p>
        </p:txBody>
      </p:sp>
    </p:spTree>
    <p:extLst>
      <p:ext uri="{BB962C8B-B14F-4D97-AF65-F5344CB8AC3E}">
        <p14:creationId xmlns:p14="http://schemas.microsoft.com/office/powerpoint/2010/main" val="1679059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a:xfrm>
            <a:off x="1137034" y="609597"/>
            <a:ext cx="9392421" cy="1330841"/>
          </a:xfrm>
        </p:spPr>
        <p:txBody>
          <a:bodyPr>
            <a:normAutofit/>
          </a:bodyPr>
          <a:lstStyle/>
          <a:p>
            <a:r>
              <a:rPr lang="en-US" kern="1200">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684129" y="1838326"/>
            <a:ext cx="5897646" cy="4610100"/>
          </a:xfrm>
        </p:spPr>
        <p:txBody>
          <a:bodyPr>
            <a:normAutofit/>
          </a:bodyPr>
          <a:lstStyle/>
          <a:p>
            <a:r>
              <a:rPr lang="en-US" sz="1800" dirty="0"/>
              <a:t>Values close to 0.5 flag themselves.</a:t>
            </a:r>
          </a:p>
          <a:p>
            <a:pPr lvl="1"/>
            <a:r>
              <a:rPr lang="en-US" sz="1600" dirty="0"/>
              <a:t>Formula to flag: </a:t>
            </a:r>
          </a:p>
          <a:p>
            <a:pPr lvl="2"/>
            <a:r>
              <a:rPr lang="en-US" sz="1600" dirty="0"/>
              <a:t>Within 10% of 0.25cm^2 / tegula length (cm).</a:t>
            </a:r>
          </a:p>
          <a:p>
            <a:pPr lvl="2"/>
            <a:r>
              <a:rPr lang="en-US" sz="1600" dirty="0"/>
              <a:t>Done for all values of tegula length for a given subject.</a:t>
            </a:r>
          </a:p>
          <a:p>
            <a:pPr lvl="2"/>
            <a:r>
              <a:rPr lang="en-US" sz="1600" dirty="0"/>
              <a:t>Intended to flag different tegula length, far off from normal values.</a:t>
            </a:r>
          </a:p>
          <a:p>
            <a:pPr lvl="1"/>
            <a:r>
              <a:rPr lang="en-US" sz="1600" dirty="0"/>
              <a:t>Since 0.25 / 0.5 = 0.5, 0.5 values are always within 10% of 0.25cm^2 / tegula length (cm)</a:t>
            </a:r>
          </a:p>
          <a:p>
            <a:pPr lvl="1"/>
            <a:r>
              <a:rPr lang="en-US" sz="1600" dirty="0"/>
              <a:t>Also identifies mistakes where tegula was measured twice.</a:t>
            </a:r>
          </a:p>
          <a:p>
            <a:r>
              <a:rPr lang="en-US" sz="1800" dirty="0"/>
              <a:t>No values measured tegula first then scalebar.</a:t>
            </a:r>
          </a:p>
          <a:p>
            <a:pPr lvl="1"/>
            <a:r>
              <a:rPr lang="en-US" sz="1600" dirty="0"/>
              <a:t>No values flagged that were not close to 0.5, where they would flag themselves.</a:t>
            </a:r>
          </a:p>
          <a:p>
            <a:pPr lvl="1"/>
            <a:r>
              <a:rPr lang="en-US" sz="1600" dirty="0"/>
              <a:t>Indicates directions were clear in which order you should measure.</a:t>
            </a:r>
          </a:p>
          <a:p>
            <a:pPr lvl="2"/>
            <a:endParaRPr lang="en-US" sz="1600" dirty="0"/>
          </a:p>
          <a:p>
            <a:pPr lvl="2"/>
            <a:endParaRPr lang="en-US" sz="1600" dirty="0"/>
          </a:p>
          <a:p>
            <a:pPr lvl="2"/>
            <a:endParaRPr lang="en-US" sz="1600" dirty="0"/>
          </a:p>
          <a:p>
            <a:pPr lvl="2"/>
            <a:endParaRPr lang="en-US" sz="1600" dirty="0"/>
          </a:p>
          <a:p>
            <a:pPr lvl="2"/>
            <a:endParaRPr lang="en-US" sz="1600" dirty="0"/>
          </a:p>
          <a:p>
            <a:pPr lvl="1"/>
            <a:endParaRPr lang="en-US" sz="1600" dirty="0"/>
          </a:p>
          <a:p>
            <a:pPr marL="457200" lvl="1" indent="0">
              <a:buNone/>
            </a:pPr>
            <a:endParaRPr lang="en-US" sz="1600" dirty="0"/>
          </a:p>
          <a:p>
            <a:endParaRPr lang="en-US" sz="1600" dirty="0"/>
          </a:p>
        </p:txBody>
      </p:sp>
      <p:pic>
        <p:nvPicPr>
          <p:cNvPr id="5" name="Picture 4" descr="Chart, histogram&#10;&#10;Description automatically generated">
            <a:extLst>
              <a:ext uri="{FF2B5EF4-FFF2-40B4-BE49-F238E27FC236}">
                <a16:creationId xmlns:a16="http://schemas.microsoft.com/office/drawing/2014/main" id="{0AABF76B-6846-D7AC-956B-60FFCB267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394536"/>
            <a:ext cx="4788505" cy="3336671"/>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1165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199" y="1825624"/>
            <a:ext cx="11353801" cy="5097690"/>
          </a:xfrm>
        </p:spPr>
        <p:txBody>
          <a:bodyPr>
            <a:normAutofit/>
          </a:bodyPr>
          <a:lstStyle/>
          <a:p>
            <a:r>
              <a:rPr lang="en-US" sz="2400" dirty="0"/>
              <a:t>In how many instances was the 1 cm block on the scalebar measured instead of the 0.5 cm block?</a:t>
            </a:r>
          </a:p>
          <a:p>
            <a:pPr lvl="1"/>
            <a:r>
              <a:rPr lang="en-US" sz="2000" dirty="0"/>
              <a:t>Only 2.7% (67 / 2437) measurements.</a:t>
            </a:r>
          </a:p>
          <a:p>
            <a:pPr lvl="1"/>
            <a:r>
              <a:rPr lang="en-US" sz="2000" dirty="0"/>
              <a:t>Not a significant issue.</a:t>
            </a:r>
          </a:p>
          <a:p>
            <a:pPr lvl="1"/>
            <a:r>
              <a:rPr lang="en-US" sz="2000" dirty="0"/>
              <a:t>Directions were fairly clear on this matter.</a:t>
            </a:r>
          </a:p>
          <a:p>
            <a:r>
              <a:rPr lang="en-US" sz="2400" dirty="0"/>
              <a:t>How was this determined?</a:t>
            </a:r>
          </a:p>
          <a:p>
            <a:pPr lvl="1"/>
            <a:r>
              <a:rPr lang="en-US" sz="2000" dirty="0"/>
              <a:t>Listed the pixel distance for every single scalebar measurement for a given image. Doubled each distance and checked to see if any scalebar measurements were within 10% of this value.</a:t>
            </a:r>
          </a:p>
          <a:p>
            <a:pPr lvl="1"/>
            <a:r>
              <a:rPr lang="en-US" sz="2000" dirty="0"/>
              <a:t>Excluded one case where 4 measurements were the double of one value (More likely one user measured half the distance once than four users measured twice the distance each </a:t>
            </a:r>
            <a:r>
              <a:rPr lang="en-US" sz="2000"/>
              <a:t>time).</a:t>
            </a:r>
            <a:endParaRPr lang="en-US" sz="2000" dirty="0"/>
          </a:p>
          <a:p>
            <a:r>
              <a:rPr lang="en-US" sz="2400" dirty="0"/>
              <a:t>Most images with the 1 cm block measured had this occur only once.</a:t>
            </a:r>
          </a:p>
          <a:p>
            <a:r>
              <a:rPr lang="en-US" sz="2400" dirty="0"/>
              <a:t>3 images had the 1 cm block measured twice</a:t>
            </a:r>
          </a:p>
          <a:p>
            <a:pPr lvl="2"/>
            <a:endParaRPr lang="en-US" sz="1600" dirty="0"/>
          </a:p>
          <a:p>
            <a:pPr lvl="1"/>
            <a:endParaRPr lang="en-US" sz="2000" dirty="0"/>
          </a:p>
          <a:p>
            <a:pPr marL="457200" lvl="1" indent="0">
              <a:buNone/>
            </a:pPr>
            <a:endParaRPr lang="en-US" dirty="0"/>
          </a:p>
          <a:p>
            <a:endParaRPr lang="en-US" dirty="0"/>
          </a:p>
        </p:txBody>
      </p:sp>
    </p:spTree>
    <p:extLst>
      <p:ext uri="{BB962C8B-B14F-4D97-AF65-F5344CB8AC3E}">
        <p14:creationId xmlns:p14="http://schemas.microsoft.com/office/powerpoint/2010/main" val="118771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648929" y="629266"/>
            <a:ext cx="3505495" cy="1622321"/>
          </a:xfrm>
        </p:spPr>
        <p:txBody>
          <a:bodyPr vert="horz" lIns="91440" tIns="45720" rIns="91440" bIns="45720" rtlCol="0" anchor="ctr">
            <a:normAutofit/>
          </a:bodyPr>
          <a:lstStyle/>
          <a:p>
            <a:pPr algn="l"/>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4D8EB31A-D623-9ED5-6EB5-6C63025588D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What happens if we remove answers where users weren’t confident in their ability to measure the bee? </a:t>
            </a:r>
          </a:p>
          <a:p>
            <a:pPr indent="-228600">
              <a:lnSpc>
                <a:spcPct val="90000"/>
              </a:lnSpc>
              <a:spcAft>
                <a:spcPts val="600"/>
              </a:spcAft>
              <a:buFont typeface="Arial" panose="020B0604020202020204" pitchFamily="34" charset="0"/>
              <a:buChar char="•"/>
            </a:pPr>
            <a:r>
              <a:rPr lang="en-US" sz="2000" dirty="0"/>
              <a:t>The average standard deviation drops 5.44%.</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276AE0E9-2701-F720-F09B-B05ECFBB9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523303"/>
            <a:ext cx="6019331" cy="3808147"/>
          </a:xfrm>
          <a:prstGeom prst="rect">
            <a:avLst/>
          </a:prstGeom>
          <a:effectLst/>
        </p:spPr>
      </p:pic>
    </p:spTree>
    <p:extLst>
      <p:ext uri="{BB962C8B-B14F-4D97-AF65-F5344CB8AC3E}">
        <p14:creationId xmlns:p14="http://schemas.microsoft.com/office/powerpoint/2010/main" val="3819618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86A1F-6A62-10AA-5E9B-70E956ED0D41}"/>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dirty="0"/>
              <a:t>Notes for Nature Data Summary</a:t>
            </a:r>
          </a:p>
        </p:txBody>
      </p:sp>
      <p:pic>
        <p:nvPicPr>
          <p:cNvPr id="5" name="Content Placeholder 4" descr="A picture containing timeline&#10;&#10;Description automatically generated">
            <a:extLst>
              <a:ext uri="{FF2B5EF4-FFF2-40B4-BE49-F238E27FC236}">
                <a16:creationId xmlns:a16="http://schemas.microsoft.com/office/drawing/2014/main" id="{663BD111-687B-AB11-220C-EC8008955A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3C9891-46BA-6591-921A-F6E0E6D414DC}"/>
              </a:ext>
            </a:extLst>
          </p:cNvPr>
          <p:cNvSpPr txBox="1"/>
          <p:nvPr/>
        </p:nvSpPr>
        <p:spPr>
          <a:xfrm>
            <a:off x="5297762" y="2706624"/>
            <a:ext cx="6251110"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t>Remove data where 1 cm scalebar measured or Tegula Distance &gt; 0.4 cm (Outliers).</a:t>
            </a:r>
          </a:p>
          <a:p>
            <a:pPr marL="285750" indent="-228600">
              <a:lnSpc>
                <a:spcPct val="90000"/>
              </a:lnSpc>
              <a:spcAft>
                <a:spcPts val="600"/>
              </a:spcAft>
              <a:buFont typeface="Arial" panose="020B0604020202020204" pitchFamily="34" charset="0"/>
              <a:buChar char="•"/>
            </a:pPr>
            <a:r>
              <a:rPr lang="en-US" sz="2200" dirty="0"/>
              <a:t>Distribution of dissimilarity between data after using methods previously mentioned to remove additional data.</a:t>
            </a:r>
          </a:p>
          <a:p>
            <a:pPr marL="285750"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477005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4A1-DEE5-F855-94D6-83D4DE8919C4}"/>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20D4F252-3701-FAC2-BCC5-5A610842B6FE}"/>
              </a:ext>
            </a:extLst>
          </p:cNvPr>
          <p:cNvSpPr txBox="1"/>
          <p:nvPr/>
        </p:nvSpPr>
        <p:spPr>
          <a:xfrm>
            <a:off x="648931" y="2438400"/>
            <a:ext cx="3505494" cy="4263957"/>
          </a:xfrm>
          <a:prstGeom prst="rect">
            <a:avLst/>
          </a:prstGeom>
        </p:spPr>
        <p:txBody>
          <a:bodyPr vert="horz" lIns="91440" tIns="45720" rIns="91440" bIns="45720" rtlCol="0">
            <a:normAutofit fontScale="92500" lnSpcReduction="10000"/>
          </a:bodyPr>
          <a:lstStyle/>
          <a:p>
            <a:pPr marL="285750" indent="-228600">
              <a:lnSpc>
                <a:spcPct val="90000"/>
              </a:lnSpc>
              <a:spcAft>
                <a:spcPts val="600"/>
              </a:spcAft>
              <a:buFont typeface="Arial" panose="020B0604020202020204" pitchFamily="34" charset="0"/>
              <a:buChar char="•"/>
            </a:pPr>
            <a:r>
              <a:rPr lang="en-US" sz="1900" dirty="0"/>
              <a:t>Look at all measurements for a given image (after removing aforementioned outliers).</a:t>
            </a:r>
          </a:p>
          <a:p>
            <a:pPr marL="285750" indent="-228600">
              <a:lnSpc>
                <a:spcPct val="90000"/>
              </a:lnSpc>
              <a:spcAft>
                <a:spcPts val="600"/>
              </a:spcAft>
              <a:buFont typeface="Arial" panose="020B0604020202020204" pitchFamily="34" charset="0"/>
              <a:buChar char="•"/>
            </a:pPr>
            <a:r>
              <a:rPr lang="en-US" sz="1900" dirty="0"/>
              <a:t>See if there are at least 3 measurements within 20% of each other for each image.</a:t>
            </a:r>
          </a:p>
          <a:p>
            <a:pPr marL="285750" indent="-228600">
              <a:lnSpc>
                <a:spcPct val="90000"/>
              </a:lnSpc>
              <a:spcAft>
                <a:spcPts val="600"/>
              </a:spcAft>
              <a:buFont typeface="Arial" panose="020B0604020202020204" pitchFamily="34" charset="0"/>
              <a:buChar char="•"/>
            </a:pPr>
            <a:r>
              <a:rPr lang="en-US" sz="1900" dirty="0"/>
              <a:t>Count how many images have these 3+ measurements.</a:t>
            </a:r>
          </a:p>
          <a:p>
            <a:pPr marL="285750" indent="-228600">
              <a:lnSpc>
                <a:spcPct val="90000"/>
              </a:lnSpc>
              <a:spcAft>
                <a:spcPts val="600"/>
              </a:spcAft>
              <a:buFont typeface="Arial" panose="020B0604020202020204" pitchFamily="34" charset="0"/>
              <a:buChar char="•"/>
            </a:pPr>
            <a:r>
              <a:rPr lang="en-US" sz="1900" dirty="0"/>
              <a:t>Repeat this process for researcher measurements AND see how many images also have 3 measurements within 10% of each other for both groups.</a:t>
            </a:r>
          </a:p>
          <a:p>
            <a:pPr marL="285750" indent="-228600">
              <a:lnSpc>
                <a:spcPct val="90000"/>
              </a:lnSpc>
              <a:spcAft>
                <a:spcPts val="600"/>
              </a:spcAft>
              <a:buFont typeface="Arial" panose="020B0604020202020204" pitchFamily="34" charset="0"/>
              <a:buChar char="•"/>
            </a:pPr>
            <a:r>
              <a:rPr lang="en-US" sz="1900" dirty="0"/>
              <a:t>Number in parentheses = how many images did NOT have at least 3 measurements.</a:t>
            </a:r>
          </a:p>
          <a:p>
            <a:pPr marL="285750" indent="-228600">
              <a:lnSpc>
                <a:spcPct val="90000"/>
              </a:lnSpc>
              <a:spcAft>
                <a:spcPts val="600"/>
              </a:spcAft>
              <a:buFont typeface="Arial" panose="020B0604020202020204" pitchFamily="34" charset="0"/>
              <a:buChar char="•"/>
            </a:pPr>
            <a:endParaRPr lang="en-US" sz="19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DE0756-BC38-9B50-3302-9538BA554A7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527465" y="1140032"/>
            <a:ext cx="5776124" cy="4574690"/>
          </a:xfrm>
          <a:prstGeom prst="rect">
            <a:avLst/>
          </a:prstGeom>
          <a:effectLst/>
        </p:spPr>
      </p:pic>
    </p:spTree>
    <p:extLst>
      <p:ext uri="{BB962C8B-B14F-4D97-AF65-F5344CB8AC3E}">
        <p14:creationId xmlns:p14="http://schemas.microsoft.com/office/powerpoint/2010/main" val="427071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4A1-DEE5-F855-94D6-83D4DE8919C4}"/>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20D4F252-3701-FAC2-BCC5-5A610842B6FE}"/>
              </a:ext>
            </a:extLst>
          </p:cNvPr>
          <p:cNvSpPr txBox="1"/>
          <p:nvPr/>
        </p:nvSpPr>
        <p:spPr>
          <a:xfrm>
            <a:off x="648931" y="2438400"/>
            <a:ext cx="3505494" cy="4205591"/>
          </a:xfrm>
          <a:prstGeom prst="rect">
            <a:avLst/>
          </a:prstGeom>
        </p:spPr>
        <p:txBody>
          <a:bodyPr vert="horz" lIns="91440" tIns="45720" rIns="91440" bIns="45720" rtlCol="0">
            <a:normAutofit fontScale="92500"/>
          </a:bodyPr>
          <a:lstStyle/>
          <a:p>
            <a:pPr marL="285750" indent="-228600">
              <a:lnSpc>
                <a:spcPct val="90000"/>
              </a:lnSpc>
              <a:spcAft>
                <a:spcPts val="600"/>
              </a:spcAft>
              <a:buFont typeface="Arial" panose="020B0604020202020204" pitchFamily="34" charset="0"/>
              <a:buChar char="•"/>
            </a:pPr>
            <a:r>
              <a:rPr lang="en-US" sz="1600" dirty="0"/>
              <a:t>Only analyze the 336 images with 3+ measurements within 20% of each other and only consider these measurements.</a:t>
            </a:r>
          </a:p>
          <a:p>
            <a:pPr marL="285750" indent="-228600">
              <a:lnSpc>
                <a:spcPct val="90000"/>
              </a:lnSpc>
              <a:spcAft>
                <a:spcPts val="600"/>
              </a:spcAft>
              <a:buFont typeface="Arial" panose="020B0604020202020204" pitchFamily="34" charset="0"/>
              <a:buChar char="•"/>
            </a:pPr>
            <a:r>
              <a:rPr lang="en-US" sz="1600" dirty="0"/>
              <a:t>Compare Researchers’ average measured Tegula to Citizen Scientists’ average measurement for each image.</a:t>
            </a:r>
          </a:p>
          <a:p>
            <a:pPr marL="285750" indent="-228600">
              <a:lnSpc>
                <a:spcPct val="90000"/>
              </a:lnSpc>
              <a:spcAft>
                <a:spcPts val="600"/>
              </a:spcAft>
              <a:buFont typeface="Arial" panose="020B0604020202020204" pitchFamily="34" charset="0"/>
              <a:buChar char="•"/>
            </a:pPr>
            <a:r>
              <a:rPr lang="en-US" sz="1600" dirty="0"/>
              <a:t>Average percent difference = 5.8%.</a:t>
            </a:r>
          </a:p>
          <a:p>
            <a:pPr marL="285750" indent="-228600">
              <a:lnSpc>
                <a:spcPct val="90000"/>
              </a:lnSpc>
              <a:spcAft>
                <a:spcPts val="600"/>
              </a:spcAft>
              <a:buFont typeface="Arial" panose="020B0604020202020204" pitchFamily="34" charset="0"/>
              <a:buChar char="•"/>
            </a:pPr>
            <a:r>
              <a:rPr lang="en-US" sz="1600" dirty="0"/>
              <a:t>Average percent difference previously = 13.7%.</a:t>
            </a:r>
          </a:p>
          <a:p>
            <a:pPr marL="285750" indent="-228600">
              <a:lnSpc>
                <a:spcPct val="90000"/>
              </a:lnSpc>
              <a:spcAft>
                <a:spcPts val="600"/>
              </a:spcAft>
              <a:buFont typeface="Arial" panose="020B0604020202020204" pitchFamily="34" charset="0"/>
              <a:buChar char="•"/>
            </a:pPr>
            <a:r>
              <a:rPr lang="en-US" sz="1600" dirty="0"/>
              <a:t>Citizen Scientists measure 2.5% higher than researchers on average.</a:t>
            </a:r>
          </a:p>
          <a:p>
            <a:pPr marL="285750" indent="-228600">
              <a:lnSpc>
                <a:spcPct val="90000"/>
              </a:lnSpc>
              <a:spcAft>
                <a:spcPts val="600"/>
              </a:spcAft>
              <a:buFont typeface="Arial" panose="020B0604020202020204" pitchFamily="34" charset="0"/>
              <a:buChar char="•"/>
            </a:pPr>
            <a:r>
              <a:rPr lang="en-US" sz="1600" dirty="0"/>
              <a:t>Statistical significance from independent samples T-test comparing Researchers’ average measurements to Citizen Scientists’ (P-Value = 0.0023).</a:t>
            </a:r>
          </a:p>
          <a:p>
            <a:pPr marL="285750" indent="-228600">
              <a:lnSpc>
                <a:spcPct val="90000"/>
              </a:lnSpc>
              <a:spcAft>
                <a:spcPts val="600"/>
              </a:spcAft>
              <a:buFont typeface="Arial" panose="020B0604020202020204" pitchFamily="34" charset="0"/>
              <a:buChar char="•"/>
            </a:pPr>
            <a:r>
              <a:rPr lang="en-US" sz="1600" dirty="0"/>
              <a:t>Previous P-Value = 6.0 x 10^-46.</a:t>
            </a:r>
          </a:p>
          <a:p>
            <a:pPr marL="285750" indent="-228600">
              <a:lnSpc>
                <a:spcPct val="90000"/>
              </a:lnSpc>
              <a:spcAft>
                <a:spcPts val="600"/>
              </a:spcAft>
              <a:buFont typeface="Arial" panose="020B0604020202020204" pitchFamily="34" charset="0"/>
              <a:buChar char="•"/>
            </a:pPr>
            <a:endParaRPr lang="en-US" sz="1600" dirty="0"/>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scatter chart&#10;&#10;Description automatically generated">
            <a:extLst>
              <a:ext uri="{FF2B5EF4-FFF2-40B4-BE49-F238E27FC236}">
                <a16:creationId xmlns:a16="http://schemas.microsoft.com/office/drawing/2014/main" id="{DC6CDB8C-D12E-C158-5B45-EEE2818414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426"/>
          <a:stretch/>
        </p:blipFill>
        <p:spPr>
          <a:xfrm>
            <a:off x="5405862" y="1455057"/>
            <a:ext cx="6019331" cy="3944640"/>
          </a:xfrm>
          <a:prstGeom prst="rect">
            <a:avLst/>
          </a:prstGeom>
          <a:effectLst/>
        </p:spPr>
      </p:pic>
      <p:sp>
        <p:nvSpPr>
          <p:cNvPr id="10" name="TextBox 9">
            <a:extLst>
              <a:ext uri="{FF2B5EF4-FFF2-40B4-BE49-F238E27FC236}">
                <a16:creationId xmlns:a16="http://schemas.microsoft.com/office/drawing/2014/main" id="{F96AA98C-CC6C-0F36-07AC-B02937B0B9AA}"/>
              </a:ext>
            </a:extLst>
          </p:cNvPr>
          <p:cNvSpPr txBox="1"/>
          <p:nvPr/>
        </p:nvSpPr>
        <p:spPr>
          <a:xfrm>
            <a:off x="7259265" y="5495545"/>
            <a:ext cx="6094378" cy="369332"/>
          </a:xfrm>
          <a:prstGeom prst="rect">
            <a:avLst/>
          </a:prstGeom>
          <a:noFill/>
        </p:spPr>
        <p:txBody>
          <a:bodyPr wrap="square">
            <a:spAutoFit/>
          </a:bodyPr>
          <a:lstStyle/>
          <a:p>
            <a:r>
              <a:rPr lang="en-US" sz="1800" dirty="0"/>
              <a:t>Given Subject (Image)</a:t>
            </a:r>
          </a:p>
        </p:txBody>
      </p:sp>
    </p:spTree>
    <p:extLst>
      <p:ext uri="{BB962C8B-B14F-4D97-AF65-F5344CB8AC3E}">
        <p14:creationId xmlns:p14="http://schemas.microsoft.com/office/powerpoint/2010/main" val="2680778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4A1-DEE5-F855-94D6-83D4DE8919C4}"/>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20D4F252-3701-FAC2-BCC5-5A610842B6FE}"/>
              </a:ext>
            </a:extLst>
          </p:cNvPr>
          <p:cNvSpPr txBox="1"/>
          <p:nvPr/>
        </p:nvSpPr>
        <p:spPr>
          <a:xfrm>
            <a:off x="648931" y="2438400"/>
            <a:ext cx="3505494" cy="420559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Only analyze the 193 images with 3+ measurements within 10% of each other and only consider these measurements.</a:t>
            </a:r>
          </a:p>
          <a:p>
            <a:pPr marL="285750" indent="-228600">
              <a:lnSpc>
                <a:spcPct val="90000"/>
              </a:lnSpc>
              <a:spcAft>
                <a:spcPts val="600"/>
              </a:spcAft>
              <a:buFont typeface="Arial" panose="020B0604020202020204" pitchFamily="34" charset="0"/>
              <a:buChar char="•"/>
            </a:pPr>
            <a:r>
              <a:rPr lang="en-US" sz="1600" dirty="0"/>
              <a:t>Compare Researchers’ average measured Tegula to Citizen Scientists’ average measurement for each image.</a:t>
            </a:r>
          </a:p>
          <a:p>
            <a:pPr marL="285750" indent="-228600">
              <a:lnSpc>
                <a:spcPct val="90000"/>
              </a:lnSpc>
              <a:spcAft>
                <a:spcPts val="600"/>
              </a:spcAft>
              <a:buFont typeface="Arial" panose="020B0604020202020204" pitchFamily="34" charset="0"/>
              <a:buChar char="•"/>
            </a:pPr>
            <a:r>
              <a:rPr lang="en-US" sz="1600" dirty="0"/>
              <a:t>Average percent difference = 5.24%.</a:t>
            </a:r>
          </a:p>
          <a:p>
            <a:pPr marL="285750" indent="-228600">
              <a:lnSpc>
                <a:spcPct val="90000"/>
              </a:lnSpc>
              <a:spcAft>
                <a:spcPts val="600"/>
              </a:spcAft>
              <a:buFont typeface="Arial" panose="020B0604020202020204" pitchFamily="34" charset="0"/>
              <a:buChar char="•"/>
            </a:pPr>
            <a:r>
              <a:rPr lang="en-US" sz="1600" dirty="0"/>
              <a:t>Citizen Scientists measure 2.2%. higher than researchers on average.</a:t>
            </a:r>
          </a:p>
          <a:p>
            <a:pPr marL="285750" indent="-228600">
              <a:lnSpc>
                <a:spcPct val="90000"/>
              </a:lnSpc>
              <a:spcAft>
                <a:spcPts val="600"/>
              </a:spcAft>
              <a:buFont typeface="Arial" panose="020B0604020202020204" pitchFamily="34" charset="0"/>
              <a:buChar char="•"/>
            </a:pPr>
            <a:r>
              <a:rPr lang="en-US" sz="1600" dirty="0"/>
              <a:t>Statistical significance from independent samples T-test comparing Researchers’ measurements to Citizen Scientists’ (P-Value = 0.033).</a:t>
            </a:r>
          </a:p>
          <a:p>
            <a:pPr marL="285750" indent="-228600">
              <a:lnSpc>
                <a:spcPct val="90000"/>
              </a:lnSpc>
              <a:spcAft>
                <a:spcPts val="600"/>
              </a:spcAft>
              <a:buFont typeface="Arial" panose="020B0604020202020204" pitchFamily="34" charset="0"/>
              <a:buChar char="•"/>
            </a:pPr>
            <a:endParaRPr lang="en-US" sz="1600" dirty="0"/>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C6CDB8C-D12E-C158-5B45-EEE2818414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0" b="10431"/>
          <a:stretch/>
        </p:blipFill>
        <p:spPr>
          <a:xfrm>
            <a:off x="5405862" y="1455057"/>
            <a:ext cx="6019331" cy="3554688"/>
          </a:xfrm>
          <a:prstGeom prst="rect">
            <a:avLst/>
          </a:prstGeom>
          <a:effectLst/>
        </p:spPr>
      </p:pic>
      <p:sp>
        <p:nvSpPr>
          <p:cNvPr id="4" name="TextBox 3">
            <a:extLst>
              <a:ext uri="{FF2B5EF4-FFF2-40B4-BE49-F238E27FC236}">
                <a16:creationId xmlns:a16="http://schemas.microsoft.com/office/drawing/2014/main" id="{29AECC5A-8522-2443-3712-C5B721517EDF}"/>
              </a:ext>
            </a:extLst>
          </p:cNvPr>
          <p:cNvSpPr txBox="1"/>
          <p:nvPr/>
        </p:nvSpPr>
        <p:spPr>
          <a:xfrm>
            <a:off x="7317631" y="5033611"/>
            <a:ext cx="6094378" cy="369332"/>
          </a:xfrm>
          <a:prstGeom prst="rect">
            <a:avLst/>
          </a:prstGeom>
          <a:noFill/>
        </p:spPr>
        <p:txBody>
          <a:bodyPr wrap="square">
            <a:spAutoFit/>
          </a:bodyPr>
          <a:lstStyle/>
          <a:p>
            <a:r>
              <a:rPr lang="en-US" sz="1800" dirty="0"/>
              <a:t>Given Subject (Image)</a:t>
            </a:r>
          </a:p>
        </p:txBody>
      </p:sp>
    </p:spTree>
    <p:extLst>
      <p:ext uri="{BB962C8B-B14F-4D97-AF65-F5344CB8AC3E}">
        <p14:creationId xmlns:p14="http://schemas.microsoft.com/office/powerpoint/2010/main" val="3328073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4A1-DEE5-F855-94D6-83D4DE8919C4}"/>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20D4F252-3701-FAC2-BCC5-5A610842B6FE}"/>
              </a:ext>
            </a:extLst>
          </p:cNvPr>
          <p:cNvSpPr txBox="1"/>
          <p:nvPr/>
        </p:nvSpPr>
        <p:spPr>
          <a:xfrm>
            <a:off x="648931" y="2438400"/>
            <a:ext cx="3505494" cy="441960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600" dirty="0"/>
              <a:t>Reduce accepted percent difference between 3+ measurements until the difference between Citizen Scientists’ and Researchers’ measurements is statistically insignificant.</a:t>
            </a:r>
          </a:p>
          <a:p>
            <a:pPr marL="285750" indent="-228600">
              <a:lnSpc>
                <a:spcPct val="90000"/>
              </a:lnSpc>
              <a:spcAft>
                <a:spcPts val="600"/>
              </a:spcAft>
              <a:buFont typeface="Arial" panose="020B0604020202020204" pitchFamily="34" charset="0"/>
              <a:buChar char="•"/>
            </a:pPr>
            <a:r>
              <a:rPr lang="en-US" sz="1600" dirty="0"/>
              <a:t>Only accepting measurements within 9.47% of each other and analyzing images with 3 or more of these measurements yields a P-Value of 0.052 in an independent samples T-test comparing Researchers’ average Tegula measurements to Citizen Scientists’.</a:t>
            </a:r>
          </a:p>
          <a:p>
            <a:pPr marL="285750" indent="-228600">
              <a:lnSpc>
                <a:spcPct val="90000"/>
              </a:lnSpc>
              <a:spcAft>
                <a:spcPts val="600"/>
              </a:spcAft>
              <a:buFont typeface="Arial" panose="020B0604020202020204" pitchFamily="34" charset="0"/>
              <a:buChar char="•"/>
            </a:pPr>
            <a:r>
              <a:rPr lang="en-US" sz="1600" dirty="0"/>
              <a:t>177 / 480 Images left with 3+ measurements.</a:t>
            </a:r>
          </a:p>
          <a:p>
            <a:pPr marL="285750" indent="-228600">
              <a:lnSpc>
                <a:spcPct val="90000"/>
              </a:lnSpc>
              <a:spcAft>
                <a:spcPts val="600"/>
              </a:spcAft>
              <a:buFont typeface="Arial" panose="020B0604020202020204" pitchFamily="34" charset="0"/>
              <a:buChar char="•"/>
            </a:pPr>
            <a:r>
              <a:rPr lang="en-US" sz="1600" dirty="0"/>
              <a:t>Average percent difference = 5.3%</a:t>
            </a:r>
          </a:p>
          <a:p>
            <a:pPr marL="285750" indent="-228600">
              <a:lnSpc>
                <a:spcPct val="90000"/>
              </a:lnSpc>
              <a:spcAft>
                <a:spcPts val="600"/>
              </a:spcAft>
              <a:buFont typeface="Arial" panose="020B0604020202020204" pitchFamily="34" charset="0"/>
              <a:buChar char="•"/>
            </a:pPr>
            <a:r>
              <a:rPr lang="en-US" sz="1600" dirty="0"/>
              <a:t>Citizen Scientists measure 2.1% higher than Researchers on average.</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C6CDB8C-D12E-C158-5B45-EEE2818414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56" b="10421"/>
          <a:stretch/>
        </p:blipFill>
        <p:spPr>
          <a:xfrm>
            <a:off x="5283880" y="1207884"/>
            <a:ext cx="6584098" cy="3675401"/>
          </a:xfrm>
          <a:prstGeom prst="rect">
            <a:avLst/>
          </a:prstGeom>
          <a:effectLst/>
        </p:spPr>
      </p:pic>
      <p:sp>
        <p:nvSpPr>
          <p:cNvPr id="4" name="TextBox 3">
            <a:extLst>
              <a:ext uri="{FF2B5EF4-FFF2-40B4-BE49-F238E27FC236}">
                <a16:creationId xmlns:a16="http://schemas.microsoft.com/office/drawing/2014/main" id="{0D50D7CA-BC39-5AA8-8EAF-9C8DDA7E00C2}"/>
              </a:ext>
            </a:extLst>
          </p:cNvPr>
          <p:cNvSpPr txBox="1"/>
          <p:nvPr/>
        </p:nvSpPr>
        <p:spPr>
          <a:xfrm>
            <a:off x="7502457" y="4883285"/>
            <a:ext cx="6094378" cy="369332"/>
          </a:xfrm>
          <a:prstGeom prst="rect">
            <a:avLst/>
          </a:prstGeom>
          <a:noFill/>
        </p:spPr>
        <p:txBody>
          <a:bodyPr wrap="square">
            <a:spAutoFit/>
          </a:bodyPr>
          <a:lstStyle/>
          <a:p>
            <a:r>
              <a:rPr lang="en-US" sz="1800" dirty="0"/>
              <a:t>Given Subject (Image)</a:t>
            </a:r>
          </a:p>
        </p:txBody>
      </p:sp>
    </p:spTree>
    <p:extLst>
      <p:ext uri="{BB962C8B-B14F-4D97-AF65-F5344CB8AC3E}">
        <p14:creationId xmlns:p14="http://schemas.microsoft.com/office/powerpoint/2010/main" val="2478191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2C82-BC2F-2DA2-A1CA-2001CF754EC8}"/>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700" kern="120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C1372770-DA12-9C1A-5669-961F9A636DBE}"/>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Distribution of how many times a user measured a Tegula Distance &gt; 0.4 cm or measured the 1 cm scalebar.</a:t>
            </a:r>
          </a:p>
          <a:p>
            <a:pPr marL="285750" indent="-228600">
              <a:lnSpc>
                <a:spcPct val="90000"/>
              </a:lnSpc>
              <a:spcAft>
                <a:spcPts val="600"/>
              </a:spcAft>
              <a:buFont typeface="Arial" panose="020B0604020202020204" pitchFamily="34" charset="0"/>
              <a:buChar char="•"/>
            </a:pPr>
            <a:r>
              <a:rPr lang="en-US" sz="2000" dirty="0"/>
              <a:t>14 / 30 of these users not logged in.</a:t>
            </a:r>
          </a:p>
          <a:p>
            <a:pPr marL="285750" indent="-228600">
              <a:lnSpc>
                <a:spcPct val="90000"/>
              </a:lnSpc>
              <a:spcAft>
                <a:spcPts val="600"/>
              </a:spcAft>
              <a:buFont typeface="Arial" panose="020B0604020202020204" pitchFamily="34" charset="0"/>
              <a:buChar char="•"/>
            </a:pPr>
            <a:r>
              <a:rPr lang="en-US" sz="2000" dirty="0"/>
              <a:t>27 / 119 of these mistakes by users not logged in.</a:t>
            </a:r>
          </a:p>
          <a:p>
            <a:pPr marL="285750" indent="-228600">
              <a:lnSpc>
                <a:spcPct val="90000"/>
              </a:lnSpc>
              <a:spcAft>
                <a:spcPts val="600"/>
              </a:spcAft>
              <a:buFont typeface="Arial" panose="020B0604020202020204" pitchFamily="34" charset="0"/>
              <a:buChar char="•"/>
            </a:pPr>
            <a:r>
              <a:rPr lang="en-US" sz="2000" dirty="0"/>
              <a:t>62 / 119 mistakes had the Tegula Distance &gt; 0.4 cm.</a:t>
            </a:r>
          </a:p>
          <a:p>
            <a:pPr marL="285750" indent="-228600">
              <a:lnSpc>
                <a:spcPct val="90000"/>
              </a:lnSpc>
              <a:spcAft>
                <a:spcPts val="600"/>
              </a:spcAft>
              <a:buFont typeface="Arial" panose="020B0604020202020204" pitchFamily="34" charset="0"/>
              <a:buChar char="•"/>
            </a:pPr>
            <a:r>
              <a:rPr lang="en-US" sz="2000" dirty="0"/>
              <a:t>67 / 119 mistakes measured the 1 cm scalebar.</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B5B86B97-574D-1CC3-788F-70EEE44BC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862" y="1331360"/>
            <a:ext cx="6019331" cy="4192034"/>
          </a:xfrm>
          <a:prstGeom prst="rect">
            <a:avLst/>
          </a:prstGeom>
          <a:effectLst/>
        </p:spPr>
      </p:pic>
    </p:spTree>
    <p:extLst>
      <p:ext uri="{BB962C8B-B14F-4D97-AF65-F5344CB8AC3E}">
        <p14:creationId xmlns:p14="http://schemas.microsoft.com/office/powerpoint/2010/main" val="2067543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A8EE-6584-7326-86CA-9D8CF92C0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7EA3B1-D4FF-6C77-3FDB-A485FCE351B8}"/>
              </a:ext>
            </a:extLst>
          </p:cNvPr>
          <p:cNvSpPr>
            <a:spLocks noGrp="1"/>
          </p:cNvSpPr>
          <p:nvPr>
            <p:ph idx="1"/>
          </p:nvPr>
        </p:nvSpPr>
        <p:spPr/>
        <p:txBody>
          <a:bodyPr/>
          <a:lstStyle/>
          <a:p>
            <a:r>
              <a:rPr lang="en-US" dirty="0"/>
              <a:t>What we did</a:t>
            </a:r>
          </a:p>
          <a:p>
            <a:r>
              <a:rPr lang="en-US" dirty="0"/>
              <a:t>Their averages didn’t make sense</a:t>
            </a:r>
          </a:p>
          <a:p>
            <a:r>
              <a:rPr lang="en-US" dirty="0"/>
              <a:t>Increased confidence in comparing users’ data to one another</a:t>
            </a:r>
          </a:p>
          <a:p>
            <a:r>
              <a:rPr lang="en-US" dirty="0"/>
              <a:t>We want to keep 5 measurements (no less)</a:t>
            </a:r>
          </a:p>
          <a:p>
            <a:r>
              <a:rPr lang="en-US" dirty="0"/>
              <a:t>Improve instructions and relaunch</a:t>
            </a:r>
          </a:p>
          <a:p>
            <a:r>
              <a:rPr lang="en-US" dirty="0"/>
              <a:t>Reach out to advisor about research credits in fall</a:t>
            </a:r>
          </a:p>
          <a:p>
            <a:endParaRPr lang="en-US" dirty="0"/>
          </a:p>
        </p:txBody>
      </p:sp>
    </p:spTree>
    <p:extLst>
      <p:ext uri="{BB962C8B-B14F-4D97-AF65-F5344CB8AC3E}">
        <p14:creationId xmlns:p14="http://schemas.microsoft.com/office/powerpoint/2010/main" val="256254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p:txBody>
          <a:bodyPr/>
          <a:lstStyle/>
          <a:p>
            <a:r>
              <a:rPr lang="en-US" dirty="0"/>
              <a:t>How was this calculated?</a:t>
            </a:r>
          </a:p>
          <a:p>
            <a:pPr lvl="1"/>
            <a:r>
              <a:rPr lang="en-US" dirty="0"/>
              <a:t>The standard deviation between measurements for a given bee image was calculated and recorded. These values were averaged and displayed as the first bar. Then, any measurement which had a “No” answer in the "Were you able to measure the bee?“ column was removed, and the same standard deviations and average were calculated with the new dataset.</a:t>
            </a:r>
          </a:p>
          <a:p>
            <a:r>
              <a:rPr lang="en-US" dirty="0"/>
              <a:t>What does this mean?</a:t>
            </a:r>
          </a:p>
          <a:p>
            <a:pPr lvl="1"/>
            <a:r>
              <a:rPr lang="en-US" dirty="0"/>
              <a:t>Users who weren’t confident in their measurement tended to be off from the other measurements for a given bee image. </a:t>
            </a:r>
          </a:p>
        </p:txBody>
      </p:sp>
    </p:spTree>
    <p:extLst>
      <p:ext uri="{BB962C8B-B14F-4D97-AF65-F5344CB8AC3E}">
        <p14:creationId xmlns:p14="http://schemas.microsoft.com/office/powerpoint/2010/main" val="254303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p:txBody>
          <a:bodyPr/>
          <a:lstStyle/>
          <a:p>
            <a:r>
              <a:rPr lang="en-US" dirty="0"/>
              <a:t>This figure includes all bee images in the standard deviation average.</a:t>
            </a:r>
          </a:p>
          <a:p>
            <a:pPr lvl="1"/>
            <a:r>
              <a:rPr lang="en-US" dirty="0"/>
              <a:t>The standard deviation for images which had all confident answers (all selected “Yes” in the "Were you able to measure the bee?“ column), were included.</a:t>
            </a:r>
          </a:p>
          <a:p>
            <a:pPr lvl="1"/>
            <a:r>
              <a:rPr lang="en-US" dirty="0"/>
              <a:t>This muddles how much the unconfident answers affected standard deviation, since so many unaffected data points were included, which made it harder to shift the average. </a:t>
            </a:r>
          </a:p>
          <a:p>
            <a:r>
              <a:rPr lang="en-US" dirty="0"/>
              <a:t>Why was this figure included?</a:t>
            </a:r>
          </a:p>
          <a:p>
            <a:pPr lvl="1"/>
            <a:r>
              <a:rPr lang="en-US" dirty="0"/>
              <a:t>It is important to consider how unconfident answers affect the data as a whole, not just the specific images where users lacked confidence.</a:t>
            </a:r>
          </a:p>
          <a:p>
            <a:pPr lvl="1"/>
            <a:endParaRPr lang="en-US" dirty="0"/>
          </a:p>
          <a:p>
            <a:pPr lvl="1"/>
            <a:endParaRPr lang="en-US" dirty="0"/>
          </a:p>
        </p:txBody>
      </p:sp>
    </p:spTree>
    <p:extLst>
      <p:ext uri="{BB962C8B-B14F-4D97-AF65-F5344CB8AC3E}">
        <p14:creationId xmlns:p14="http://schemas.microsoft.com/office/powerpoint/2010/main" val="364153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648929" y="629266"/>
            <a:ext cx="3505495" cy="1622321"/>
          </a:xfrm>
        </p:spPr>
        <p:txBody>
          <a:bodyPr vert="horz" lIns="91440" tIns="45720" rIns="91440" bIns="45720" rtlCol="0" anchor="ctr">
            <a:normAutofit/>
          </a:bodyPr>
          <a:lstStyle/>
          <a:p>
            <a:pPr algn="l"/>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4D8EB31A-D623-9ED5-6EB5-6C63025588D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What happens if we only consider the images that had at least one unconfident answer?</a:t>
            </a:r>
          </a:p>
          <a:p>
            <a:pPr indent="-228600">
              <a:lnSpc>
                <a:spcPct val="90000"/>
              </a:lnSpc>
              <a:spcAft>
                <a:spcPts val="600"/>
              </a:spcAft>
              <a:buFont typeface="Arial" panose="020B0604020202020204" pitchFamily="34" charset="0"/>
              <a:buChar char="•"/>
            </a:pPr>
            <a:r>
              <a:rPr lang="en-US" sz="2000" dirty="0"/>
              <a:t>We will compare these images when they have all of their data to when we remove measurements which users lacked confidence on.</a:t>
            </a:r>
          </a:p>
          <a:p>
            <a:pPr indent="-228600">
              <a:lnSpc>
                <a:spcPct val="90000"/>
              </a:lnSpc>
              <a:spcAft>
                <a:spcPts val="600"/>
              </a:spcAft>
              <a:buFont typeface="Arial" panose="020B0604020202020204" pitchFamily="34" charset="0"/>
              <a:buChar char="•"/>
            </a:pPr>
            <a:r>
              <a:rPr lang="en-US" sz="2000" dirty="0"/>
              <a:t>The average standard deviation drops 33.60%.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6AE0E9-2701-F720-F09B-B05ECFBB9A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5863" y="1523303"/>
            <a:ext cx="6019329" cy="3808147"/>
          </a:xfrm>
          <a:prstGeom prst="rect">
            <a:avLst/>
          </a:prstGeom>
          <a:effectLst/>
        </p:spPr>
      </p:pic>
    </p:spTree>
    <p:extLst>
      <p:ext uri="{BB962C8B-B14F-4D97-AF65-F5344CB8AC3E}">
        <p14:creationId xmlns:p14="http://schemas.microsoft.com/office/powerpoint/2010/main" val="306289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E08C-23AD-1431-2FF9-1E29AF08D227}"/>
              </a:ext>
            </a:extLst>
          </p:cNvPr>
          <p:cNvSpPr>
            <a:spLocks noGrp="1"/>
          </p:cNvSpPr>
          <p:nvPr>
            <p:ph type="title"/>
          </p:nvPr>
        </p:nvSpPr>
        <p:spPr/>
        <p:txBody>
          <a:bodyPr/>
          <a:lstStyle/>
          <a:p>
            <a:r>
              <a:rPr lang="en-US" sz="4400" kern="1200" dirty="0">
                <a:solidFill>
                  <a:schemeClr val="tx1"/>
                </a:solidFill>
                <a:latin typeface="+mj-lt"/>
                <a:ea typeface="+mj-ea"/>
                <a:cs typeface="+mj-cs"/>
              </a:rPr>
              <a:t>Notes for Nature Data Summary</a:t>
            </a:r>
            <a:endParaRPr lang="en-US" dirty="0"/>
          </a:p>
        </p:txBody>
      </p:sp>
      <p:sp>
        <p:nvSpPr>
          <p:cNvPr id="3" name="Content Placeholder 2">
            <a:extLst>
              <a:ext uri="{FF2B5EF4-FFF2-40B4-BE49-F238E27FC236}">
                <a16:creationId xmlns:a16="http://schemas.microsoft.com/office/drawing/2014/main" id="{91DDB581-C10E-E088-819E-905494A06CB3}"/>
              </a:ext>
            </a:extLst>
          </p:cNvPr>
          <p:cNvSpPr>
            <a:spLocks noGrp="1"/>
          </p:cNvSpPr>
          <p:nvPr>
            <p:ph idx="1"/>
          </p:nvPr>
        </p:nvSpPr>
        <p:spPr>
          <a:xfrm>
            <a:off x="838200" y="1825624"/>
            <a:ext cx="10515600" cy="4789779"/>
          </a:xfrm>
        </p:spPr>
        <p:txBody>
          <a:bodyPr>
            <a:normAutofit lnSpcReduction="10000"/>
          </a:bodyPr>
          <a:lstStyle/>
          <a:p>
            <a:r>
              <a:rPr lang="en-US" dirty="0"/>
              <a:t>How was this calculated?</a:t>
            </a:r>
          </a:p>
          <a:p>
            <a:pPr lvl="1"/>
            <a:r>
              <a:rPr lang="en-US" dirty="0"/>
              <a:t>Only bee images with at least one answer response saying “No” in the "Were you able to measure the bee?“ question were included. The standard deviation between measurements for a given bee image was calculated and recorded. These values were averaged and displayed as the first bar. Then, any measurement which had a “No” answer in the "Were you able to measure the bee?“ column was removed, and the same standard deviations and average were calculated with the new dataset. </a:t>
            </a:r>
          </a:p>
          <a:p>
            <a:r>
              <a:rPr lang="en-US" dirty="0"/>
              <a:t>What does this mean?</a:t>
            </a:r>
          </a:p>
          <a:p>
            <a:pPr lvl="1"/>
            <a:r>
              <a:rPr lang="en-US" dirty="0"/>
              <a:t>Users who weren’t confident in their measurement tended to be far off from the other measurements for a given bee image. Their measurement was significant in its effect on the standard deviation for that bee image (33% change when excluded), but not so for the data as a whole (5% change when excluded) since only 2.6% of measurements (78 / 2954) lacked confidence.  </a:t>
            </a:r>
          </a:p>
          <a:p>
            <a:pPr lvl="1"/>
            <a:endParaRPr lang="en-US" dirty="0"/>
          </a:p>
          <a:p>
            <a:endParaRPr lang="en-US" dirty="0"/>
          </a:p>
        </p:txBody>
      </p:sp>
    </p:spTree>
    <p:extLst>
      <p:ext uri="{BB962C8B-B14F-4D97-AF65-F5344CB8AC3E}">
        <p14:creationId xmlns:p14="http://schemas.microsoft.com/office/powerpoint/2010/main" val="366033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2C6C-77A5-D691-EC78-CC1D85C1EA22}"/>
              </a:ext>
            </a:extLst>
          </p:cNvPr>
          <p:cNvSpPr>
            <a:spLocks noGrp="1"/>
          </p:cNvSpPr>
          <p:nvPr>
            <p:ph type="ctrTitle"/>
          </p:nvPr>
        </p:nvSpPr>
        <p:spPr>
          <a:xfrm>
            <a:off x="648929" y="629266"/>
            <a:ext cx="3505495" cy="1622321"/>
          </a:xfrm>
        </p:spPr>
        <p:txBody>
          <a:bodyPr vert="horz" lIns="91440" tIns="45720" rIns="91440" bIns="45720" rtlCol="0" anchor="ctr">
            <a:normAutofit/>
          </a:bodyPr>
          <a:lstStyle/>
          <a:p>
            <a:pPr algn="l"/>
            <a:r>
              <a:rPr lang="en-US" sz="3700" kern="1200" dirty="0">
                <a:solidFill>
                  <a:schemeClr val="tx1"/>
                </a:solidFill>
                <a:latin typeface="+mj-lt"/>
                <a:ea typeface="+mj-ea"/>
                <a:cs typeface="+mj-cs"/>
              </a:rPr>
              <a:t>Notes for Nature Data Summary</a:t>
            </a:r>
          </a:p>
        </p:txBody>
      </p:sp>
      <p:sp>
        <p:nvSpPr>
          <p:cNvPr id="6" name="TextBox 5">
            <a:extLst>
              <a:ext uri="{FF2B5EF4-FFF2-40B4-BE49-F238E27FC236}">
                <a16:creationId xmlns:a16="http://schemas.microsoft.com/office/drawing/2014/main" id="{4D8EB31A-D623-9ED5-6EB5-6C63025588D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Distribution of time taken and how many occurrences there were of this time. </a:t>
            </a:r>
          </a:p>
          <a:p>
            <a:pPr indent="-228600">
              <a:lnSpc>
                <a:spcPct val="90000"/>
              </a:lnSpc>
              <a:spcAft>
                <a:spcPts val="600"/>
              </a:spcAft>
              <a:buFont typeface="Arial" panose="020B0604020202020204" pitchFamily="34" charset="0"/>
              <a:buChar char="•"/>
            </a:pPr>
            <a:r>
              <a:rPr lang="en-US" sz="2000" dirty="0"/>
              <a:t>Excludes quickest 5% and slowest 5% of data, starting at 9 seconds and ending at 467 seconds.</a:t>
            </a:r>
          </a:p>
          <a:p>
            <a:pPr indent="-228600">
              <a:lnSpc>
                <a:spcPct val="90000"/>
              </a:lnSpc>
              <a:spcAft>
                <a:spcPts val="600"/>
              </a:spcAft>
              <a:buFont typeface="Arial" panose="020B0604020202020204" pitchFamily="34" charset="0"/>
              <a:buChar char="•"/>
            </a:pPr>
            <a:r>
              <a:rPr lang="en-US" sz="2000" dirty="0"/>
              <a:t>Average time to complete was 58 seconds.</a:t>
            </a:r>
          </a:p>
          <a:p>
            <a:pPr indent="-228600">
              <a:lnSpc>
                <a:spcPct val="90000"/>
              </a:lnSpc>
              <a:spcAft>
                <a:spcPts val="600"/>
              </a:spcAft>
              <a:buFont typeface="Arial" panose="020B0604020202020204" pitchFamily="34" charset="0"/>
              <a:buChar char="•"/>
            </a:pPr>
            <a:r>
              <a:rPr lang="en-US" sz="2000" dirty="0"/>
              <a:t>Median time to complete was 33 seconds.</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6AE0E9-2701-F720-F09B-B05ECFBB9A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16152" y="1319128"/>
            <a:ext cx="6398751" cy="4457556"/>
          </a:xfrm>
          <a:prstGeom prst="rect">
            <a:avLst/>
          </a:prstGeom>
          <a:effectLst/>
        </p:spPr>
      </p:pic>
    </p:spTree>
    <p:extLst>
      <p:ext uri="{BB962C8B-B14F-4D97-AF65-F5344CB8AC3E}">
        <p14:creationId xmlns:p14="http://schemas.microsoft.com/office/powerpoint/2010/main" val="104725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32799</TotalTime>
  <Words>4064</Words>
  <Application>Microsoft Office PowerPoint</Application>
  <PresentationFormat>Widescreen</PresentationFormat>
  <Paragraphs>320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Notes for Nature Data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for Nature Data Summary</dc:title>
  <dc:creator>Alec Buetow</dc:creator>
  <cp:lastModifiedBy>Alec Buetow</cp:lastModifiedBy>
  <cp:revision>1</cp:revision>
  <dcterms:created xsi:type="dcterms:W3CDTF">2022-07-29T21:06:39Z</dcterms:created>
  <dcterms:modified xsi:type="dcterms:W3CDTF">2022-09-06T18:13:51Z</dcterms:modified>
</cp:coreProperties>
</file>