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311" r:id="rId3"/>
    <p:sldId id="309" r:id="rId4"/>
    <p:sldId id="312" r:id="rId5"/>
    <p:sldId id="316" r:id="rId6"/>
    <p:sldId id="317" r:id="rId7"/>
    <p:sldId id="284" r:id="rId8"/>
    <p:sldId id="318" r:id="rId9"/>
    <p:sldId id="315" r:id="rId10"/>
    <p:sldId id="319" r:id="rId11"/>
    <p:sldId id="320" r:id="rId12"/>
    <p:sldId id="325" r:id="rId13"/>
    <p:sldId id="321" r:id="rId14"/>
    <p:sldId id="322" r:id="rId15"/>
    <p:sldId id="323" r:id="rId16"/>
    <p:sldId id="326" r:id="rId17"/>
    <p:sldId id="328" r:id="rId18"/>
    <p:sldId id="329" r:id="rId19"/>
    <p:sldId id="330" r:id="rId20"/>
    <p:sldId id="33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B1D4F-43BB-43A7-880D-E86D4FD21E71}" v="86" dt="2022-11-23T23:00:55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 Buetow" userId="328d2c5d655d6f5d" providerId="LiveId" clId="{C90B1D4F-43BB-43A7-880D-E86D4FD21E71}"/>
    <pc:docChg chg="undo custSel addSld delSld modSld sldOrd">
      <pc:chgData name="Alec Buetow" userId="328d2c5d655d6f5d" providerId="LiveId" clId="{C90B1D4F-43BB-43A7-880D-E86D4FD21E71}" dt="2022-11-23T23:07:23.820" v="6242" actId="20577"/>
      <pc:docMkLst>
        <pc:docMk/>
      </pc:docMkLst>
      <pc:sldChg chg="addSp delSp modSp mod">
        <pc:chgData name="Alec Buetow" userId="328d2c5d655d6f5d" providerId="LiveId" clId="{C90B1D4F-43BB-43A7-880D-E86D4FD21E71}" dt="2022-11-01T21:54:04.635" v="871" actId="1076"/>
        <pc:sldMkLst>
          <pc:docMk/>
          <pc:sldMk cId="1822312993" sldId="284"/>
        </pc:sldMkLst>
        <pc:picChg chg="del">
          <ac:chgData name="Alec Buetow" userId="328d2c5d655d6f5d" providerId="LiveId" clId="{C90B1D4F-43BB-43A7-880D-E86D4FD21E71}" dt="2022-11-01T21:54:01.285" v="869" actId="478"/>
          <ac:picMkLst>
            <pc:docMk/>
            <pc:sldMk cId="1822312993" sldId="284"/>
            <ac:picMk id="5" creationId="{56599C04-4963-939C-EF83-5B4A48AFE1D3}"/>
          </ac:picMkLst>
        </pc:picChg>
        <pc:picChg chg="add mod">
          <ac:chgData name="Alec Buetow" userId="328d2c5d655d6f5d" providerId="LiveId" clId="{C90B1D4F-43BB-43A7-880D-E86D4FD21E71}" dt="2022-11-01T21:54:04.635" v="871" actId="1076"/>
          <ac:picMkLst>
            <pc:docMk/>
            <pc:sldMk cId="1822312993" sldId="284"/>
            <ac:picMk id="6" creationId="{9459E1A5-84F5-BABC-9553-D5B8C7C5D61A}"/>
          </ac:picMkLst>
        </pc:picChg>
      </pc:sldChg>
      <pc:sldChg chg="addSp delSp modSp mod delDesignElem">
        <pc:chgData name="Alec Buetow" userId="328d2c5d655d6f5d" providerId="LiveId" clId="{C90B1D4F-43BB-43A7-880D-E86D4FD21E71}" dt="2022-11-23T19:47:25.671" v="4657"/>
        <pc:sldMkLst>
          <pc:docMk/>
          <pc:sldMk cId="77055612" sldId="285"/>
        </pc:sldMkLst>
        <pc:spChg chg="mod">
          <ac:chgData name="Alec Buetow" userId="328d2c5d655d6f5d" providerId="LiveId" clId="{C90B1D4F-43BB-43A7-880D-E86D4FD21E71}" dt="2022-11-03T20:22:13.288" v="1760"/>
          <ac:spMkLst>
            <pc:docMk/>
            <pc:sldMk cId="77055612" sldId="285"/>
            <ac:spMk id="3" creationId="{91DDB581-C10E-E088-819E-905494A06CB3}"/>
          </ac:spMkLst>
        </pc:spChg>
        <pc:spChg chg="add mod">
          <ac:chgData name="Alec Buetow" userId="328d2c5d655d6f5d" providerId="LiveId" clId="{C90B1D4F-43BB-43A7-880D-E86D4FD21E71}" dt="2022-11-01T21:37:20.025" v="62" actId="1076"/>
          <ac:spMkLst>
            <pc:docMk/>
            <pc:sldMk cId="77055612" sldId="285"/>
            <ac:spMk id="4" creationId="{CB3857D4-DB98-6931-EC19-8895AA4A1E1C}"/>
          </ac:spMkLst>
        </pc:spChg>
        <pc:spChg chg="add del">
          <ac:chgData name="Alec Buetow" userId="328d2c5d655d6f5d" providerId="LiveId" clId="{C90B1D4F-43BB-43A7-880D-E86D4FD21E71}" dt="2022-11-23T19:47:25.671" v="4657"/>
          <ac:spMkLst>
            <pc:docMk/>
            <pc:sldMk cId="77055612" sldId="285"/>
            <ac:spMk id="10" creationId="{3C54F4CE-85F0-46ED-80DA-9518C9251AD1}"/>
          </ac:spMkLst>
        </pc:spChg>
        <pc:spChg chg="add del">
          <ac:chgData name="Alec Buetow" userId="328d2c5d655d6f5d" providerId="LiveId" clId="{C90B1D4F-43BB-43A7-880D-E86D4FD21E71}" dt="2022-11-23T19:47:25.671" v="4657"/>
          <ac:spMkLst>
            <pc:docMk/>
            <pc:sldMk cId="77055612" sldId="285"/>
            <ac:spMk id="12" creationId="{DADD1FCA-8ACB-4958-81DD-4CDD6D3E1921}"/>
          </ac:spMkLst>
        </pc:spChg>
        <pc:picChg chg="mod">
          <ac:chgData name="Alec Buetow" userId="328d2c5d655d6f5d" providerId="LiveId" clId="{C90B1D4F-43BB-43A7-880D-E86D4FD21E71}" dt="2022-11-01T21:37:17.165" v="61" actId="1076"/>
          <ac:picMkLst>
            <pc:docMk/>
            <pc:sldMk cId="77055612" sldId="285"/>
            <ac:picMk id="5" creationId="{56599C04-4963-939C-EF83-5B4A48AFE1D3}"/>
          </ac:picMkLst>
        </pc:picChg>
      </pc:sldChg>
      <pc:sldChg chg="del">
        <pc:chgData name="Alec Buetow" userId="328d2c5d655d6f5d" providerId="LiveId" clId="{C90B1D4F-43BB-43A7-880D-E86D4FD21E71}" dt="2022-11-01T21:58:39.633" v="1227" actId="47"/>
        <pc:sldMkLst>
          <pc:docMk/>
          <pc:sldMk cId="99647566" sldId="304"/>
        </pc:sldMkLst>
      </pc:sldChg>
      <pc:sldChg chg="modSp mod">
        <pc:chgData name="Alec Buetow" userId="328d2c5d655d6f5d" providerId="LiveId" clId="{C90B1D4F-43BB-43A7-880D-E86D4FD21E71}" dt="2022-11-10T20:36:50.317" v="3995"/>
        <pc:sldMkLst>
          <pc:docMk/>
          <pc:sldMk cId="3328073169" sldId="309"/>
        </pc:sldMkLst>
        <pc:spChg chg="mod">
          <ac:chgData name="Alec Buetow" userId="328d2c5d655d6f5d" providerId="LiveId" clId="{C90B1D4F-43BB-43A7-880D-E86D4FD21E71}" dt="2022-11-10T20:36:50.317" v="3995"/>
          <ac:spMkLst>
            <pc:docMk/>
            <pc:sldMk cId="3328073169" sldId="309"/>
            <ac:spMk id="6" creationId="{20D4F252-3701-FAC2-BCC5-5A610842B6FE}"/>
          </ac:spMkLst>
        </pc:spChg>
      </pc:sldChg>
      <pc:sldChg chg="del">
        <pc:chgData name="Alec Buetow" userId="328d2c5d655d6f5d" providerId="LiveId" clId="{C90B1D4F-43BB-43A7-880D-E86D4FD21E71}" dt="2022-11-01T21:45:02.502" v="94" actId="2696"/>
        <pc:sldMkLst>
          <pc:docMk/>
          <pc:sldMk cId="983771290" sldId="310"/>
        </pc:sldMkLst>
      </pc:sldChg>
      <pc:sldChg chg="addSp delSp modSp add mod delDesignElem">
        <pc:chgData name="Alec Buetow" userId="328d2c5d655d6f5d" providerId="LiveId" clId="{C90B1D4F-43BB-43A7-880D-E86D4FD21E71}" dt="2022-11-23T19:47:25.671" v="4657"/>
        <pc:sldMkLst>
          <pc:docMk/>
          <pc:sldMk cId="4186326718" sldId="311"/>
        </pc:sldMkLst>
        <pc:spChg chg="mod">
          <ac:chgData name="Alec Buetow" userId="328d2c5d655d6f5d" providerId="LiveId" clId="{C90B1D4F-43BB-43A7-880D-E86D4FD21E71}" dt="2022-11-01T22:08:44.515" v="1675" actId="20577"/>
          <ac:spMkLst>
            <pc:docMk/>
            <pc:sldMk cId="4186326718" sldId="311"/>
            <ac:spMk id="2" creationId="{AED9E08C-23AD-1431-2FF9-1E29AF08D227}"/>
          </ac:spMkLst>
        </pc:spChg>
        <pc:spChg chg="mod">
          <ac:chgData name="Alec Buetow" userId="328d2c5d655d6f5d" providerId="LiveId" clId="{C90B1D4F-43BB-43A7-880D-E86D4FD21E71}" dt="2022-11-03T20:22:13.288" v="1760"/>
          <ac:spMkLst>
            <pc:docMk/>
            <pc:sldMk cId="4186326718" sldId="311"/>
            <ac:spMk id="3" creationId="{91DDB581-C10E-E088-819E-905494A06CB3}"/>
          </ac:spMkLst>
        </pc:spChg>
        <pc:spChg chg="add mod">
          <ac:chgData name="Alec Buetow" userId="328d2c5d655d6f5d" providerId="LiveId" clId="{C90B1D4F-43BB-43A7-880D-E86D4FD21E71}" dt="2022-11-01T21:37:28.353" v="66" actId="1076"/>
          <ac:spMkLst>
            <pc:docMk/>
            <pc:sldMk cId="4186326718" sldId="311"/>
            <ac:spMk id="7" creationId="{887B01B9-95E6-FFE4-22C9-5700D96F69E8}"/>
          </ac:spMkLst>
        </pc:spChg>
        <pc:spChg chg="add del">
          <ac:chgData name="Alec Buetow" userId="328d2c5d655d6f5d" providerId="LiveId" clId="{C90B1D4F-43BB-43A7-880D-E86D4FD21E71}" dt="2022-11-23T19:47:25.671" v="4657"/>
          <ac:spMkLst>
            <pc:docMk/>
            <pc:sldMk cId="4186326718" sldId="311"/>
            <ac:spMk id="10" creationId="{3C54F4CE-85F0-46ED-80DA-9518C9251AD1}"/>
          </ac:spMkLst>
        </pc:spChg>
        <pc:spChg chg="add del">
          <ac:chgData name="Alec Buetow" userId="328d2c5d655d6f5d" providerId="LiveId" clId="{C90B1D4F-43BB-43A7-880D-E86D4FD21E71}" dt="2022-11-23T19:47:25.671" v="4657"/>
          <ac:spMkLst>
            <pc:docMk/>
            <pc:sldMk cId="4186326718" sldId="311"/>
            <ac:spMk id="12" creationId="{DADD1FCA-8ACB-4958-81DD-4CDD6D3E1921}"/>
          </ac:spMkLst>
        </pc:spChg>
        <pc:picChg chg="del">
          <ac:chgData name="Alec Buetow" userId="328d2c5d655d6f5d" providerId="LiveId" clId="{C90B1D4F-43BB-43A7-880D-E86D4FD21E71}" dt="2022-11-01T21:28:52.417" v="7" actId="478"/>
          <ac:picMkLst>
            <pc:docMk/>
            <pc:sldMk cId="4186326718" sldId="311"/>
            <ac:picMk id="5" creationId="{56599C04-4963-939C-EF83-5B4A48AFE1D3}"/>
          </ac:picMkLst>
        </pc:picChg>
        <pc:picChg chg="add mod modCrop">
          <ac:chgData name="Alec Buetow" userId="328d2c5d655d6f5d" providerId="LiveId" clId="{C90B1D4F-43BB-43A7-880D-E86D4FD21E71}" dt="2022-11-01T21:37:25.447" v="65" actId="1076"/>
          <ac:picMkLst>
            <pc:docMk/>
            <pc:sldMk cId="4186326718" sldId="311"/>
            <ac:picMk id="6" creationId="{555B7BD4-4500-2669-AC8F-ABC226EC1BBE}"/>
          </ac:picMkLst>
        </pc:picChg>
      </pc:sldChg>
      <pc:sldChg chg="addSp delSp modSp add mod">
        <pc:chgData name="Alec Buetow" userId="328d2c5d655d6f5d" providerId="LiveId" clId="{C90B1D4F-43BB-43A7-880D-E86D4FD21E71}" dt="2022-11-10T20:36:50.317" v="3995"/>
        <pc:sldMkLst>
          <pc:docMk/>
          <pc:sldMk cId="1469933902" sldId="312"/>
        </pc:sldMkLst>
        <pc:spChg chg="mod">
          <ac:chgData name="Alec Buetow" userId="328d2c5d655d6f5d" providerId="LiveId" clId="{C90B1D4F-43BB-43A7-880D-E86D4FD21E71}" dt="2022-11-01T22:08:54.801" v="1688" actId="20577"/>
          <ac:spMkLst>
            <pc:docMk/>
            <pc:sldMk cId="1469933902" sldId="312"/>
            <ac:spMk id="2" creationId="{570C94A1-DEE5-F855-94D6-83D4DE8919C4}"/>
          </ac:spMkLst>
        </pc:spChg>
        <pc:spChg chg="add del mod">
          <ac:chgData name="Alec Buetow" userId="328d2c5d655d6f5d" providerId="LiveId" clId="{C90B1D4F-43BB-43A7-880D-E86D4FD21E71}" dt="2022-11-01T21:44:47.925" v="93" actId="478"/>
          <ac:spMkLst>
            <pc:docMk/>
            <pc:sldMk cId="1469933902" sldId="312"/>
            <ac:spMk id="5" creationId="{77B993F8-BF1B-314F-8CF3-2BBDB2F7BBBE}"/>
          </ac:spMkLst>
        </pc:spChg>
        <pc:spChg chg="mod">
          <ac:chgData name="Alec Buetow" userId="328d2c5d655d6f5d" providerId="LiveId" clId="{C90B1D4F-43BB-43A7-880D-E86D4FD21E71}" dt="2022-11-10T20:36:50.317" v="3995"/>
          <ac:spMkLst>
            <pc:docMk/>
            <pc:sldMk cId="1469933902" sldId="312"/>
            <ac:spMk id="6" creationId="{20D4F252-3701-FAC2-BCC5-5A610842B6FE}"/>
          </ac:spMkLst>
        </pc:spChg>
        <pc:picChg chg="del">
          <ac:chgData name="Alec Buetow" userId="328d2c5d655d6f5d" providerId="LiveId" clId="{C90B1D4F-43BB-43A7-880D-E86D4FD21E71}" dt="2022-11-01T21:44:31.294" v="88" actId="478"/>
          <ac:picMkLst>
            <pc:docMk/>
            <pc:sldMk cId="1469933902" sldId="312"/>
            <ac:picMk id="8" creationId="{DC6CDB8C-D12E-C158-5B45-EEE281841417}"/>
          </ac:picMkLst>
        </pc:picChg>
        <pc:picChg chg="add mod modCrop">
          <ac:chgData name="Alec Buetow" userId="328d2c5d655d6f5d" providerId="LiveId" clId="{C90B1D4F-43BB-43A7-880D-E86D4FD21E71}" dt="2022-11-01T21:44:43.582" v="92" actId="1076"/>
          <ac:picMkLst>
            <pc:docMk/>
            <pc:sldMk cId="1469933902" sldId="312"/>
            <ac:picMk id="9" creationId="{4BD03D89-A249-A9E1-33E9-B0F4F340D68E}"/>
          </ac:picMkLst>
        </pc:picChg>
      </pc:sldChg>
      <pc:sldChg chg="add del">
        <pc:chgData name="Alec Buetow" userId="328d2c5d655d6f5d" providerId="LiveId" clId="{C90B1D4F-43BB-43A7-880D-E86D4FD21E71}" dt="2022-11-01T21:53:35.760" v="868" actId="47"/>
        <pc:sldMkLst>
          <pc:docMk/>
          <pc:sldMk cId="2439026847" sldId="313"/>
        </pc:sldMkLst>
      </pc:sldChg>
      <pc:sldChg chg="add del">
        <pc:chgData name="Alec Buetow" userId="328d2c5d655d6f5d" providerId="LiveId" clId="{C90B1D4F-43BB-43A7-880D-E86D4FD21E71}" dt="2022-11-01T21:58:32.430" v="1226" actId="47"/>
        <pc:sldMkLst>
          <pc:docMk/>
          <pc:sldMk cId="3060192722" sldId="314"/>
        </pc:sldMkLst>
      </pc:sldChg>
      <pc:sldChg chg="addSp delSp modSp add mod setBg delDesignElem">
        <pc:chgData name="Alec Buetow" userId="328d2c5d655d6f5d" providerId="LiveId" clId="{C90B1D4F-43BB-43A7-880D-E86D4FD21E71}" dt="2022-11-23T19:47:25.671" v="4657"/>
        <pc:sldMkLst>
          <pc:docMk/>
          <pc:sldMk cId="2015840439" sldId="315"/>
        </pc:sldMkLst>
        <pc:spChg chg="mod">
          <ac:chgData name="Alec Buetow" userId="328d2c5d655d6f5d" providerId="LiveId" clId="{C90B1D4F-43BB-43A7-880D-E86D4FD21E71}" dt="2022-11-01T22:04:31.940" v="1258" actId="26606"/>
          <ac:spMkLst>
            <pc:docMk/>
            <pc:sldMk cId="2015840439" sldId="315"/>
            <ac:spMk id="2" creationId="{86143E2E-8CC9-716C-316F-BBB40B850F99}"/>
          </ac:spMkLst>
        </pc:spChg>
        <pc:spChg chg="mod">
          <ac:chgData name="Alec Buetow" userId="328d2c5d655d6f5d" providerId="LiveId" clId="{C90B1D4F-43BB-43A7-880D-E86D4FD21E71}" dt="2022-11-01T22:12:40.579" v="1742" actId="20577"/>
          <ac:spMkLst>
            <pc:docMk/>
            <pc:sldMk cId="2015840439" sldId="315"/>
            <ac:spMk id="3" creationId="{A4C6DA9C-E3C6-1785-BBA4-AA08BA703AAD}"/>
          </ac:spMkLst>
        </pc:spChg>
        <pc:spChg chg="add mod">
          <ac:chgData name="Alec Buetow" userId="328d2c5d655d6f5d" providerId="LiveId" clId="{C90B1D4F-43BB-43A7-880D-E86D4FD21E71}" dt="2022-11-01T22:05:18.447" v="1292" actId="1076"/>
          <ac:spMkLst>
            <pc:docMk/>
            <pc:sldMk cId="2015840439" sldId="315"/>
            <ac:spMk id="8" creationId="{2E9D1A31-1D51-59F8-366C-60FA061FDD70}"/>
          </ac:spMkLst>
        </pc:spChg>
        <pc:spChg chg="add del">
          <ac:chgData name="Alec Buetow" userId="328d2c5d655d6f5d" providerId="LiveId" clId="{C90B1D4F-43BB-43A7-880D-E86D4FD21E71}" dt="2022-11-23T19:47:25.671" v="4657"/>
          <ac:spMkLst>
            <pc:docMk/>
            <pc:sldMk cId="2015840439" sldId="315"/>
            <ac:spMk id="9" creationId="{627FF48C-AF46-4D52-998F-ED0BDDEEF2E1}"/>
          </ac:spMkLst>
        </pc:spChg>
        <pc:spChg chg="add mod">
          <ac:chgData name="Alec Buetow" userId="328d2c5d655d6f5d" providerId="LiveId" clId="{C90B1D4F-43BB-43A7-880D-E86D4FD21E71}" dt="2022-11-01T22:06:23.846" v="1351" actId="1076"/>
          <ac:spMkLst>
            <pc:docMk/>
            <pc:sldMk cId="2015840439" sldId="315"/>
            <ac:spMk id="10" creationId="{DF8FD82E-596E-8DD1-6262-43FAD5A57E11}"/>
          </ac:spMkLst>
        </pc:spChg>
        <pc:spChg chg="add mod">
          <ac:chgData name="Alec Buetow" userId="328d2c5d655d6f5d" providerId="LiveId" clId="{C90B1D4F-43BB-43A7-880D-E86D4FD21E71}" dt="2022-11-01T22:06:26.565" v="1352" actId="1076"/>
          <ac:spMkLst>
            <pc:docMk/>
            <pc:sldMk cId="2015840439" sldId="315"/>
            <ac:spMk id="11" creationId="{8B29F8EE-0BDE-E14D-D370-E00E6F200DF1}"/>
          </ac:spMkLst>
        </pc:spChg>
        <pc:spChg chg="add del">
          <ac:chgData name="Alec Buetow" userId="328d2c5d655d6f5d" providerId="LiveId" clId="{C90B1D4F-43BB-43A7-880D-E86D4FD21E71}" dt="2022-11-23T19:47:25.671" v="4657"/>
          <ac:spMkLst>
            <pc:docMk/>
            <pc:sldMk cId="2015840439" sldId="315"/>
            <ac:spMk id="12" creationId="{61293230-B0F6-45B1-96D1-13D18E242995}"/>
          </ac:spMkLst>
        </pc:spChg>
        <pc:spChg chg="add mod">
          <ac:chgData name="Alec Buetow" userId="328d2c5d655d6f5d" providerId="LiveId" clId="{C90B1D4F-43BB-43A7-880D-E86D4FD21E71}" dt="2022-11-01T22:05:47.797" v="1320" actId="1076"/>
          <ac:spMkLst>
            <pc:docMk/>
            <pc:sldMk cId="2015840439" sldId="315"/>
            <ac:spMk id="13" creationId="{3659D488-A377-D7CB-2E41-5A37317FE284}"/>
          </ac:spMkLst>
        </pc:spChg>
        <pc:spChg chg="add mod">
          <ac:chgData name="Alec Buetow" userId="328d2c5d655d6f5d" providerId="LiveId" clId="{C90B1D4F-43BB-43A7-880D-E86D4FD21E71}" dt="2022-11-01T22:06:43.599" v="1361" actId="113"/>
          <ac:spMkLst>
            <pc:docMk/>
            <pc:sldMk cId="2015840439" sldId="315"/>
            <ac:spMk id="15" creationId="{088880CD-B304-3476-F0D7-5B8483B7550D}"/>
          </ac:spMkLst>
        </pc:spChg>
        <pc:spChg chg="add del mod">
          <ac:chgData name="Alec Buetow" userId="328d2c5d655d6f5d" providerId="LiveId" clId="{C90B1D4F-43BB-43A7-880D-E86D4FD21E71}" dt="2022-11-01T22:06:12.140" v="1347"/>
          <ac:spMkLst>
            <pc:docMk/>
            <pc:sldMk cId="2015840439" sldId="315"/>
            <ac:spMk id="17" creationId="{2D0A6098-5A60-1C91-AE9C-0805F776AF74}"/>
          </ac:spMkLst>
        </pc:spChg>
        <pc:spChg chg="add mod">
          <ac:chgData name="Alec Buetow" userId="328d2c5d655d6f5d" providerId="LiveId" clId="{C90B1D4F-43BB-43A7-880D-E86D4FD21E71}" dt="2022-11-01T22:06:41.848" v="1360" actId="113"/>
          <ac:spMkLst>
            <pc:docMk/>
            <pc:sldMk cId="2015840439" sldId="315"/>
            <ac:spMk id="19" creationId="{26447601-4858-E079-0EC4-3C7E2C05968D}"/>
          </ac:spMkLst>
        </pc:spChg>
        <pc:spChg chg="add del mod">
          <ac:chgData name="Alec Buetow" userId="328d2c5d655d6f5d" providerId="LiveId" clId="{C90B1D4F-43BB-43A7-880D-E86D4FD21E71}" dt="2022-11-01T22:06:40.989" v="1359"/>
          <ac:spMkLst>
            <pc:docMk/>
            <pc:sldMk cId="2015840439" sldId="315"/>
            <ac:spMk id="21" creationId="{7344CE92-0A82-4861-6118-16BF0195F202}"/>
          </ac:spMkLst>
        </pc:spChg>
        <pc:picChg chg="add mod">
          <ac:chgData name="Alec Buetow" userId="328d2c5d655d6f5d" providerId="LiveId" clId="{C90B1D4F-43BB-43A7-880D-E86D4FD21E71}" dt="2022-11-01T22:04:31.940" v="1258" actId="26606"/>
          <ac:picMkLst>
            <pc:docMk/>
            <pc:sldMk cId="2015840439" sldId="315"/>
            <ac:picMk id="5" creationId="{25175ACA-A5A9-8D32-4E95-31F74319E2A7}"/>
          </ac:picMkLst>
        </pc:picChg>
        <pc:picChg chg="add mod">
          <ac:chgData name="Alec Buetow" userId="328d2c5d655d6f5d" providerId="LiveId" clId="{C90B1D4F-43BB-43A7-880D-E86D4FD21E71}" dt="2022-11-01T22:06:19.611" v="1349" actId="1076"/>
          <ac:picMkLst>
            <pc:docMk/>
            <pc:sldMk cId="2015840439" sldId="315"/>
            <ac:picMk id="7" creationId="{4470E4DF-70EE-F395-BF8C-ED4A25957173}"/>
          </ac:picMkLst>
        </pc:picChg>
        <pc:picChg chg="del">
          <ac:chgData name="Alec Buetow" userId="328d2c5d655d6f5d" providerId="LiveId" clId="{C90B1D4F-43BB-43A7-880D-E86D4FD21E71}" dt="2022-11-01T22:04:05.409" v="1253" actId="478"/>
          <ac:picMkLst>
            <pc:docMk/>
            <pc:sldMk cId="2015840439" sldId="315"/>
            <ac:picMk id="14" creationId="{306561C4-C544-53A2-285D-493AD7D59178}"/>
          </ac:picMkLst>
        </pc:picChg>
        <pc:picChg chg="del">
          <ac:chgData name="Alec Buetow" userId="328d2c5d655d6f5d" providerId="LiveId" clId="{C90B1D4F-43BB-43A7-880D-E86D4FD21E71}" dt="2022-11-01T22:04:04.909" v="1252" actId="478"/>
          <ac:picMkLst>
            <pc:docMk/>
            <pc:sldMk cId="2015840439" sldId="315"/>
            <ac:picMk id="16" creationId="{099A192A-C9D2-5D08-E1D1-2BDDAAC9F44F}"/>
          </ac:picMkLst>
        </pc:picChg>
        <pc:picChg chg="del">
          <ac:chgData name="Alec Buetow" userId="328d2c5d655d6f5d" providerId="LiveId" clId="{C90B1D4F-43BB-43A7-880D-E86D4FD21E71}" dt="2022-11-01T22:04:05.784" v="1254" actId="478"/>
          <ac:picMkLst>
            <pc:docMk/>
            <pc:sldMk cId="2015840439" sldId="315"/>
            <ac:picMk id="18" creationId="{FCB0096E-7712-1AA2-417D-73C7E7E64206}"/>
          </ac:picMkLst>
        </pc:picChg>
        <pc:picChg chg="del">
          <ac:chgData name="Alec Buetow" userId="328d2c5d655d6f5d" providerId="LiveId" clId="{C90B1D4F-43BB-43A7-880D-E86D4FD21E71}" dt="2022-11-01T22:04:04.503" v="1251" actId="478"/>
          <ac:picMkLst>
            <pc:docMk/>
            <pc:sldMk cId="2015840439" sldId="315"/>
            <ac:picMk id="20" creationId="{16ED13B0-1460-B904-239B-0639E11249FB}"/>
          </ac:picMkLst>
        </pc:picChg>
      </pc:sldChg>
      <pc:sldChg chg="addSp delSp modSp add mod setBg">
        <pc:chgData name="Alec Buetow" userId="328d2c5d655d6f5d" providerId="LiveId" clId="{C90B1D4F-43BB-43A7-880D-E86D4FD21E71}" dt="2022-11-10T20:36:50.317" v="3995"/>
        <pc:sldMkLst>
          <pc:docMk/>
          <pc:sldMk cId="2066861491" sldId="316"/>
        </pc:sldMkLst>
        <pc:spChg chg="mod">
          <ac:chgData name="Alec Buetow" userId="328d2c5d655d6f5d" providerId="LiveId" clId="{C90B1D4F-43BB-43A7-880D-E86D4FD21E71}" dt="2022-11-01T22:09:16.135" v="1701" actId="26606"/>
          <ac:spMkLst>
            <pc:docMk/>
            <pc:sldMk cId="2066861491" sldId="316"/>
            <ac:spMk id="2" creationId="{570C94A1-DEE5-F855-94D6-83D4DE8919C4}"/>
          </ac:spMkLst>
        </pc:spChg>
        <pc:spChg chg="mod ord">
          <ac:chgData name="Alec Buetow" userId="328d2c5d655d6f5d" providerId="LiveId" clId="{C90B1D4F-43BB-43A7-880D-E86D4FD21E71}" dt="2022-11-01T22:09:16.135" v="1701" actId="26606"/>
          <ac:spMkLst>
            <pc:docMk/>
            <pc:sldMk cId="2066861491" sldId="316"/>
            <ac:spMk id="4" creationId="{29AECC5A-8522-2443-3712-C5B721517EDF}"/>
          </ac:spMkLst>
        </pc:spChg>
        <pc:spChg chg="add del mod">
          <ac:chgData name="Alec Buetow" userId="328d2c5d655d6f5d" providerId="LiveId" clId="{C90B1D4F-43BB-43A7-880D-E86D4FD21E71}" dt="2022-11-01T21:38:05.996" v="68" actId="478"/>
          <ac:spMkLst>
            <pc:docMk/>
            <pc:sldMk cId="2066861491" sldId="316"/>
            <ac:spMk id="5" creationId="{EB862017-D256-DAF5-07A6-F5F8EECCD79A}"/>
          </ac:spMkLst>
        </pc:spChg>
        <pc:spChg chg="mod">
          <ac:chgData name="Alec Buetow" userId="328d2c5d655d6f5d" providerId="LiveId" clId="{C90B1D4F-43BB-43A7-880D-E86D4FD21E71}" dt="2022-11-10T20:36:50.317" v="3995"/>
          <ac:spMkLst>
            <pc:docMk/>
            <pc:sldMk cId="2066861491" sldId="316"/>
            <ac:spMk id="6" creationId="{20D4F252-3701-FAC2-BCC5-5A610842B6FE}"/>
          </ac:spMkLst>
        </pc:spChg>
        <pc:spChg chg="add del">
          <ac:chgData name="Alec Buetow" userId="328d2c5d655d6f5d" providerId="LiveId" clId="{C90B1D4F-43BB-43A7-880D-E86D4FD21E71}" dt="2022-11-01T22:09:16.135" v="1701" actId="26606"/>
          <ac:spMkLst>
            <pc:docMk/>
            <pc:sldMk cId="2066861491" sldId="316"/>
            <ac:spMk id="14" creationId="{8ED08A1D-4632-47AB-8832-C17BA008697E}"/>
          </ac:spMkLst>
        </pc:spChg>
        <pc:grpChg chg="add del">
          <ac:chgData name="Alec Buetow" userId="328d2c5d655d6f5d" providerId="LiveId" clId="{C90B1D4F-43BB-43A7-880D-E86D4FD21E71}" dt="2022-11-01T22:09:16.135" v="1701" actId="26606"/>
          <ac:grpSpMkLst>
            <pc:docMk/>
            <pc:sldMk cId="2066861491" sldId="316"/>
            <ac:grpSpMk id="16" creationId="{0075437B-93A1-4A73-812B-C5030CC2FFCD}"/>
          </ac:grpSpMkLst>
        </pc:grpChg>
        <pc:picChg chg="del">
          <ac:chgData name="Alec Buetow" userId="328d2c5d655d6f5d" providerId="LiveId" clId="{C90B1D4F-43BB-43A7-880D-E86D4FD21E71}" dt="2022-11-01T21:38:01.760" v="67" actId="478"/>
          <ac:picMkLst>
            <pc:docMk/>
            <pc:sldMk cId="2066861491" sldId="316"/>
            <ac:picMk id="8" creationId="{DC6CDB8C-D12E-C158-5B45-EEE281841417}"/>
          </ac:picMkLst>
        </pc:picChg>
        <pc:picChg chg="add mod modCrop">
          <ac:chgData name="Alec Buetow" userId="328d2c5d655d6f5d" providerId="LiveId" clId="{C90B1D4F-43BB-43A7-880D-E86D4FD21E71}" dt="2022-11-01T22:09:16.135" v="1701" actId="26606"/>
          <ac:picMkLst>
            <pc:docMk/>
            <pc:sldMk cId="2066861491" sldId="316"/>
            <ac:picMk id="9" creationId="{B6D9C02A-380A-4BC2-844E-11F116A2D815}"/>
          </ac:picMkLst>
        </pc:picChg>
      </pc:sldChg>
      <pc:sldChg chg="addSp delSp modSp add mod setBg delDesignElem">
        <pc:chgData name="Alec Buetow" userId="328d2c5d655d6f5d" providerId="LiveId" clId="{C90B1D4F-43BB-43A7-880D-E86D4FD21E71}" dt="2022-11-23T19:47:25.671" v="4657"/>
        <pc:sldMkLst>
          <pc:docMk/>
          <pc:sldMk cId="2753168539" sldId="317"/>
        </pc:sldMkLst>
        <pc:spChg chg="mod">
          <ac:chgData name="Alec Buetow" userId="328d2c5d655d6f5d" providerId="LiveId" clId="{C90B1D4F-43BB-43A7-880D-E86D4FD21E71}" dt="2022-11-01T21:47:10.108" v="165" actId="20577"/>
          <ac:spMkLst>
            <pc:docMk/>
            <pc:sldMk cId="2753168539" sldId="317"/>
            <ac:spMk id="2" creationId="{570C94A1-DEE5-F855-94D6-83D4DE8919C4}"/>
          </ac:spMkLst>
        </pc:spChg>
        <pc:spChg chg="del">
          <ac:chgData name="Alec Buetow" userId="328d2c5d655d6f5d" providerId="LiveId" clId="{C90B1D4F-43BB-43A7-880D-E86D4FD21E71}" dt="2022-11-01T21:46:38.091" v="99" actId="478"/>
          <ac:spMkLst>
            <pc:docMk/>
            <pc:sldMk cId="2753168539" sldId="317"/>
            <ac:spMk id="4" creationId="{29AECC5A-8522-2443-3712-C5B721517EDF}"/>
          </ac:spMkLst>
        </pc:spChg>
        <pc:spChg chg="mod">
          <ac:chgData name="Alec Buetow" userId="328d2c5d655d6f5d" providerId="LiveId" clId="{C90B1D4F-43BB-43A7-880D-E86D4FD21E71}" dt="2022-11-10T20:36:50.317" v="3995"/>
          <ac:spMkLst>
            <pc:docMk/>
            <pc:sldMk cId="2753168539" sldId="317"/>
            <ac:spMk id="6" creationId="{20D4F252-3701-FAC2-BCC5-5A610842B6FE}"/>
          </ac:spMkLst>
        </pc:spChg>
        <pc:spChg chg="add mod">
          <ac:chgData name="Alec Buetow" userId="328d2c5d655d6f5d" providerId="LiveId" clId="{C90B1D4F-43BB-43A7-880D-E86D4FD21E71}" dt="2022-11-01T22:11:43.034" v="1739" actId="20577"/>
          <ac:spMkLst>
            <pc:docMk/>
            <pc:sldMk cId="2753168539" sldId="317"/>
            <ac:spMk id="7" creationId="{F697B5B9-7183-7CE4-65B2-EB904BD68A4B}"/>
          </ac:spMkLst>
        </pc:spChg>
        <pc:spChg chg="add del">
          <ac:chgData name="Alec Buetow" userId="328d2c5d655d6f5d" providerId="LiveId" clId="{C90B1D4F-43BB-43A7-880D-E86D4FD21E71}" dt="2022-11-23T19:47:25.671" v="4657"/>
          <ac:spMkLst>
            <pc:docMk/>
            <pc:sldMk cId="2753168539" sldId="317"/>
            <ac:spMk id="11" creationId="{8ED08A1D-4632-47AB-8832-C17BA008697E}"/>
          </ac:spMkLst>
        </pc:spChg>
        <pc:grpChg chg="add del">
          <ac:chgData name="Alec Buetow" userId="328d2c5d655d6f5d" providerId="LiveId" clId="{C90B1D4F-43BB-43A7-880D-E86D4FD21E71}" dt="2022-11-23T19:47:25.671" v="4657"/>
          <ac:grpSpMkLst>
            <pc:docMk/>
            <pc:sldMk cId="2753168539" sldId="317"/>
            <ac:grpSpMk id="13" creationId="{0075437B-93A1-4A73-812B-C5030CC2FFCD}"/>
          </ac:grpSpMkLst>
        </pc:grpChg>
        <pc:picChg chg="add del mod">
          <ac:chgData name="Alec Buetow" userId="328d2c5d655d6f5d" providerId="LiveId" clId="{C90B1D4F-43BB-43A7-880D-E86D4FD21E71}" dt="2022-11-01T21:49:46.382" v="441" actId="478"/>
          <ac:picMkLst>
            <pc:docMk/>
            <pc:sldMk cId="2753168539" sldId="317"/>
            <ac:picMk id="5" creationId="{11BDC08A-8E02-517D-9D4B-20F459DEE9C1}"/>
          </ac:picMkLst>
        </pc:picChg>
        <pc:picChg chg="del">
          <ac:chgData name="Alec Buetow" userId="328d2c5d655d6f5d" providerId="LiveId" clId="{C90B1D4F-43BB-43A7-880D-E86D4FD21E71}" dt="2022-11-01T21:46:33.009" v="96" actId="478"/>
          <ac:picMkLst>
            <pc:docMk/>
            <pc:sldMk cId="2753168539" sldId="317"/>
            <ac:picMk id="9" creationId="{B6D9C02A-380A-4BC2-844E-11F116A2D815}"/>
          </ac:picMkLst>
        </pc:picChg>
        <pc:picChg chg="add mod">
          <ac:chgData name="Alec Buetow" userId="328d2c5d655d6f5d" providerId="LiveId" clId="{C90B1D4F-43BB-43A7-880D-E86D4FD21E71}" dt="2022-11-01T21:49:49.135" v="443" actId="1076"/>
          <ac:picMkLst>
            <pc:docMk/>
            <pc:sldMk cId="2753168539" sldId="317"/>
            <ac:picMk id="10" creationId="{75C550E3-8890-66F2-3C29-BB5B1763489E}"/>
          </ac:picMkLst>
        </pc:picChg>
        <pc:picChg chg="add del">
          <ac:chgData name="Alec Buetow" userId="328d2c5d655d6f5d" providerId="LiveId" clId="{C90B1D4F-43BB-43A7-880D-E86D4FD21E71}" dt="2022-11-01T21:50:16.121" v="543" actId="22"/>
          <ac:picMkLst>
            <pc:docMk/>
            <pc:sldMk cId="2753168539" sldId="317"/>
            <ac:picMk id="16" creationId="{CB3F147D-623A-3F31-87AF-B17CEAC264C3}"/>
          </ac:picMkLst>
        </pc:picChg>
      </pc:sldChg>
      <pc:sldChg chg="addSp delSp modSp add mod">
        <pc:chgData name="Alec Buetow" userId="328d2c5d655d6f5d" providerId="LiveId" clId="{C90B1D4F-43BB-43A7-880D-E86D4FD21E71}" dt="2022-11-01T22:12:03.363" v="1741" actId="1076"/>
        <pc:sldMkLst>
          <pc:docMk/>
          <pc:sldMk cId="2714935419" sldId="318"/>
        </pc:sldMkLst>
        <pc:spChg chg="mod">
          <ac:chgData name="Alec Buetow" userId="328d2c5d655d6f5d" providerId="LiveId" clId="{C90B1D4F-43BB-43A7-880D-E86D4FD21E71}" dt="2022-11-01T21:58:21.555" v="1225" actId="20577"/>
          <ac:spMkLst>
            <pc:docMk/>
            <pc:sldMk cId="2714935419" sldId="318"/>
            <ac:spMk id="3" creationId="{91DDB581-C10E-E088-819E-905494A06CB3}"/>
          </ac:spMkLst>
        </pc:spChg>
        <pc:spChg chg="add mod">
          <ac:chgData name="Alec Buetow" userId="328d2c5d655d6f5d" providerId="LiveId" clId="{C90B1D4F-43BB-43A7-880D-E86D4FD21E71}" dt="2022-11-01T21:56:36.732" v="1020" actId="1076"/>
          <ac:spMkLst>
            <pc:docMk/>
            <pc:sldMk cId="2714935419" sldId="318"/>
            <ac:spMk id="7" creationId="{3DD9B91D-1D53-32B9-CBAA-B40D22A38CA0}"/>
          </ac:spMkLst>
        </pc:spChg>
        <pc:spChg chg="add mod">
          <ac:chgData name="Alec Buetow" userId="328d2c5d655d6f5d" providerId="LiveId" clId="{C90B1D4F-43BB-43A7-880D-E86D4FD21E71}" dt="2022-11-01T21:57:11.206" v="1069" actId="1076"/>
          <ac:spMkLst>
            <pc:docMk/>
            <pc:sldMk cId="2714935419" sldId="318"/>
            <ac:spMk id="8" creationId="{36F5664D-452A-99D9-2044-F32C21C1351E}"/>
          </ac:spMkLst>
        </pc:spChg>
        <pc:picChg chg="add mod">
          <ac:chgData name="Alec Buetow" userId="328d2c5d655d6f5d" providerId="LiveId" clId="{C90B1D4F-43BB-43A7-880D-E86D4FD21E71}" dt="2022-11-01T22:12:03.363" v="1741" actId="1076"/>
          <ac:picMkLst>
            <pc:docMk/>
            <pc:sldMk cId="2714935419" sldId="318"/>
            <ac:picMk id="5" creationId="{28B2F0E9-4AAD-CE1B-D5AD-D640409185CD}"/>
          </ac:picMkLst>
        </pc:picChg>
        <pc:picChg chg="del">
          <ac:chgData name="Alec Buetow" userId="328d2c5d655d6f5d" providerId="LiveId" clId="{C90B1D4F-43BB-43A7-880D-E86D4FD21E71}" dt="2022-11-01T21:55:17.852" v="873" actId="478"/>
          <ac:picMkLst>
            <pc:docMk/>
            <pc:sldMk cId="2714935419" sldId="318"/>
            <ac:picMk id="6" creationId="{9459E1A5-84F5-BABC-9553-D5B8C7C5D61A}"/>
          </ac:picMkLst>
        </pc:picChg>
      </pc:sldChg>
      <pc:sldChg chg="addSp delSp modSp add mod delDesignElem">
        <pc:chgData name="Alec Buetow" userId="328d2c5d655d6f5d" providerId="LiveId" clId="{C90B1D4F-43BB-43A7-880D-E86D4FD21E71}" dt="2022-11-23T19:47:25.671" v="4657"/>
        <pc:sldMkLst>
          <pc:docMk/>
          <pc:sldMk cId="1708962933" sldId="319"/>
        </pc:sldMkLst>
        <pc:spChg chg="del">
          <ac:chgData name="Alec Buetow" userId="328d2c5d655d6f5d" providerId="LiveId" clId="{C90B1D4F-43BB-43A7-880D-E86D4FD21E71}" dt="2022-11-10T19:21:53.356" v="1776" actId="478"/>
          <ac:spMkLst>
            <pc:docMk/>
            <pc:sldMk cId="1708962933" sldId="319"/>
            <ac:spMk id="8" creationId="{2E9D1A31-1D51-59F8-366C-60FA061FDD70}"/>
          </ac:spMkLst>
        </pc:spChg>
        <pc:spChg chg="add del">
          <ac:chgData name="Alec Buetow" userId="328d2c5d655d6f5d" providerId="LiveId" clId="{C90B1D4F-43BB-43A7-880D-E86D4FD21E71}" dt="2022-11-23T19:47:25.671" v="4657"/>
          <ac:spMkLst>
            <pc:docMk/>
            <pc:sldMk cId="1708962933" sldId="319"/>
            <ac:spMk id="9" creationId="{627FF48C-AF46-4D52-998F-ED0BDDEEF2E1}"/>
          </ac:spMkLst>
        </pc:spChg>
        <pc:spChg chg="del mod">
          <ac:chgData name="Alec Buetow" userId="328d2c5d655d6f5d" providerId="LiveId" clId="{C90B1D4F-43BB-43A7-880D-E86D4FD21E71}" dt="2022-11-10T19:21:34.910" v="1769" actId="478"/>
          <ac:spMkLst>
            <pc:docMk/>
            <pc:sldMk cId="1708962933" sldId="319"/>
            <ac:spMk id="10" creationId="{DF8FD82E-596E-8DD1-6262-43FAD5A57E11}"/>
          </ac:spMkLst>
        </pc:spChg>
        <pc:spChg chg="del mod">
          <ac:chgData name="Alec Buetow" userId="328d2c5d655d6f5d" providerId="LiveId" clId="{C90B1D4F-43BB-43A7-880D-E86D4FD21E71}" dt="2022-11-10T19:21:46.204" v="1771" actId="478"/>
          <ac:spMkLst>
            <pc:docMk/>
            <pc:sldMk cId="1708962933" sldId="319"/>
            <ac:spMk id="11" creationId="{8B29F8EE-0BDE-E14D-D370-E00E6F200DF1}"/>
          </ac:spMkLst>
        </pc:spChg>
        <pc:spChg chg="add del">
          <ac:chgData name="Alec Buetow" userId="328d2c5d655d6f5d" providerId="LiveId" clId="{C90B1D4F-43BB-43A7-880D-E86D4FD21E71}" dt="2022-11-23T19:47:25.671" v="4657"/>
          <ac:spMkLst>
            <pc:docMk/>
            <pc:sldMk cId="1708962933" sldId="319"/>
            <ac:spMk id="12" creationId="{61293230-B0F6-45B1-96D1-13D18E242995}"/>
          </ac:spMkLst>
        </pc:spChg>
        <pc:spChg chg="del">
          <ac:chgData name="Alec Buetow" userId="328d2c5d655d6f5d" providerId="LiveId" clId="{C90B1D4F-43BB-43A7-880D-E86D4FD21E71}" dt="2022-11-10T19:21:51.424" v="1775" actId="478"/>
          <ac:spMkLst>
            <pc:docMk/>
            <pc:sldMk cId="1708962933" sldId="319"/>
            <ac:spMk id="13" creationId="{3659D488-A377-D7CB-2E41-5A37317FE284}"/>
          </ac:spMkLst>
        </pc:spChg>
        <pc:spChg chg="del mod">
          <ac:chgData name="Alec Buetow" userId="328d2c5d655d6f5d" providerId="LiveId" clId="{C90B1D4F-43BB-43A7-880D-E86D4FD21E71}" dt="2022-11-10T19:21:49.812" v="1774" actId="478"/>
          <ac:spMkLst>
            <pc:docMk/>
            <pc:sldMk cId="1708962933" sldId="319"/>
            <ac:spMk id="15" creationId="{088880CD-B304-3476-F0D7-5B8483B7550D}"/>
          </ac:spMkLst>
        </pc:spChg>
        <pc:spChg chg="del">
          <ac:chgData name="Alec Buetow" userId="328d2c5d655d6f5d" providerId="LiveId" clId="{C90B1D4F-43BB-43A7-880D-E86D4FD21E71}" dt="2022-11-10T19:21:54.755" v="1777" actId="478"/>
          <ac:spMkLst>
            <pc:docMk/>
            <pc:sldMk cId="1708962933" sldId="319"/>
            <ac:spMk id="19" creationId="{26447601-4858-E079-0EC4-3C7E2C05968D}"/>
          </ac:spMkLst>
        </pc:spChg>
        <pc:picChg chg="del">
          <ac:chgData name="Alec Buetow" userId="328d2c5d655d6f5d" providerId="LiveId" clId="{C90B1D4F-43BB-43A7-880D-E86D4FD21E71}" dt="2022-11-10T19:21:47.210" v="1772" actId="478"/>
          <ac:picMkLst>
            <pc:docMk/>
            <pc:sldMk cId="1708962933" sldId="319"/>
            <ac:picMk id="5" creationId="{25175ACA-A5A9-8D32-4E95-31F74319E2A7}"/>
          </ac:picMkLst>
        </pc:picChg>
        <pc:picChg chg="add mod">
          <ac:chgData name="Alec Buetow" userId="328d2c5d655d6f5d" providerId="LiveId" clId="{C90B1D4F-43BB-43A7-880D-E86D4FD21E71}" dt="2022-11-10T19:22:10.604" v="1780" actId="14100"/>
          <ac:picMkLst>
            <pc:docMk/>
            <pc:sldMk cId="1708962933" sldId="319"/>
            <ac:picMk id="6" creationId="{52B9F62D-5060-296C-8DD3-426CD4D153C9}"/>
          </ac:picMkLst>
        </pc:picChg>
        <pc:picChg chg="del">
          <ac:chgData name="Alec Buetow" userId="328d2c5d655d6f5d" providerId="LiveId" clId="{C90B1D4F-43BB-43A7-880D-E86D4FD21E71}" dt="2022-11-10T19:21:32.800" v="1767" actId="478"/>
          <ac:picMkLst>
            <pc:docMk/>
            <pc:sldMk cId="1708962933" sldId="319"/>
            <ac:picMk id="7" creationId="{4470E4DF-70EE-F395-BF8C-ED4A25957173}"/>
          </ac:picMkLst>
        </pc:picChg>
      </pc:sldChg>
      <pc:sldChg chg="addSp delSp modSp add mod setClrOvrMap delDesignElem">
        <pc:chgData name="Alec Buetow" userId="328d2c5d655d6f5d" providerId="LiveId" clId="{C90B1D4F-43BB-43A7-880D-E86D4FD21E71}" dt="2022-11-23T19:50:50.093" v="4728" actId="1076"/>
        <pc:sldMkLst>
          <pc:docMk/>
          <pc:sldMk cId="2879087597" sldId="320"/>
        </pc:sldMkLst>
        <pc:spChg chg="mod">
          <ac:chgData name="Alec Buetow" userId="328d2c5d655d6f5d" providerId="LiveId" clId="{C90B1D4F-43BB-43A7-880D-E86D4FD21E71}" dt="2022-11-10T19:25:21.168" v="1920" actId="20577"/>
          <ac:spMkLst>
            <pc:docMk/>
            <pc:sldMk cId="2879087597" sldId="320"/>
            <ac:spMk id="2" creationId="{86143E2E-8CC9-716C-316F-BBB40B850F99}"/>
          </ac:spMkLst>
        </pc:spChg>
        <pc:spChg chg="mod">
          <ac:chgData name="Alec Buetow" userId="328d2c5d655d6f5d" providerId="LiveId" clId="{C90B1D4F-43BB-43A7-880D-E86D4FD21E71}" dt="2022-11-10T19:42:34.512" v="3075" actId="20577"/>
          <ac:spMkLst>
            <pc:docMk/>
            <pc:sldMk cId="2879087597" sldId="320"/>
            <ac:spMk id="3" creationId="{A4C6DA9C-E3C6-1785-BBA4-AA08BA703AAD}"/>
          </ac:spMkLst>
        </pc:spChg>
        <pc:spChg chg="add mod">
          <ac:chgData name="Alec Buetow" userId="328d2c5d655d6f5d" providerId="LiveId" clId="{C90B1D4F-43BB-43A7-880D-E86D4FD21E71}" dt="2022-11-23T19:41:45.531" v="4570" actId="1076"/>
          <ac:spMkLst>
            <pc:docMk/>
            <pc:sldMk cId="2879087597" sldId="320"/>
            <ac:spMk id="6" creationId="{FA47F0F0-9B3D-AC2A-6960-B50826D35DB7}"/>
          </ac:spMkLst>
        </pc:spChg>
        <pc:spChg chg="del">
          <ac:chgData name="Alec Buetow" userId="328d2c5d655d6f5d" providerId="LiveId" clId="{C90B1D4F-43BB-43A7-880D-E86D4FD21E71}" dt="2022-11-10T19:24:34.157" v="1788" actId="26606"/>
          <ac:spMkLst>
            <pc:docMk/>
            <pc:sldMk cId="2879087597" sldId="320"/>
            <ac:spMk id="9" creationId="{627FF48C-AF46-4D52-998F-ED0BDDEEF2E1}"/>
          </ac:spMkLst>
        </pc:spChg>
        <pc:spChg chg="del">
          <ac:chgData name="Alec Buetow" userId="328d2c5d655d6f5d" providerId="LiveId" clId="{C90B1D4F-43BB-43A7-880D-E86D4FD21E71}" dt="2022-11-10T19:24:34.157" v="1788" actId="26606"/>
          <ac:spMkLst>
            <pc:docMk/>
            <pc:sldMk cId="2879087597" sldId="320"/>
            <ac:spMk id="12" creationId="{61293230-B0F6-45B1-96D1-13D18E242995}"/>
          </ac:spMkLst>
        </pc:spChg>
        <pc:spChg chg="add del">
          <ac:chgData name="Alec Buetow" userId="328d2c5d655d6f5d" providerId="LiveId" clId="{C90B1D4F-43BB-43A7-880D-E86D4FD21E71}" dt="2022-11-23T19:47:25.671" v="4657"/>
          <ac:spMkLst>
            <pc:docMk/>
            <pc:sldMk cId="2879087597" sldId="320"/>
            <ac:spMk id="17" creationId="{68A4132F-DEC6-4332-A00C-A11AD4519B6C}"/>
          </ac:spMkLst>
        </pc:spChg>
        <pc:spChg chg="add del">
          <ac:chgData name="Alec Buetow" userId="328d2c5d655d6f5d" providerId="LiveId" clId="{C90B1D4F-43BB-43A7-880D-E86D4FD21E71}" dt="2022-11-23T19:47:25.671" v="4657"/>
          <ac:spMkLst>
            <pc:docMk/>
            <pc:sldMk cId="2879087597" sldId="320"/>
            <ac:spMk id="19" creationId="{9B38642C-62C4-4E31-A5D3-BB1DD8CA3942}"/>
          </ac:spMkLst>
        </pc:spChg>
        <pc:spChg chg="add del">
          <ac:chgData name="Alec Buetow" userId="328d2c5d655d6f5d" providerId="LiveId" clId="{C90B1D4F-43BB-43A7-880D-E86D4FD21E71}" dt="2022-11-23T19:47:25.671" v="4657"/>
          <ac:spMkLst>
            <pc:docMk/>
            <pc:sldMk cId="2879087597" sldId="320"/>
            <ac:spMk id="21" creationId="{A9F66240-8C38-4069-A5C9-2D3FCD97EDAD}"/>
          </ac:spMkLst>
        </pc:spChg>
        <pc:picChg chg="add del mod ord">
          <ac:chgData name="Alec Buetow" userId="328d2c5d655d6f5d" providerId="LiveId" clId="{C90B1D4F-43BB-43A7-880D-E86D4FD21E71}" dt="2022-11-23T19:50:30.580" v="4721" actId="478"/>
          <ac:picMkLst>
            <pc:docMk/>
            <pc:sldMk cId="2879087597" sldId="320"/>
            <ac:picMk id="5" creationId="{76E8F443-1CC9-2253-DDFA-94D5DB893536}"/>
          </ac:picMkLst>
        </pc:picChg>
        <pc:picChg chg="del">
          <ac:chgData name="Alec Buetow" userId="328d2c5d655d6f5d" providerId="LiveId" clId="{C90B1D4F-43BB-43A7-880D-E86D4FD21E71}" dt="2022-11-10T19:24:10.512" v="1782" actId="478"/>
          <ac:picMkLst>
            <pc:docMk/>
            <pc:sldMk cId="2879087597" sldId="320"/>
            <ac:picMk id="6" creationId="{52B9F62D-5060-296C-8DD3-426CD4D153C9}"/>
          </ac:picMkLst>
        </pc:picChg>
        <pc:picChg chg="add del mod">
          <ac:chgData name="Alec Buetow" userId="328d2c5d655d6f5d" providerId="LiveId" clId="{C90B1D4F-43BB-43A7-880D-E86D4FD21E71}" dt="2022-11-23T19:50:37.246" v="4725" actId="478"/>
          <ac:picMkLst>
            <pc:docMk/>
            <pc:sldMk cId="2879087597" sldId="320"/>
            <ac:picMk id="8" creationId="{66176955-E4F0-D896-9491-59363A82B651}"/>
          </ac:picMkLst>
        </pc:picChg>
        <pc:picChg chg="add mod">
          <ac:chgData name="Alec Buetow" userId="328d2c5d655d6f5d" providerId="LiveId" clId="{C90B1D4F-43BB-43A7-880D-E86D4FD21E71}" dt="2022-11-23T19:50:35.809" v="4724" actId="1076"/>
          <ac:picMkLst>
            <pc:docMk/>
            <pc:sldMk cId="2879087597" sldId="320"/>
            <ac:picMk id="9" creationId="{1D0F3DBC-F7AF-5EEA-0F74-AFBC6BBC35DC}"/>
          </ac:picMkLst>
        </pc:picChg>
        <pc:picChg chg="add mod">
          <ac:chgData name="Alec Buetow" userId="328d2c5d655d6f5d" providerId="LiveId" clId="{C90B1D4F-43BB-43A7-880D-E86D4FD21E71}" dt="2022-11-23T19:50:50.093" v="4728" actId="1076"/>
          <ac:picMkLst>
            <pc:docMk/>
            <pc:sldMk cId="2879087597" sldId="320"/>
            <ac:picMk id="11" creationId="{0410B943-C5D8-98B2-5EF4-E0E562812AFF}"/>
          </ac:picMkLst>
        </pc:picChg>
      </pc:sldChg>
      <pc:sldChg chg="addSp delSp modSp add mod ord delDesignElem">
        <pc:chgData name="Alec Buetow" userId="328d2c5d655d6f5d" providerId="LiveId" clId="{C90B1D4F-43BB-43A7-880D-E86D4FD21E71}" dt="2022-11-23T20:38:07.586" v="4749" actId="1076"/>
        <pc:sldMkLst>
          <pc:docMk/>
          <pc:sldMk cId="451963367" sldId="321"/>
        </pc:sldMkLst>
        <pc:spChg chg="mod">
          <ac:chgData name="Alec Buetow" userId="328d2c5d655d6f5d" providerId="LiveId" clId="{C90B1D4F-43BB-43A7-880D-E86D4FD21E71}" dt="2022-11-10T20:26:23.833" v="3610" actId="20577"/>
          <ac:spMkLst>
            <pc:docMk/>
            <pc:sldMk cId="451963367" sldId="321"/>
            <ac:spMk id="2" creationId="{570C94A1-DEE5-F855-94D6-83D4DE8919C4}"/>
          </ac:spMkLst>
        </pc:spChg>
        <pc:spChg chg="mod">
          <ac:chgData name="Alec Buetow" userId="328d2c5d655d6f5d" providerId="LiveId" clId="{C90B1D4F-43BB-43A7-880D-E86D4FD21E71}" dt="2022-11-10T20:24:45.233" v="3400" actId="26606"/>
          <ac:spMkLst>
            <pc:docMk/>
            <pc:sldMk cId="451963367" sldId="321"/>
            <ac:spMk id="6" creationId="{20D4F252-3701-FAC2-BCC5-5A610842B6FE}"/>
          </ac:spMkLst>
        </pc:spChg>
        <pc:spChg chg="del">
          <ac:chgData name="Alec Buetow" userId="328d2c5d655d6f5d" providerId="LiveId" clId="{C90B1D4F-43BB-43A7-880D-E86D4FD21E71}" dt="2022-11-10T20:15:49.562" v="3085" actId="21"/>
          <ac:spMkLst>
            <pc:docMk/>
            <pc:sldMk cId="451963367" sldId="321"/>
            <ac:spMk id="7" creationId="{F697B5B9-7183-7CE4-65B2-EB904BD68A4B}"/>
          </ac:spMkLst>
        </pc:spChg>
        <pc:spChg chg="del">
          <ac:chgData name="Alec Buetow" userId="328d2c5d655d6f5d" providerId="LiveId" clId="{C90B1D4F-43BB-43A7-880D-E86D4FD21E71}" dt="2022-11-10T20:16:10.578" v="3087" actId="26606"/>
          <ac:spMkLst>
            <pc:docMk/>
            <pc:sldMk cId="451963367" sldId="321"/>
            <ac:spMk id="11" creationId="{8ED08A1D-4632-47AB-8832-C17BA008697E}"/>
          </ac:spMkLst>
        </pc:spChg>
        <pc:spChg chg="add del">
          <ac:chgData name="Alec Buetow" userId="328d2c5d655d6f5d" providerId="LiveId" clId="{C90B1D4F-43BB-43A7-880D-E86D4FD21E71}" dt="2022-11-10T20:24:45.233" v="3400" actId="26606"/>
          <ac:spMkLst>
            <pc:docMk/>
            <pc:sldMk cId="451963367" sldId="321"/>
            <ac:spMk id="20" creationId="{5AAE9118-0436-4488-AC4A-C14DF6A7B6B1}"/>
          </ac:spMkLst>
        </pc:spChg>
        <pc:spChg chg="add del">
          <ac:chgData name="Alec Buetow" userId="328d2c5d655d6f5d" providerId="LiveId" clId="{C90B1D4F-43BB-43A7-880D-E86D4FD21E71}" dt="2022-11-10T20:24:45.233" v="3400" actId="26606"/>
          <ac:spMkLst>
            <pc:docMk/>
            <pc:sldMk cId="451963367" sldId="321"/>
            <ac:spMk id="22" creationId="{1B10F861-B8F1-49C7-BD58-EAB20CEE7F93}"/>
          </ac:spMkLst>
        </pc:spChg>
        <pc:spChg chg="add del">
          <ac:chgData name="Alec Buetow" userId="328d2c5d655d6f5d" providerId="LiveId" clId="{C90B1D4F-43BB-43A7-880D-E86D4FD21E71}" dt="2022-11-10T20:24:45.233" v="3400" actId="26606"/>
          <ac:spMkLst>
            <pc:docMk/>
            <pc:sldMk cId="451963367" sldId="321"/>
            <ac:spMk id="24" creationId="{61F6E425-22AB-4DA2-8FAC-58ADB58EF6C3}"/>
          </ac:spMkLst>
        </pc:spChg>
        <pc:spChg chg="add del">
          <ac:chgData name="Alec Buetow" userId="328d2c5d655d6f5d" providerId="LiveId" clId="{C90B1D4F-43BB-43A7-880D-E86D4FD21E71}" dt="2022-11-23T19:47:25.671" v="4657"/>
          <ac:spMkLst>
            <pc:docMk/>
            <pc:sldMk cId="451963367" sldId="321"/>
            <ac:spMk id="29" creationId="{5AAE9118-0436-4488-AC4A-C14DF6A7B6B1}"/>
          </ac:spMkLst>
        </pc:spChg>
        <pc:spChg chg="add del">
          <ac:chgData name="Alec Buetow" userId="328d2c5d655d6f5d" providerId="LiveId" clId="{C90B1D4F-43BB-43A7-880D-E86D4FD21E71}" dt="2022-11-23T19:47:25.671" v="4657"/>
          <ac:spMkLst>
            <pc:docMk/>
            <pc:sldMk cId="451963367" sldId="321"/>
            <ac:spMk id="31" creationId="{1B10F861-B8F1-49C7-BD58-EAB20CEE7F93}"/>
          </ac:spMkLst>
        </pc:spChg>
        <pc:spChg chg="add del">
          <ac:chgData name="Alec Buetow" userId="328d2c5d655d6f5d" providerId="LiveId" clId="{C90B1D4F-43BB-43A7-880D-E86D4FD21E71}" dt="2022-11-23T19:47:25.671" v="4657"/>
          <ac:spMkLst>
            <pc:docMk/>
            <pc:sldMk cId="451963367" sldId="321"/>
            <ac:spMk id="33" creationId="{61F6E425-22AB-4DA2-8FAC-58ADB58EF6C3}"/>
          </ac:spMkLst>
        </pc:spChg>
        <pc:grpChg chg="del">
          <ac:chgData name="Alec Buetow" userId="328d2c5d655d6f5d" providerId="LiveId" clId="{C90B1D4F-43BB-43A7-880D-E86D4FD21E71}" dt="2022-11-10T20:16:10.578" v="3087" actId="26606"/>
          <ac:grpSpMkLst>
            <pc:docMk/>
            <pc:sldMk cId="451963367" sldId="321"/>
            <ac:grpSpMk id="13" creationId="{0075437B-93A1-4A73-812B-C5030CC2FFCD}"/>
          </ac:grpSpMkLst>
        </pc:grpChg>
        <pc:picChg chg="add del mod">
          <ac:chgData name="Alec Buetow" userId="328d2c5d655d6f5d" providerId="LiveId" clId="{C90B1D4F-43BB-43A7-880D-E86D4FD21E71}" dt="2022-11-10T20:18:07.354" v="3187" actId="478"/>
          <ac:picMkLst>
            <pc:docMk/>
            <pc:sldMk cId="451963367" sldId="321"/>
            <ac:picMk id="4" creationId="{2B79E5C0-AE10-5FCC-382D-15D377373E41}"/>
          </ac:picMkLst>
        </pc:picChg>
        <pc:picChg chg="add del mod">
          <ac:chgData name="Alec Buetow" userId="328d2c5d655d6f5d" providerId="LiveId" clId="{C90B1D4F-43BB-43A7-880D-E86D4FD21E71}" dt="2022-11-23T20:37:27.928" v="4737" actId="22"/>
          <ac:picMkLst>
            <pc:docMk/>
            <pc:sldMk cId="451963367" sldId="321"/>
            <ac:picMk id="4" creationId="{E58D92DD-73E6-5288-02D8-DE77234D54F4}"/>
          </ac:picMkLst>
        </pc:picChg>
        <pc:picChg chg="add mod">
          <ac:chgData name="Alec Buetow" userId="328d2c5d655d6f5d" providerId="LiveId" clId="{C90B1D4F-43BB-43A7-880D-E86D4FD21E71}" dt="2022-11-23T20:38:07.586" v="4749" actId="1076"/>
          <ac:picMkLst>
            <pc:docMk/>
            <pc:sldMk cId="451963367" sldId="321"/>
            <ac:picMk id="7" creationId="{7CB9713C-E26C-7F46-78B5-1E2C22C99BFF}"/>
          </ac:picMkLst>
        </pc:picChg>
        <pc:picChg chg="add del mod">
          <ac:chgData name="Alec Buetow" userId="328d2c5d655d6f5d" providerId="LiveId" clId="{C90B1D4F-43BB-43A7-880D-E86D4FD21E71}" dt="2022-11-10T20:19:12.906" v="3190" actId="478"/>
          <ac:picMkLst>
            <pc:docMk/>
            <pc:sldMk cId="451963367" sldId="321"/>
            <ac:picMk id="8" creationId="{9A65BCF0-3A0D-7091-0180-BFFF8A8C651D}"/>
          </ac:picMkLst>
        </pc:picChg>
        <pc:picChg chg="mod">
          <ac:chgData name="Alec Buetow" userId="328d2c5d655d6f5d" providerId="LiveId" clId="{C90B1D4F-43BB-43A7-880D-E86D4FD21E71}" dt="2022-11-10T20:16:10.578" v="3087" actId="26606"/>
          <ac:picMkLst>
            <pc:docMk/>
            <pc:sldMk cId="451963367" sldId="321"/>
            <ac:picMk id="10" creationId="{75C550E3-8890-66F2-3C29-BB5B1763489E}"/>
          </ac:picMkLst>
        </pc:picChg>
        <pc:picChg chg="add del mod">
          <ac:chgData name="Alec Buetow" userId="328d2c5d655d6f5d" providerId="LiveId" clId="{C90B1D4F-43BB-43A7-880D-E86D4FD21E71}" dt="2022-11-10T20:22:46.034" v="3376" actId="478"/>
          <ac:picMkLst>
            <pc:docMk/>
            <pc:sldMk cId="451963367" sldId="321"/>
            <ac:picMk id="12" creationId="{B506E9B1-4987-F361-B9D5-FA097AFCB9D1}"/>
          </ac:picMkLst>
        </pc:picChg>
        <pc:picChg chg="add del mod">
          <ac:chgData name="Alec Buetow" userId="328d2c5d655d6f5d" providerId="LiveId" clId="{C90B1D4F-43BB-43A7-880D-E86D4FD21E71}" dt="2022-11-10T20:23:39.795" v="3387" actId="478"/>
          <ac:picMkLst>
            <pc:docMk/>
            <pc:sldMk cId="451963367" sldId="321"/>
            <ac:picMk id="17" creationId="{CCEFD4ED-A5C5-1D29-DB16-73234163E2B7}"/>
          </ac:picMkLst>
        </pc:picChg>
        <pc:picChg chg="add del mod">
          <ac:chgData name="Alec Buetow" userId="328d2c5d655d6f5d" providerId="LiveId" clId="{C90B1D4F-43BB-43A7-880D-E86D4FD21E71}" dt="2022-11-23T20:37:59.313" v="4743" actId="478"/>
          <ac:picMkLst>
            <pc:docMk/>
            <pc:sldMk cId="451963367" sldId="321"/>
            <ac:picMk id="19" creationId="{CE0FB021-7E63-27FD-81D8-68215D5892F5}"/>
          </ac:picMkLst>
        </pc:picChg>
      </pc:sldChg>
      <pc:sldChg chg="addSp delSp add del setBg delDesignElem">
        <pc:chgData name="Alec Buetow" userId="328d2c5d655d6f5d" providerId="LiveId" clId="{C90B1D4F-43BB-43A7-880D-E86D4FD21E71}" dt="2022-11-10T19:43:33.644" v="3078"/>
        <pc:sldMkLst>
          <pc:docMk/>
          <pc:sldMk cId="983827170" sldId="321"/>
        </pc:sldMkLst>
        <pc:spChg chg="add del">
          <ac:chgData name="Alec Buetow" userId="328d2c5d655d6f5d" providerId="LiveId" clId="{C90B1D4F-43BB-43A7-880D-E86D4FD21E71}" dt="2022-11-10T19:43:33.644" v="3078"/>
          <ac:spMkLst>
            <pc:docMk/>
            <pc:sldMk cId="983827170" sldId="321"/>
            <ac:spMk id="11" creationId="{8ED08A1D-4632-47AB-8832-C17BA008697E}"/>
          </ac:spMkLst>
        </pc:spChg>
        <pc:grpChg chg="add del">
          <ac:chgData name="Alec Buetow" userId="328d2c5d655d6f5d" providerId="LiveId" clId="{C90B1D4F-43BB-43A7-880D-E86D4FD21E71}" dt="2022-11-10T19:43:33.644" v="3078"/>
          <ac:grpSpMkLst>
            <pc:docMk/>
            <pc:sldMk cId="983827170" sldId="321"/>
            <ac:grpSpMk id="13" creationId="{0075437B-93A1-4A73-812B-C5030CC2FFCD}"/>
          </ac:grpSpMkLst>
        </pc:grpChg>
      </pc:sldChg>
      <pc:sldChg chg="addSp delSp modSp add mod delDesignElem">
        <pc:chgData name="Alec Buetow" userId="328d2c5d655d6f5d" providerId="LiveId" clId="{C90B1D4F-43BB-43A7-880D-E86D4FD21E71}" dt="2022-11-23T20:37:44.541" v="4742" actId="1076"/>
        <pc:sldMkLst>
          <pc:docMk/>
          <pc:sldMk cId="1757048030" sldId="322"/>
        </pc:sldMkLst>
        <pc:spChg chg="mod">
          <ac:chgData name="Alec Buetow" userId="328d2c5d655d6f5d" providerId="LiveId" clId="{C90B1D4F-43BB-43A7-880D-E86D4FD21E71}" dt="2022-11-10T20:32:09.594" v="3817" actId="26606"/>
          <ac:spMkLst>
            <pc:docMk/>
            <pc:sldMk cId="1757048030" sldId="322"/>
            <ac:spMk id="2" creationId="{570C94A1-DEE5-F855-94D6-83D4DE8919C4}"/>
          </ac:spMkLst>
        </pc:spChg>
        <pc:spChg chg="mod">
          <ac:chgData name="Alec Buetow" userId="328d2c5d655d6f5d" providerId="LiveId" clId="{C90B1D4F-43BB-43A7-880D-E86D4FD21E71}" dt="2022-11-10T20:35:44.040" v="3988" actId="20577"/>
          <ac:spMkLst>
            <pc:docMk/>
            <pc:sldMk cId="1757048030" sldId="322"/>
            <ac:spMk id="6" creationId="{20D4F252-3701-FAC2-BCC5-5A610842B6FE}"/>
          </ac:spMkLst>
        </pc:spChg>
        <pc:spChg chg="del">
          <ac:chgData name="Alec Buetow" userId="328d2c5d655d6f5d" providerId="LiveId" clId="{C90B1D4F-43BB-43A7-880D-E86D4FD21E71}" dt="2022-11-10T20:24:40.260" v="3399" actId="26606"/>
          <ac:spMkLst>
            <pc:docMk/>
            <pc:sldMk cId="1757048030" sldId="322"/>
            <ac:spMk id="20" creationId="{5AAE9118-0436-4488-AC4A-C14DF6A7B6B1}"/>
          </ac:spMkLst>
        </pc:spChg>
        <pc:spChg chg="del">
          <ac:chgData name="Alec Buetow" userId="328d2c5d655d6f5d" providerId="LiveId" clId="{C90B1D4F-43BB-43A7-880D-E86D4FD21E71}" dt="2022-11-10T20:24:40.260" v="3399" actId="26606"/>
          <ac:spMkLst>
            <pc:docMk/>
            <pc:sldMk cId="1757048030" sldId="322"/>
            <ac:spMk id="22" creationId="{1B10F861-B8F1-49C7-BD58-EAB20CEE7F93}"/>
          </ac:spMkLst>
        </pc:spChg>
        <pc:spChg chg="del">
          <ac:chgData name="Alec Buetow" userId="328d2c5d655d6f5d" providerId="LiveId" clId="{C90B1D4F-43BB-43A7-880D-E86D4FD21E71}" dt="2022-11-10T20:24:40.260" v="3399" actId="26606"/>
          <ac:spMkLst>
            <pc:docMk/>
            <pc:sldMk cId="1757048030" sldId="322"/>
            <ac:spMk id="24" creationId="{61F6E425-22AB-4DA2-8FAC-58ADB58EF6C3}"/>
          </ac:spMkLst>
        </pc:spChg>
        <pc:spChg chg="add del">
          <ac:chgData name="Alec Buetow" userId="328d2c5d655d6f5d" providerId="LiveId" clId="{C90B1D4F-43BB-43A7-880D-E86D4FD21E71}" dt="2022-11-10T20:32:09.594" v="3817" actId="26606"/>
          <ac:spMkLst>
            <pc:docMk/>
            <pc:sldMk cId="1757048030" sldId="322"/>
            <ac:spMk id="29" creationId="{5AAE9118-0436-4488-AC4A-C14DF6A7B6B1}"/>
          </ac:spMkLst>
        </pc:spChg>
        <pc:spChg chg="add del">
          <ac:chgData name="Alec Buetow" userId="328d2c5d655d6f5d" providerId="LiveId" clId="{C90B1D4F-43BB-43A7-880D-E86D4FD21E71}" dt="2022-11-10T20:32:09.594" v="3817" actId="26606"/>
          <ac:spMkLst>
            <pc:docMk/>
            <pc:sldMk cId="1757048030" sldId="322"/>
            <ac:spMk id="31" creationId="{1B10F861-B8F1-49C7-BD58-EAB20CEE7F93}"/>
          </ac:spMkLst>
        </pc:spChg>
        <pc:spChg chg="add del">
          <ac:chgData name="Alec Buetow" userId="328d2c5d655d6f5d" providerId="LiveId" clId="{C90B1D4F-43BB-43A7-880D-E86D4FD21E71}" dt="2022-11-10T20:32:09.594" v="3817" actId="26606"/>
          <ac:spMkLst>
            <pc:docMk/>
            <pc:sldMk cId="1757048030" sldId="322"/>
            <ac:spMk id="33" creationId="{61F6E425-22AB-4DA2-8FAC-58ADB58EF6C3}"/>
          </ac:spMkLst>
        </pc:spChg>
        <pc:spChg chg="add del">
          <ac:chgData name="Alec Buetow" userId="328d2c5d655d6f5d" providerId="LiveId" clId="{C90B1D4F-43BB-43A7-880D-E86D4FD21E71}" dt="2022-11-23T19:47:25.671" v="4657"/>
          <ac:spMkLst>
            <pc:docMk/>
            <pc:sldMk cId="1757048030" sldId="322"/>
            <ac:spMk id="38" creationId="{5AAE9118-0436-4488-AC4A-C14DF6A7B6B1}"/>
          </ac:spMkLst>
        </pc:spChg>
        <pc:spChg chg="add del">
          <ac:chgData name="Alec Buetow" userId="328d2c5d655d6f5d" providerId="LiveId" clId="{C90B1D4F-43BB-43A7-880D-E86D4FD21E71}" dt="2022-11-23T19:47:25.671" v="4657"/>
          <ac:spMkLst>
            <pc:docMk/>
            <pc:sldMk cId="1757048030" sldId="322"/>
            <ac:spMk id="40" creationId="{1B10F861-B8F1-49C7-BD58-EAB20CEE7F93}"/>
          </ac:spMkLst>
        </pc:spChg>
        <pc:spChg chg="add del">
          <ac:chgData name="Alec Buetow" userId="328d2c5d655d6f5d" providerId="LiveId" clId="{C90B1D4F-43BB-43A7-880D-E86D4FD21E71}" dt="2022-11-23T19:47:25.671" v="4657"/>
          <ac:spMkLst>
            <pc:docMk/>
            <pc:sldMk cId="1757048030" sldId="322"/>
            <ac:spMk id="42" creationId="{61F6E425-22AB-4DA2-8FAC-58ADB58EF6C3}"/>
          </ac:spMkLst>
        </pc:spChg>
        <pc:picChg chg="add mod">
          <ac:chgData name="Alec Buetow" userId="328d2c5d655d6f5d" providerId="LiveId" clId="{C90B1D4F-43BB-43A7-880D-E86D4FD21E71}" dt="2022-11-23T20:37:44.541" v="4742" actId="1076"/>
          <ac:picMkLst>
            <pc:docMk/>
            <pc:sldMk cId="1757048030" sldId="322"/>
            <ac:picMk id="4" creationId="{0A73B9D8-61CA-6335-44A3-53B8B535668B}"/>
          </ac:picMkLst>
        </pc:picChg>
        <pc:picChg chg="add del mod">
          <ac:chgData name="Alec Buetow" userId="328d2c5d655d6f5d" providerId="LiveId" clId="{C90B1D4F-43BB-43A7-880D-E86D4FD21E71}" dt="2022-11-10T20:31:15.554" v="3812" actId="478"/>
          <ac:picMkLst>
            <pc:docMk/>
            <pc:sldMk cId="1757048030" sldId="322"/>
            <ac:picMk id="4" creationId="{5441BB0B-A4A6-D066-A7C3-8E2B89E24829}"/>
          </ac:picMkLst>
        </pc:picChg>
        <pc:picChg chg="add del mod">
          <ac:chgData name="Alec Buetow" userId="328d2c5d655d6f5d" providerId="LiveId" clId="{C90B1D4F-43BB-43A7-880D-E86D4FD21E71}" dt="2022-11-10T20:31:16.849" v="3813" actId="478"/>
          <ac:picMkLst>
            <pc:docMk/>
            <pc:sldMk cId="1757048030" sldId="322"/>
            <ac:picMk id="7" creationId="{4394194B-CDE9-F3F6-C956-5E370C448ADD}"/>
          </ac:picMkLst>
        </pc:picChg>
        <pc:picChg chg="add mod">
          <ac:chgData name="Alec Buetow" userId="328d2c5d655d6f5d" providerId="LiveId" clId="{C90B1D4F-43BB-43A7-880D-E86D4FD21E71}" dt="2022-11-10T20:32:09.594" v="3817" actId="26606"/>
          <ac:picMkLst>
            <pc:docMk/>
            <pc:sldMk cId="1757048030" sldId="322"/>
            <ac:picMk id="9" creationId="{59C4264C-F931-29CD-733C-95BFA891544B}"/>
          </ac:picMkLst>
        </pc:picChg>
        <pc:picChg chg="del">
          <ac:chgData name="Alec Buetow" userId="328d2c5d655d6f5d" providerId="LiveId" clId="{C90B1D4F-43BB-43A7-880D-E86D4FD21E71}" dt="2022-11-10T20:23:08.983" v="3383" actId="478"/>
          <ac:picMkLst>
            <pc:docMk/>
            <pc:sldMk cId="1757048030" sldId="322"/>
            <ac:picMk id="10" creationId="{75C550E3-8890-66F2-3C29-BB5B1763489E}"/>
          </ac:picMkLst>
        </pc:picChg>
        <pc:picChg chg="add del mod">
          <ac:chgData name="Alec Buetow" userId="328d2c5d655d6f5d" providerId="LiveId" clId="{C90B1D4F-43BB-43A7-880D-E86D4FD21E71}" dt="2022-11-23T20:37:39.556" v="4739" actId="478"/>
          <ac:picMkLst>
            <pc:docMk/>
            <pc:sldMk cId="1757048030" sldId="322"/>
            <ac:picMk id="12" creationId="{5F6DB583-B3BD-D80B-18EB-E8A4CDFED2DE}"/>
          </ac:picMkLst>
        </pc:picChg>
        <pc:picChg chg="del">
          <ac:chgData name="Alec Buetow" userId="328d2c5d655d6f5d" providerId="LiveId" clId="{C90B1D4F-43BB-43A7-880D-E86D4FD21E71}" dt="2022-11-10T20:24:13.955" v="3393" actId="478"/>
          <ac:picMkLst>
            <pc:docMk/>
            <pc:sldMk cId="1757048030" sldId="322"/>
            <ac:picMk id="17" creationId="{CCEFD4ED-A5C5-1D29-DB16-73234163E2B7}"/>
          </ac:picMkLst>
        </pc:picChg>
      </pc:sldChg>
      <pc:sldChg chg="addSp delSp modSp add mod delDesignElem">
        <pc:chgData name="Alec Buetow" userId="328d2c5d655d6f5d" providerId="LiveId" clId="{C90B1D4F-43BB-43A7-880D-E86D4FD21E71}" dt="2022-11-23T19:47:25.671" v="4657"/>
        <pc:sldMkLst>
          <pc:docMk/>
          <pc:sldMk cId="2668772007" sldId="323"/>
        </pc:sldMkLst>
        <pc:spChg chg="mod">
          <ac:chgData name="Alec Buetow" userId="328d2c5d655d6f5d" providerId="LiveId" clId="{C90B1D4F-43BB-43A7-880D-E86D4FD21E71}" dt="2022-11-10T20:42:10.411" v="4264" actId="26606"/>
          <ac:spMkLst>
            <pc:docMk/>
            <pc:sldMk cId="2668772007" sldId="323"/>
            <ac:spMk id="2" creationId="{570C94A1-DEE5-F855-94D6-83D4DE8919C4}"/>
          </ac:spMkLst>
        </pc:spChg>
        <pc:spChg chg="mod">
          <ac:chgData name="Alec Buetow" userId="328d2c5d655d6f5d" providerId="LiveId" clId="{C90B1D4F-43BB-43A7-880D-E86D4FD21E71}" dt="2022-11-10T20:50:53.930" v="4568" actId="20577"/>
          <ac:spMkLst>
            <pc:docMk/>
            <pc:sldMk cId="2668772007" sldId="323"/>
            <ac:spMk id="6" creationId="{20D4F252-3701-FAC2-BCC5-5A610842B6FE}"/>
          </ac:spMkLst>
        </pc:spChg>
        <pc:spChg chg="del">
          <ac:chgData name="Alec Buetow" userId="328d2c5d655d6f5d" providerId="LiveId" clId="{C90B1D4F-43BB-43A7-880D-E86D4FD21E71}" dt="2022-11-10T20:42:10.411" v="4264" actId="26606"/>
          <ac:spMkLst>
            <pc:docMk/>
            <pc:sldMk cId="2668772007" sldId="323"/>
            <ac:spMk id="38" creationId="{5AAE9118-0436-4488-AC4A-C14DF6A7B6B1}"/>
          </ac:spMkLst>
        </pc:spChg>
        <pc:spChg chg="del">
          <ac:chgData name="Alec Buetow" userId="328d2c5d655d6f5d" providerId="LiveId" clId="{C90B1D4F-43BB-43A7-880D-E86D4FD21E71}" dt="2022-11-10T20:42:10.411" v="4264" actId="26606"/>
          <ac:spMkLst>
            <pc:docMk/>
            <pc:sldMk cId="2668772007" sldId="323"/>
            <ac:spMk id="40" creationId="{1B10F861-B8F1-49C7-BD58-EAB20CEE7F93}"/>
          </ac:spMkLst>
        </pc:spChg>
        <pc:spChg chg="del">
          <ac:chgData name="Alec Buetow" userId="328d2c5d655d6f5d" providerId="LiveId" clId="{C90B1D4F-43BB-43A7-880D-E86D4FD21E71}" dt="2022-11-10T20:42:10.411" v="4264" actId="26606"/>
          <ac:spMkLst>
            <pc:docMk/>
            <pc:sldMk cId="2668772007" sldId="323"/>
            <ac:spMk id="42" creationId="{61F6E425-22AB-4DA2-8FAC-58ADB58EF6C3}"/>
          </ac:spMkLst>
        </pc:spChg>
        <pc:spChg chg="add del">
          <ac:chgData name="Alec Buetow" userId="328d2c5d655d6f5d" providerId="LiveId" clId="{C90B1D4F-43BB-43A7-880D-E86D4FD21E71}" dt="2022-11-23T19:47:25.671" v="4657"/>
          <ac:spMkLst>
            <pc:docMk/>
            <pc:sldMk cId="2668772007" sldId="323"/>
            <ac:spMk id="47" creationId="{C7FA33FF-088D-4F16-95A2-2C64D353DEA8}"/>
          </ac:spMkLst>
        </pc:spChg>
        <pc:spChg chg="add del">
          <ac:chgData name="Alec Buetow" userId="328d2c5d655d6f5d" providerId="LiveId" clId="{C90B1D4F-43BB-43A7-880D-E86D4FD21E71}" dt="2022-11-23T19:47:25.671" v="4657"/>
          <ac:spMkLst>
            <pc:docMk/>
            <pc:sldMk cId="2668772007" sldId="323"/>
            <ac:spMk id="49" creationId="{A376EFB1-01CF-419F-ABF1-2AF02BBFCBD1}"/>
          </ac:spMkLst>
        </pc:spChg>
        <pc:spChg chg="add del">
          <ac:chgData name="Alec Buetow" userId="328d2c5d655d6f5d" providerId="LiveId" clId="{C90B1D4F-43BB-43A7-880D-E86D4FD21E71}" dt="2022-11-23T19:47:25.671" v="4657"/>
          <ac:spMkLst>
            <pc:docMk/>
            <pc:sldMk cId="2668772007" sldId="323"/>
            <ac:spMk id="51" creationId="{FF9DEA15-78BD-4750-AA18-B9F28A6D5AB8}"/>
          </ac:spMkLst>
        </pc:spChg>
        <pc:picChg chg="del">
          <ac:chgData name="Alec Buetow" userId="328d2c5d655d6f5d" providerId="LiveId" clId="{C90B1D4F-43BB-43A7-880D-E86D4FD21E71}" dt="2022-11-10T20:38:10.935" v="3997" actId="478"/>
          <ac:picMkLst>
            <pc:docMk/>
            <pc:sldMk cId="2668772007" sldId="323"/>
            <ac:picMk id="9" creationId="{59C4264C-F931-29CD-733C-95BFA891544B}"/>
          </ac:picMkLst>
        </pc:picChg>
        <pc:picChg chg="del">
          <ac:chgData name="Alec Buetow" userId="328d2c5d655d6f5d" providerId="LiveId" clId="{C90B1D4F-43BB-43A7-880D-E86D4FD21E71}" dt="2022-11-10T20:38:11.465" v="3998" actId="478"/>
          <ac:picMkLst>
            <pc:docMk/>
            <pc:sldMk cId="2668772007" sldId="323"/>
            <ac:picMk id="12" creationId="{5F6DB583-B3BD-D80B-18EB-E8A4CDFED2DE}"/>
          </ac:picMkLst>
        </pc:picChg>
      </pc:sldChg>
      <pc:sldChg chg="addSp delSp modSp add del mod setBg delDesignElem">
        <pc:chgData name="Alec Buetow" userId="328d2c5d655d6f5d" providerId="LiveId" clId="{C90B1D4F-43BB-43A7-880D-E86D4FD21E71}" dt="2022-11-23T19:49:14.788" v="4720" actId="47"/>
        <pc:sldMkLst>
          <pc:docMk/>
          <pc:sldMk cId="3361695681" sldId="324"/>
        </pc:sldMkLst>
        <pc:spChg chg="del">
          <ac:chgData name="Alec Buetow" userId="328d2c5d655d6f5d" providerId="LiveId" clId="{C90B1D4F-43BB-43A7-880D-E86D4FD21E71}" dt="2022-11-23T19:41:57.938" v="4572" actId="478"/>
          <ac:spMkLst>
            <pc:docMk/>
            <pc:sldMk cId="3361695681" sldId="324"/>
            <ac:spMk id="2" creationId="{86143E2E-8CC9-716C-316F-BBB40B850F99}"/>
          </ac:spMkLst>
        </pc:spChg>
        <pc:spChg chg="del">
          <ac:chgData name="Alec Buetow" userId="328d2c5d655d6f5d" providerId="LiveId" clId="{C90B1D4F-43BB-43A7-880D-E86D4FD21E71}" dt="2022-11-23T19:42:02.532" v="4575" actId="478"/>
          <ac:spMkLst>
            <pc:docMk/>
            <pc:sldMk cId="3361695681" sldId="324"/>
            <ac:spMk id="3" creationId="{A4C6DA9C-E3C6-1785-BBA4-AA08BA703AAD}"/>
          </ac:spMkLst>
        </pc:spChg>
        <pc:spChg chg="del mod">
          <ac:chgData name="Alec Buetow" userId="328d2c5d655d6f5d" providerId="LiveId" clId="{C90B1D4F-43BB-43A7-880D-E86D4FD21E71}" dt="2022-11-23T19:46:25.609" v="4636"/>
          <ac:spMkLst>
            <pc:docMk/>
            <pc:sldMk cId="3361695681" sldId="324"/>
            <ac:spMk id="6" creationId="{FA47F0F0-9B3D-AC2A-6960-B50826D35DB7}"/>
          </ac:spMkLst>
        </pc:spChg>
        <pc:spChg chg="add del mod">
          <ac:chgData name="Alec Buetow" userId="328d2c5d655d6f5d" providerId="LiveId" clId="{C90B1D4F-43BB-43A7-880D-E86D4FD21E71}" dt="2022-11-23T19:42:09.989" v="4577" actId="478"/>
          <ac:spMkLst>
            <pc:docMk/>
            <pc:sldMk cId="3361695681" sldId="324"/>
            <ac:spMk id="7" creationId="{7ADA96D8-0739-997C-9A4E-A8308A5718F4}"/>
          </ac:spMkLst>
        </pc:spChg>
        <pc:spChg chg="add del mod">
          <ac:chgData name="Alec Buetow" userId="328d2c5d655d6f5d" providerId="LiveId" clId="{C90B1D4F-43BB-43A7-880D-E86D4FD21E71}" dt="2022-11-23T19:42:08.285" v="4576" actId="478"/>
          <ac:spMkLst>
            <pc:docMk/>
            <pc:sldMk cId="3361695681" sldId="324"/>
            <ac:spMk id="10" creationId="{0FB9B1E8-2107-B9DB-5D5D-45304DAF15EC}"/>
          </ac:spMkLst>
        </pc:spChg>
        <pc:spChg chg="add mod">
          <ac:chgData name="Alec Buetow" userId="328d2c5d655d6f5d" providerId="LiveId" clId="{C90B1D4F-43BB-43A7-880D-E86D4FD21E71}" dt="2022-11-23T19:46:55.222" v="4644" actId="404"/>
          <ac:spMkLst>
            <pc:docMk/>
            <pc:sldMk cId="3361695681" sldId="324"/>
            <ac:spMk id="11" creationId="{0DEB504D-D70A-86A5-6539-780056ADB4EE}"/>
          </ac:spMkLst>
        </pc:spChg>
        <pc:spChg chg="add del">
          <ac:chgData name="Alec Buetow" userId="328d2c5d655d6f5d" providerId="LiveId" clId="{C90B1D4F-43BB-43A7-880D-E86D4FD21E71}" dt="2022-11-23T19:47:25.671" v="4657"/>
          <ac:spMkLst>
            <pc:docMk/>
            <pc:sldMk cId="3361695681" sldId="324"/>
            <ac:spMk id="17" creationId="{68A4132F-DEC6-4332-A00C-A11AD4519B6C}"/>
          </ac:spMkLst>
        </pc:spChg>
        <pc:spChg chg="add del">
          <ac:chgData name="Alec Buetow" userId="328d2c5d655d6f5d" providerId="LiveId" clId="{C90B1D4F-43BB-43A7-880D-E86D4FD21E71}" dt="2022-11-23T19:47:25.671" v="4657"/>
          <ac:spMkLst>
            <pc:docMk/>
            <pc:sldMk cId="3361695681" sldId="324"/>
            <ac:spMk id="19" creationId="{9B38642C-62C4-4E31-A5D3-BB1DD8CA3942}"/>
          </ac:spMkLst>
        </pc:spChg>
        <pc:spChg chg="add del">
          <ac:chgData name="Alec Buetow" userId="328d2c5d655d6f5d" providerId="LiveId" clId="{C90B1D4F-43BB-43A7-880D-E86D4FD21E71}" dt="2022-11-23T19:47:25.671" v="4657"/>
          <ac:spMkLst>
            <pc:docMk/>
            <pc:sldMk cId="3361695681" sldId="324"/>
            <ac:spMk id="21" creationId="{A9F66240-8C38-4069-A5C9-2D3FCD97EDAD}"/>
          </ac:spMkLst>
        </pc:spChg>
        <pc:picChg chg="del">
          <ac:chgData name="Alec Buetow" userId="328d2c5d655d6f5d" providerId="LiveId" clId="{C90B1D4F-43BB-43A7-880D-E86D4FD21E71}" dt="2022-11-23T19:42:00.970" v="4574" actId="478"/>
          <ac:picMkLst>
            <pc:docMk/>
            <pc:sldMk cId="3361695681" sldId="324"/>
            <ac:picMk id="5" creationId="{76E8F443-1CC9-2253-DDFA-94D5DB893536}"/>
          </ac:picMkLst>
        </pc:picChg>
        <pc:picChg chg="del">
          <ac:chgData name="Alec Buetow" userId="328d2c5d655d6f5d" providerId="LiveId" clId="{C90B1D4F-43BB-43A7-880D-E86D4FD21E71}" dt="2022-11-23T19:42:00.141" v="4573" actId="478"/>
          <ac:picMkLst>
            <pc:docMk/>
            <pc:sldMk cId="3361695681" sldId="324"/>
            <ac:picMk id="8" creationId="{66176955-E4F0-D896-9491-59363A82B651}"/>
          </ac:picMkLst>
        </pc:picChg>
        <pc:picChg chg="add mod">
          <ac:chgData name="Alec Buetow" userId="328d2c5d655d6f5d" providerId="LiveId" clId="{C90B1D4F-43BB-43A7-880D-E86D4FD21E71}" dt="2022-11-23T19:47:58.099" v="4661" actId="1076"/>
          <ac:picMkLst>
            <pc:docMk/>
            <pc:sldMk cId="3361695681" sldId="324"/>
            <ac:picMk id="13" creationId="{C9BB8C52-BA27-7CAD-BF60-25AD797C689C}"/>
          </ac:picMkLst>
        </pc:picChg>
      </pc:sldChg>
      <pc:sldChg chg="addSp delSp modSp new mod">
        <pc:chgData name="Alec Buetow" userId="328d2c5d655d6f5d" providerId="LiveId" clId="{C90B1D4F-43BB-43A7-880D-E86D4FD21E71}" dt="2022-11-23T19:49:10.631" v="4719" actId="1076"/>
        <pc:sldMkLst>
          <pc:docMk/>
          <pc:sldMk cId="1016724022" sldId="325"/>
        </pc:sldMkLst>
        <pc:spChg chg="mod">
          <ac:chgData name="Alec Buetow" userId="328d2c5d655d6f5d" providerId="LiveId" clId="{C90B1D4F-43BB-43A7-880D-E86D4FD21E71}" dt="2022-11-23T19:48:48.794" v="4696" actId="20577"/>
          <ac:spMkLst>
            <pc:docMk/>
            <pc:sldMk cId="1016724022" sldId="325"/>
            <ac:spMk id="2" creationId="{E6F9069E-FCFD-FE2B-A275-591776AF155C}"/>
          </ac:spMkLst>
        </pc:spChg>
        <pc:spChg chg="del mod">
          <ac:chgData name="Alec Buetow" userId="328d2c5d655d6f5d" providerId="LiveId" clId="{C90B1D4F-43BB-43A7-880D-E86D4FD21E71}" dt="2022-11-23T19:48:28.342" v="4665" actId="478"/>
          <ac:spMkLst>
            <pc:docMk/>
            <pc:sldMk cId="1016724022" sldId="325"/>
            <ac:spMk id="3" creationId="{1A064A05-2B37-AFB4-2819-85EB5738C166}"/>
          </ac:spMkLst>
        </pc:spChg>
        <pc:spChg chg="add mod">
          <ac:chgData name="Alec Buetow" userId="328d2c5d655d6f5d" providerId="LiveId" clId="{C90B1D4F-43BB-43A7-880D-E86D4FD21E71}" dt="2022-11-23T19:49:10.631" v="4719" actId="1076"/>
          <ac:spMkLst>
            <pc:docMk/>
            <pc:sldMk cId="1016724022" sldId="325"/>
            <ac:spMk id="5" creationId="{36985104-065F-A4C4-CF0D-099BAAA4EA13}"/>
          </ac:spMkLst>
        </pc:spChg>
      </pc:sldChg>
      <pc:sldChg chg="addSp delSp modSp add mod">
        <pc:chgData name="Alec Buetow" userId="328d2c5d655d6f5d" providerId="LiveId" clId="{C90B1D4F-43BB-43A7-880D-E86D4FD21E71}" dt="2022-11-23T22:40:44.981" v="5195" actId="21"/>
        <pc:sldMkLst>
          <pc:docMk/>
          <pc:sldMk cId="1212582931" sldId="326"/>
        </pc:sldMkLst>
        <pc:spChg chg="add mod">
          <ac:chgData name="Alec Buetow" userId="328d2c5d655d6f5d" providerId="LiveId" clId="{C90B1D4F-43BB-43A7-880D-E86D4FD21E71}" dt="2022-11-23T22:37:07.317" v="5136" actId="1076"/>
          <ac:spMkLst>
            <pc:docMk/>
            <pc:sldMk cId="1212582931" sldId="326"/>
            <ac:spMk id="5" creationId="{77CF49D4-B53D-B9ED-1D05-E167E74AC601}"/>
          </ac:spMkLst>
        </pc:spChg>
        <pc:spChg chg="mod">
          <ac:chgData name="Alec Buetow" userId="328d2c5d655d6f5d" providerId="LiveId" clId="{C90B1D4F-43BB-43A7-880D-E86D4FD21E71}" dt="2022-11-23T22:32:10.758" v="4753" actId="20577"/>
          <ac:spMkLst>
            <pc:docMk/>
            <pc:sldMk cId="1212582931" sldId="326"/>
            <ac:spMk id="6" creationId="{20D4F252-3701-FAC2-BCC5-5A610842B6FE}"/>
          </ac:spMkLst>
        </pc:spChg>
        <pc:spChg chg="add mod">
          <ac:chgData name="Alec Buetow" userId="328d2c5d655d6f5d" providerId="LiveId" clId="{C90B1D4F-43BB-43A7-880D-E86D4FD21E71}" dt="2022-11-23T22:37:42.704" v="5178" actId="1076"/>
          <ac:spMkLst>
            <pc:docMk/>
            <pc:sldMk cId="1212582931" sldId="326"/>
            <ac:spMk id="7" creationId="{62C1D7FC-BF4C-6400-4764-7B1F73F19914}"/>
          </ac:spMkLst>
        </pc:spChg>
        <pc:spChg chg="add del mod">
          <ac:chgData name="Alec Buetow" userId="328d2c5d655d6f5d" providerId="LiveId" clId="{C90B1D4F-43BB-43A7-880D-E86D4FD21E71}" dt="2022-11-23T22:40:44.981" v="5195" actId="21"/>
          <ac:spMkLst>
            <pc:docMk/>
            <pc:sldMk cId="1212582931" sldId="326"/>
            <ac:spMk id="8" creationId="{43214437-EDD7-D382-ED76-2ED9B55BCD9D}"/>
          </ac:spMkLst>
        </pc:spChg>
        <pc:picChg chg="add mod">
          <ac:chgData name="Alec Buetow" userId="328d2c5d655d6f5d" providerId="LiveId" clId="{C90B1D4F-43BB-43A7-880D-E86D4FD21E71}" dt="2022-11-23T22:37:10.023" v="5137" actId="1076"/>
          <ac:picMkLst>
            <pc:docMk/>
            <pc:sldMk cId="1212582931" sldId="326"/>
            <ac:picMk id="4" creationId="{41F0F118-AD65-7BBC-584A-938CFB46130E}"/>
          </ac:picMkLst>
        </pc:picChg>
      </pc:sldChg>
      <pc:sldChg chg="new del">
        <pc:chgData name="Alec Buetow" userId="328d2c5d655d6f5d" providerId="LiveId" clId="{C90B1D4F-43BB-43A7-880D-E86D4FD21E71}" dt="2022-11-23T20:38:15.164" v="4751" actId="680"/>
        <pc:sldMkLst>
          <pc:docMk/>
          <pc:sldMk cId="3041020675" sldId="326"/>
        </pc:sldMkLst>
      </pc:sldChg>
      <pc:sldChg chg="new del">
        <pc:chgData name="Alec Buetow" userId="328d2c5d655d6f5d" providerId="LiveId" clId="{C90B1D4F-43BB-43A7-880D-E86D4FD21E71}" dt="2022-11-23T22:40:18.676" v="5181" actId="47"/>
        <pc:sldMkLst>
          <pc:docMk/>
          <pc:sldMk cId="2910877282" sldId="327"/>
        </pc:sldMkLst>
      </pc:sldChg>
      <pc:sldChg chg="addSp delSp modSp add mod">
        <pc:chgData name="Alec Buetow" userId="328d2c5d655d6f5d" providerId="LiveId" clId="{C90B1D4F-43BB-43A7-880D-E86D4FD21E71}" dt="2022-11-23T22:42:23.062" v="5318" actId="1076"/>
        <pc:sldMkLst>
          <pc:docMk/>
          <pc:sldMk cId="708687414" sldId="328"/>
        </pc:sldMkLst>
        <pc:spChg chg="mod">
          <ac:chgData name="Alec Buetow" userId="328d2c5d655d6f5d" providerId="LiveId" clId="{C90B1D4F-43BB-43A7-880D-E86D4FD21E71}" dt="2022-11-23T22:42:23.062" v="5318" actId="1076"/>
          <ac:spMkLst>
            <pc:docMk/>
            <pc:sldMk cId="708687414" sldId="328"/>
            <ac:spMk id="5" creationId="{77CF49D4-B53D-B9ED-1D05-E167E74AC601}"/>
          </ac:spMkLst>
        </pc:spChg>
        <pc:spChg chg="add mod">
          <ac:chgData name="Alec Buetow" userId="328d2c5d655d6f5d" providerId="LiveId" clId="{C90B1D4F-43BB-43A7-880D-E86D4FD21E71}" dt="2022-11-23T22:40:54.080" v="5198" actId="1076"/>
          <ac:spMkLst>
            <pc:docMk/>
            <pc:sldMk cId="708687414" sldId="328"/>
            <ac:spMk id="9" creationId="{E2981338-755E-CC92-799E-F6270501C9DD}"/>
          </ac:spMkLst>
        </pc:spChg>
        <pc:spChg chg="add mod">
          <ac:chgData name="Alec Buetow" userId="328d2c5d655d6f5d" providerId="LiveId" clId="{C90B1D4F-43BB-43A7-880D-E86D4FD21E71}" dt="2022-11-23T22:41:05.852" v="5210" actId="1076"/>
          <ac:spMkLst>
            <pc:docMk/>
            <pc:sldMk cId="708687414" sldId="328"/>
            <ac:spMk id="10" creationId="{4EC4126A-989F-062F-9B54-975F6F211BD6}"/>
          </ac:spMkLst>
        </pc:spChg>
        <pc:picChg chg="del">
          <ac:chgData name="Alec Buetow" userId="328d2c5d655d6f5d" providerId="LiveId" clId="{C90B1D4F-43BB-43A7-880D-E86D4FD21E71}" dt="2022-11-23T22:40:20.942" v="5182" actId="478"/>
          <ac:picMkLst>
            <pc:docMk/>
            <pc:sldMk cId="708687414" sldId="328"/>
            <ac:picMk id="4" creationId="{41F0F118-AD65-7BBC-584A-938CFB46130E}"/>
          </ac:picMkLst>
        </pc:picChg>
        <pc:picChg chg="add mod">
          <ac:chgData name="Alec Buetow" userId="328d2c5d655d6f5d" providerId="LiveId" clId="{C90B1D4F-43BB-43A7-880D-E86D4FD21E71}" dt="2022-11-23T22:40:23.926" v="5184" actId="1076"/>
          <ac:picMkLst>
            <pc:docMk/>
            <pc:sldMk cId="708687414" sldId="328"/>
            <ac:picMk id="8" creationId="{FCD52982-E683-8072-0F6F-42C61FCC7DB9}"/>
          </ac:picMkLst>
        </pc:picChg>
      </pc:sldChg>
      <pc:sldChg chg="addSp delSp modSp new mod setBg">
        <pc:chgData name="Alec Buetow" userId="328d2c5d655d6f5d" providerId="LiveId" clId="{C90B1D4F-43BB-43A7-880D-E86D4FD21E71}" dt="2022-11-23T22:56:39.633" v="5522" actId="20577"/>
        <pc:sldMkLst>
          <pc:docMk/>
          <pc:sldMk cId="1831812544" sldId="329"/>
        </pc:sldMkLst>
        <pc:spChg chg="mod">
          <ac:chgData name="Alec Buetow" userId="328d2c5d655d6f5d" providerId="LiveId" clId="{C90B1D4F-43BB-43A7-880D-E86D4FD21E71}" dt="2022-11-23T22:53:51.821" v="5406" actId="27636"/>
          <ac:spMkLst>
            <pc:docMk/>
            <pc:sldMk cId="1831812544" sldId="329"/>
            <ac:spMk id="2" creationId="{CC897BE9-B1AC-C667-B18A-EC73101D89C4}"/>
          </ac:spMkLst>
        </pc:spChg>
        <pc:spChg chg="mod">
          <ac:chgData name="Alec Buetow" userId="328d2c5d655d6f5d" providerId="LiveId" clId="{C90B1D4F-43BB-43A7-880D-E86D4FD21E71}" dt="2022-11-23T22:56:39.633" v="5522" actId="20577"/>
          <ac:spMkLst>
            <pc:docMk/>
            <pc:sldMk cId="1831812544" sldId="329"/>
            <ac:spMk id="3" creationId="{99214043-F53D-D16A-973A-601280817127}"/>
          </ac:spMkLst>
        </pc:spChg>
        <pc:spChg chg="add">
          <ac:chgData name="Alec Buetow" userId="328d2c5d655d6f5d" providerId="LiveId" clId="{C90B1D4F-43BB-43A7-880D-E86D4FD21E71}" dt="2022-11-23T22:53:29.443" v="5330" actId="26606"/>
          <ac:spMkLst>
            <pc:docMk/>
            <pc:sldMk cId="1831812544" sldId="329"/>
            <ac:spMk id="16" creationId="{5E52985E-2553-471E-82AA-5ED7A329890A}"/>
          </ac:spMkLst>
        </pc:spChg>
        <pc:picChg chg="add mod ord">
          <ac:chgData name="Alec Buetow" userId="328d2c5d655d6f5d" providerId="LiveId" clId="{C90B1D4F-43BB-43A7-880D-E86D4FD21E71}" dt="2022-11-23T22:53:29.443" v="5330" actId="26606"/>
          <ac:picMkLst>
            <pc:docMk/>
            <pc:sldMk cId="1831812544" sldId="329"/>
            <ac:picMk id="5" creationId="{2146AF54-67AA-0DB0-F609-4AF7190E7BB4}"/>
          </ac:picMkLst>
        </pc:picChg>
        <pc:picChg chg="add del mod">
          <ac:chgData name="Alec Buetow" userId="328d2c5d655d6f5d" providerId="LiveId" clId="{C90B1D4F-43BB-43A7-880D-E86D4FD21E71}" dt="2022-11-23T22:49:48.078" v="5323" actId="478"/>
          <ac:picMkLst>
            <pc:docMk/>
            <pc:sldMk cId="1831812544" sldId="329"/>
            <ac:picMk id="7" creationId="{10998FBA-450D-0669-EE4C-3F79FEADB109}"/>
          </ac:picMkLst>
        </pc:picChg>
        <pc:picChg chg="add del mod">
          <ac:chgData name="Alec Buetow" userId="328d2c5d655d6f5d" providerId="LiveId" clId="{C90B1D4F-43BB-43A7-880D-E86D4FD21E71}" dt="2022-11-23T22:50:38.289" v="5327" actId="22"/>
          <ac:picMkLst>
            <pc:docMk/>
            <pc:sldMk cId="1831812544" sldId="329"/>
            <ac:picMk id="9" creationId="{A56DF4EC-7234-3E3C-5D0A-7587C0CE2288}"/>
          </ac:picMkLst>
        </pc:picChg>
        <pc:picChg chg="add mod">
          <ac:chgData name="Alec Buetow" userId="328d2c5d655d6f5d" providerId="LiveId" clId="{C90B1D4F-43BB-43A7-880D-E86D4FD21E71}" dt="2022-11-23T22:53:29.443" v="5330" actId="26606"/>
          <ac:picMkLst>
            <pc:docMk/>
            <pc:sldMk cId="1831812544" sldId="329"/>
            <ac:picMk id="11" creationId="{DA0A1E75-5148-EFBA-C8FC-8B4680AAFB7E}"/>
          </ac:picMkLst>
        </pc:picChg>
        <pc:cxnChg chg="add">
          <ac:chgData name="Alec Buetow" userId="328d2c5d655d6f5d" providerId="LiveId" clId="{C90B1D4F-43BB-43A7-880D-E86D4FD21E71}" dt="2022-11-23T22:53:29.443" v="5330" actId="26606"/>
          <ac:cxnSpMkLst>
            <pc:docMk/>
            <pc:sldMk cId="1831812544" sldId="329"/>
            <ac:cxnSpMk id="18" creationId="{DAE3ABC6-4042-4293-A7DF-F01181363B7E}"/>
          </ac:cxnSpMkLst>
        </pc:cxnChg>
      </pc:sldChg>
      <pc:sldChg chg="addSp delSp modSp new mod setBg">
        <pc:chgData name="Alec Buetow" userId="328d2c5d655d6f5d" providerId="LiveId" clId="{C90B1D4F-43BB-43A7-880D-E86D4FD21E71}" dt="2022-11-23T23:01:38.320" v="5791" actId="20577"/>
        <pc:sldMkLst>
          <pc:docMk/>
          <pc:sldMk cId="779260379" sldId="330"/>
        </pc:sldMkLst>
        <pc:spChg chg="mod">
          <ac:chgData name="Alec Buetow" userId="328d2c5d655d6f5d" providerId="LiveId" clId="{C90B1D4F-43BB-43A7-880D-E86D4FD21E71}" dt="2022-11-23T23:00:17.381" v="5670" actId="26606"/>
          <ac:spMkLst>
            <pc:docMk/>
            <pc:sldMk cId="779260379" sldId="330"/>
            <ac:spMk id="2" creationId="{1789678F-115F-18AB-69DD-2EF5888E0A5B}"/>
          </ac:spMkLst>
        </pc:spChg>
        <pc:spChg chg="mod">
          <ac:chgData name="Alec Buetow" userId="328d2c5d655d6f5d" providerId="LiveId" clId="{C90B1D4F-43BB-43A7-880D-E86D4FD21E71}" dt="2022-11-23T23:01:38.320" v="5791" actId="20577"/>
          <ac:spMkLst>
            <pc:docMk/>
            <pc:sldMk cId="779260379" sldId="330"/>
            <ac:spMk id="3" creationId="{DC16E0FA-5F41-D350-0035-16905986859D}"/>
          </ac:spMkLst>
        </pc:spChg>
        <pc:spChg chg="add mod">
          <ac:chgData name="Alec Buetow" userId="328d2c5d655d6f5d" providerId="LiveId" clId="{C90B1D4F-43BB-43A7-880D-E86D4FD21E71}" dt="2022-11-23T23:00:52.810" v="5689"/>
          <ac:spMkLst>
            <pc:docMk/>
            <pc:sldMk cId="779260379" sldId="330"/>
            <ac:spMk id="7" creationId="{7606819B-F14F-D251-D232-9AF70025157D}"/>
          </ac:spMkLst>
        </pc:spChg>
        <pc:spChg chg="add mod">
          <ac:chgData name="Alec Buetow" userId="328d2c5d655d6f5d" providerId="LiveId" clId="{C90B1D4F-43BB-43A7-880D-E86D4FD21E71}" dt="2022-11-23T23:01:01.217" v="5694" actId="20577"/>
          <ac:spMkLst>
            <pc:docMk/>
            <pc:sldMk cId="779260379" sldId="330"/>
            <ac:spMk id="8" creationId="{10397258-0DF7-83BF-8881-04B109F2ECDF}"/>
          </ac:spMkLst>
        </pc:spChg>
        <pc:spChg chg="add del">
          <ac:chgData name="Alec Buetow" userId="328d2c5d655d6f5d" providerId="LiveId" clId="{C90B1D4F-43BB-43A7-880D-E86D4FD21E71}" dt="2022-11-23T23:00:17.381" v="5670" actId="26606"/>
          <ac:spMkLst>
            <pc:docMk/>
            <pc:sldMk cId="779260379" sldId="330"/>
            <ac:spMk id="10" creationId="{CEB41C5C-0F34-4DDA-9D7C-5E717F35F60C}"/>
          </ac:spMkLst>
        </pc:spChg>
        <pc:spChg chg="add">
          <ac:chgData name="Alec Buetow" userId="328d2c5d655d6f5d" providerId="LiveId" clId="{C90B1D4F-43BB-43A7-880D-E86D4FD21E71}" dt="2022-11-23T23:00:17.381" v="5670" actId="26606"/>
          <ac:spMkLst>
            <pc:docMk/>
            <pc:sldMk cId="779260379" sldId="330"/>
            <ac:spMk id="17" creationId="{5E52985E-2553-471E-82AA-5ED7A329890A}"/>
          </ac:spMkLst>
        </pc:spChg>
        <pc:picChg chg="add mod">
          <ac:chgData name="Alec Buetow" userId="328d2c5d655d6f5d" providerId="LiveId" clId="{C90B1D4F-43BB-43A7-880D-E86D4FD21E71}" dt="2022-11-23T23:00:17.381" v="5670" actId="26606"/>
          <ac:picMkLst>
            <pc:docMk/>
            <pc:sldMk cId="779260379" sldId="330"/>
            <ac:picMk id="5" creationId="{EBD3933C-7802-75FA-6C3C-EBE62AF44C64}"/>
          </ac:picMkLst>
        </pc:picChg>
        <pc:picChg chg="add mod">
          <ac:chgData name="Alec Buetow" userId="328d2c5d655d6f5d" providerId="LiveId" clId="{C90B1D4F-43BB-43A7-880D-E86D4FD21E71}" dt="2022-11-23T23:00:17.381" v="5670" actId="26606"/>
          <ac:picMkLst>
            <pc:docMk/>
            <pc:sldMk cId="779260379" sldId="330"/>
            <ac:picMk id="6" creationId="{A7E157CF-38CA-EE2E-FADF-3471F9C9E252}"/>
          </ac:picMkLst>
        </pc:picChg>
        <pc:cxnChg chg="add del">
          <ac:chgData name="Alec Buetow" userId="328d2c5d655d6f5d" providerId="LiveId" clId="{C90B1D4F-43BB-43A7-880D-E86D4FD21E71}" dt="2022-11-23T23:00:17.381" v="5670" actId="26606"/>
          <ac:cxnSpMkLst>
            <pc:docMk/>
            <pc:sldMk cId="779260379" sldId="330"/>
            <ac:cxnSpMk id="12" creationId="{57E1E5E6-F385-4E9C-B201-BA5BDE5CAD52}"/>
          </ac:cxnSpMkLst>
        </pc:cxnChg>
        <pc:cxnChg chg="add">
          <ac:chgData name="Alec Buetow" userId="328d2c5d655d6f5d" providerId="LiveId" clId="{C90B1D4F-43BB-43A7-880D-E86D4FD21E71}" dt="2022-11-23T23:00:17.381" v="5670" actId="26606"/>
          <ac:cxnSpMkLst>
            <pc:docMk/>
            <pc:sldMk cId="779260379" sldId="330"/>
            <ac:cxnSpMk id="19" creationId="{DAE3ABC6-4042-4293-A7DF-F01181363B7E}"/>
          </ac:cxnSpMkLst>
        </pc:cxnChg>
      </pc:sldChg>
      <pc:sldChg chg="addSp modSp new mod setBg">
        <pc:chgData name="Alec Buetow" userId="328d2c5d655d6f5d" providerId="LiveId" clId="{C90B1D4F-43BB-43A7-880D-E86D4FD21E71}" dt="2022-11-23T23:07:23.820" v="6242" actId="20577"/>
        <pc:sldMkLst>
          <pc:docMk/>
          <pc:sldMk cId="21362822" sldId="331"/>
        </pc:sldMkLst>
        <pc:spChg chg="mod">
          <ac:chgData name="Alec Buetow" userId="328d2c5d655d6f5d" providerId="LiveId" clId="{C90B1D4F-43BB-43A7-880D-E86D4FD21E71}" dt="2022-11-23T23:04:58.783" v="5870" actId="20577"/>
          <ac:spMkLst>
            <pc:docMk/>
            <pc:sldMk cId="21362822" sldId="331"/>
            <ac:spMk id="2" creationId="{EB0474C8-ED0E-4206-14E0-EE7820EA6F9A}"/>
          </ac:spMkLst>
        </pc:spChg>
        <pc:spChg chg="mod">
          <ac:chgData name="Alec Buetow" userId="328d2c5d655d6f5d" providerId="LiveId" clId="{C90B1D4F-43BB-43A7-880D-E86D4FD21E71}" dt="2022-11-23T23:07:23.820" v="6242" actId="20577"/>
          <ac:spMkLst>
            <pc:docMk/>
            <pc:sldMk cId="21362822" sldId="331"/>
            <ac:spMk id="3" creationId="{42A49E47-6A3A-5B29-E04C-E3E330EB26C1}"/>
          </ac:spMkLst>
        </pc:spChg>
        <pc:spChg chg="add">
          <ac:chgData name="Alec Buetow" userId="328d2c5d655d6f5d" providerId="LiveId" clId="{C90B1D4F-43BB-43A7-880D-E86D4FD21E71}" dt="2022-11-23T23:03:44.656" v="5794" actId="26606"/>
          <ac:spMkLst>
            <pc:docMk/>
            <pc:sldMk cId="21362822" sldId="331"/>
            <ac:spMk id="10" creationId="{CEB41C5C-0F34-4DDA-9D7C-5E717F35F60C}"/>
          </ac:spMkLst>
        </pc:spChg>
        <pc:picChg chg="add mod">
          <ac:chgData name="Alec Buetow" userId="328d2c5d655d6f5d" providerId="LiveId" clId="{C90B1D4F-43BB-43A7-880D-E86D4FD21E71}" dt="2022-11-23T23:03:44.656" v="5794" actId="26606"/>
          <ac:picMkLst>
            <pc:docMk/>
            <pc:sldMk cId="21362822" sldId="331"/>
            <ac:picMk id="5" creationId="{46B632E8-B808-52C9-6904-86AD25417C4B}"/>
          </ac:picMkLst>
        </pc:picChg>
        <pc:cxnChg chg="add">
          <ac:chgData name="Alec Buetow" userId="328d2c5d655d6f5d" providerId="LiveId" clId="{C90B1D4F-43BB-43A7-880D-E86D4FD21E71}" dt="2022-11-23T23:03:44.656" v="5794" actId="26606"/>
          <ac:cxnSpMkLst>
            <pc:docMk/>
            <pc:sldMk cId="21362822" sldId="331"/>
            <ac:cxnSpMk id="12" creationId="{57E1E5E6-F385-4E9C-B201-BA5BDE5CAD5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C20E-B534-2B23-9E95-B41462685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6EF62-A26B-5F35-8EFB-A96701415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FBCAE-77DF-AA04-E7FF-B2F662F4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F613-3C39-42EB-B38D-C44460D1E98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33B4-F7EA-2EB0-EF91-D83AF947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43372-9810-B7F5-D003-AB7A2C4C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298C-9BFD-4448-8E18-7B113277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CFF7-4FD9-535E-DF64-9C8EB981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5C330-F0E4-C508-EAEB-01F17008A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90413-85B1-695C-A487-8D8F5CB3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F613-3C39-42EB-B38D-C44460D1E98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6B315-CC85-AE8D-A3EA-B5183FB2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6CE3-FF5C-0ACD-E3C1-0567C352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298C-9BFD-4448-8E18-7B113277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3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72C87-0B1B-F9CC-1C2F-5BADADF29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4B833-DAE0-F43B-6B0C-0DB36246D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947E6-41F9-A256-DD73-1FD294DC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F613-3C39-42EB-B38D-C44460D1E98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B2023-888C-40A6-CFE9-F26CE307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45DA5-A50D-A8FF-2C0E-E8CE8FC0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298C-9BFD-4448-8E18-7B113277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91CA-B809-3F47-3DEC-95E88740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7B3C-7462-1F1C-6D6E-056BAC59C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9AA7C-7BAC-0A03-6F1D-83A1CD83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F613-3C39-42EB-B38D-C44460D1E98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7727-7F4D-C427-421D-E0D45A57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A828D-62BE-0FBB-0ACC-6FF0E50D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298C-9BFD-4448-8E18-7B113277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5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8529-FEF7-9C86-F85C-011D216A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0781C-E438-E819-E59F-3772DD62E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D0A2E-16AA-4268-8D3B-92D207D0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F613-3C39-42EB-B38D-C44460D1E98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958CC-42A3-6FDC-DE54-3AE4EE86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57316-E555-B1FF-31D6-3C4A01DD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298C-9BFD-4448-8E18-7B113277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0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634A-F64C-6105-95F5-226D4BD0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57B5C-2567-2D15-5FB7-0070C8264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832F3-74CD-9F17-B776-AA9A75E82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35BA3-D308-61B5-7024-E8FB27C6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F613-3C39-42EB-B38D-C44460D1E98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EC380-9B78-B5B7-D91C-81C0FC1D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A923F-4085-11A8-D6A1-04502CB9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298C-9BFD-4448-8E18-7B113277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0388-8E29-F62B-5E11-2A7569DC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25911-3592-48BB-9AC4-2662A07D1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47418-238A-8FA0-F80E-D23C77541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6DD27-CC13-FE26-E213-BE1E38384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DA112-918F-8CC3-AFE1-6DA128979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5DC77-E758-306B-6888-ACCDEDDE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F613-3C39-42EB-B38D-C44460D1E98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1A43B-25FB-9CC4-20AD-658E3C10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A9915-9318-65A4-1851-29058D60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298C-9BFD-4448-8E18-7B113277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3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8EAF-85FD-6451-11F2-B9F375BF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7E10A-59AA-87FC-06E3-071E7A22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F613-3C39-42EB-B38D-C44460D1E98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38022-A445-B6E3-C9B7-FBAB9731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69952-CDB8-D884-2A10-BC82F719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298C-9BFD-4448-8E18-7B113277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2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D7A30-84E1-E19C-98CB-C0D7E823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F613-3C39-42EB-B38D-C44460D1E98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17929-EC4A-ACC7-2202-468BFF69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ED036-44E7-2EBB-6F88-DAA7B5CC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298C-9BFD-4448-8E18-7B113277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E2BB-29FA-B6CB-2BDB-9800D588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CBED-CD91-65B1-2B99-73F4AB58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7BF08-D866-02C7-9C99-C040246BC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8DEBE-2901-001E-3444-25BA3B01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F613-3C39-42EB-B38D-C44460D1E98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B145-EE58-2330-8A9B-438BE7F5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D7B7D-188B-3CC6-1ED9-31E9451F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298C-9BFD-4448-8E18-7B113277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3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F6E3-CA8F-25F1-EC75-8265B97C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38745-0A25-BB81-D8A9-17778FDD1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11B85-7D11-9045-7748-9B166A1F3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066B1-0895-CB01-3D32-3E054E99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F613-3C39-42EB-B38D-C44460D1E98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1FAED-3597-AD8F-031F-28A3E1D9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4C960-434E-50E0-092D-5E4C8B9E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298C-9BFD-4448-8E18-7B113277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1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4B395-CD37-438E-D731-7E5996F3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0E0B8-E8D3-697B-5946-5FF0F5F12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BDD9-5F81-6C7D-FDB3-E61E6AAB5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8F613-3C39-42EB-B38D-C44460D1E98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C53BE-579E-A419-99FA-77D9EE408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049E1-A305-F58D-6ADE-C46EA39A5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0298C-9BFD-4448-8E18-7B113277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9E08C-23AD-1431-2FF9-1E29AF08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4" y="953881"/>
            <a:ext cx="4832288" cy="2181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Four Cheadle Center Researchers Conducted their own Measurements and Results were Compared to Contributions by Community Scientists from Notes for 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B581-C10E-E088-819E-905494A0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00" y="3591369"/>
            <a:ext cx="4480782" cy="256879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1800" dirty="0"/>
              <a:t>Averaged 13.7% difference between researchers’ average tegula measurement and community scientists average tegula measurement.</a:t>
            </a:r>
          </a:p>
          <a:p>
            <a:r>
              <a:rPr lang="en-US" sz="1800" dirty="0"/>
              <a:t>Statistically significant difference when comparing community scientists’ measurements as a whole to researchers’ measurements with an independent samples T-test </a:t>
            </a:r>
            <a:r>
              <a:rPr lang="en-US" sz="1800" b="1" dirty="0"/>
              <a:t>(P-Value = 6.0 x 10^-46</a:t>
            </a:r>
            <a:r>
              <a:rPr lang="en-US" sz="1800" dirty="0"/>
              <a:t>).</a:t>
            </a:r>
          </a:p>
          <a:p>
            <a:r>
              <a:rPr lang="en-US" sz="1800" dirty="0"/>
              <a:t>Red = researchers</a:t>
            </a:r>
          </a:p>
          <a:p>
            <a:r>
              <a:rPr lang="en-US" sz="1800" dirty="0"/>
              <a:t>Blue = community scientists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99C04-4963-939C-EF83-5B4A48AFE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11" b="10590"/>
          <a:stretch/>
        </p:blipFill>
        <p:spPr>
          <a:xfrm>
            <a:off x="5895751" y="1644347"/>
            <a:ext cx="5708649" cy="3539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857D4-DB98-6931-EC19-8895AA4A1E1C}"/>
              </a:ext>
            </a:extLst>
          </p:cNvPr>
          <p:cNvSpPr txBox="1"/>
          <p:nvPr/>
        </p:nvSpPr>
        <p:spPr>
          <a:xfrm>
            <a:off x="7782727" y="5183677"/>
            <a:ext cx="391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Subject (Image)</a:t>
            </a:r>
          </a:p>
        </p:txBody>
      </p:sp>
    </p:spTree>
    <p:extLst>
      <p:ext uri="{BB962C8B-B14F-4D97-AF65-F5344CB8AC3E}">
        <p14:creationId xmlns:p14="http://schemas.microsoft.com/office/powerpoint/2010/main" val="7705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43E2E-8CC9-716C-316F-BBB40B85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5338194" cy="13228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Why Does Notes for Nature Reconciled Data Still Differ from ours?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DA9C-E3C6-1785-BBA4-AA08BA703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4742771" cy="3983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kern="1200" dirty="0">
                <a:latin typeface="+mn-lt"/>
                <a:ea typeface="+mn-ea"/>
                <a:cs typeface="+mn-cs"/>
              </a:rPr>
              <a:t>Notes for nature averages all measured X-coordinates and Y-coordinates for a given image, not individual measurements (as we do).</a:t>
            </a:r>
          </a:p>
          <a:p>
            <a:r>
              <a:rPr lang="en-US" sz="1400" dirty="0"/>
              <a:t>This means if some users select the top of the tegula first and some select the bottom first, the reconciled coordinate average will be in the middle</a:t>
            </a:r>
          </a:p>
          <a:p>
            <a:r>
              <a:rPr lang="en-US" sz="1400" dirty="0"/>
              <a:t>Similarly, users not selecting the exact same block on the scalebar will greatly skew measurements when coordinates are averaged. </a:t>
            </a:r>
          </a:p>
          <a:p>
            <a:r>
              <a:rPr lang="en-US" sz="1400" dirty="0"/>
              <a:t>They have averaged tegula lengths up to 0.6 cm due to skewed scalebars.</a:t>
            </a:r>
          </a:p>
          <a:p>
            <a:r>
              <a:rPr lang="en-US" sz="1400" dirty="0"/>
              <a:t>Most of their measurements average very low (&lt; 0.1 cm) due to some users measuring left to right and others measuring right to left (or down to up vs. up to down depending on image orientation).</a:t>
            </a:r>
          </a:p>
          <a:p>
            <a:endParaRPr lang="en-US" sz="1400" b="1" dirty="0"/>
          </a:p>
          <a:p>
            <a:pPr marL="0" indent="0">
              <a:buNone/>
            </a:pPr>
            <a:endParaRPr lang="en-US" sz="14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B9F62D-5060-296C-8DD3-426CD4D15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705" y="1371600"/>
            <a:ext cx="46708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6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43E2E-8CC9-716C-316F-BBB40B85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800" dirty="0"/>
              <a:t>Were the Differences Between Researchers’ and Community Scientists’ Measurements Biologically Meaningful?</a:t>
            </a:r>
            <a:endParaRPr lang="en-US" sz="2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DA9C-E3C6-1785-BBA4-AA08BA703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3"/>
            <a:ext cx="5076090" cy="49957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Top Graph X-Axis = </a:t>
            </a:r>
            <a:r>
              <a:rPr lang="en-US" sz="1700" kern="1200" dirty="0">
                <a:latin typeface="+mn-lt"/>
                <a:ea typeface="+mn-ea"/>
                <a:cs typeface="+mn-cs"/>
              </a:rPr>
              <a:t>(Researchers’ </a:t>
            </a:r>
            <a:r>
              <a:rPr lang="en-US" sz="1700" dirty="0"/>
              <a:t>mean </a:t>
            </a:r>
            <a:r>
              <a:rPr lang="en-US" sz="1700" kern="1200" dirty="0">
                <a:latin typeface="+mn-lt"/>
                <a:ea typeface="+mn-ea"/>
                <a:cs typeface="+mn-cs"/>
              </a:rPr>
              <a:t>of 5 measurements for an image) - (Communit</a:t>
            </a:r>
            <a:r>
              <a:rPr lang="en-US" sz="1700" dirty="0"/>
              <a:t>y Scientists</a:t>
            </a:r>
            <a:r>
              <a:rPr lang="en-US" sz="1700" kern="1200" dirty="0">
                <a:latin typeface="+mn-lt"/>
                <a:ea typeface="+mn-ea"/>
                <a:cs typeface="+mn-cs"/>
              </a:rPr>
              <a:t>’ mean of 5 measurements for </a:t>
            </a:r>
            <a:r>
              <a:rPr lang="en-US" sz="1700" dirty="0"/>
              <a:t>the same i</a:t>
            </a:r>
            <a:r>
              <a:rPr lang="en-US" sz="1700" kern="1200" dirty="0">
                <a:latin typeface="+mn-lt"/>
                <a:ea typeface="+mn-ea"/>
                <a:cs typeface="+mn-cs"/>
              </a:rPr>
              <a:t>mage).</a:t>
            </a:r>
          </a:p>
          <a:p>
            <a:pPr lvl="1"/>
            <a:r>
              <a:rPr lang="en-US" sz="1300" dirty="0"/>
              <a:t>Slight left skew into negative territory indicates community scientists’ measurements were slightly larger for most images. </a:t>
            </a:r>
          </a:p>
          <a:p>
            <a:r>
              <a:rPr lang="en-US" sz="1700" kern="1200" dirty="0">
                <a:latin typeface="+mn-lt"/>
                <a:ea typeface="+mn-ea"/>
                <a:cs typeface="+mn-cs"/>
              </a:rPr>
              <a:t>Bottom </a:t>
            </a:r>
            <a:r>
              <a:rPr lang="en-US" sz="1700" dirty="0"/>
              <a:t>G</a:t>
            </a:r>
            <a:r>
              <a:rPr lang="en-US" sz="1700" kern="1200" dirty="0">
                <a:latin typeface="+mn-lt"/>
                <a:ea typeface="+mn-ea"/>
                <a:cs typeface="+mn-cs"/>
              </a:rPr>
              <a:t>raph X-Axis = (Researchers’ corrected standard deviation of 5 measurements for an image) - (Communit</a:t>
            </a:r>
            <a:r>
              <a:rPr lang="en-US" sz="1700" dirty="0"/>
              <a:t>y Scientists</a:t>
            </a:r>
            <a:r>
              <a:rPr lang="en-US" sz="1700" kern="1200" dirty="0">
                <a:latin typeface="+mn-lt"/>
                <a:ea typeface="+mn-ea"/>
                <a:cs typeface="+mn-cs"/>
              </a:rPr>
              <a:t>’ corrected standard deviation of 5 measurements for </a:t>
            </a:r>
            <a:r>
              <a:rPr lang="en-US" sz="1700" dirty="0"/>
              <a:t>the same i</a:t>
            </a:r>
            <a:r>
              <a:rPr lang="en-US" sz="1700" kern="1200" dirty="0">
                <a:latin typeface="+mn-lt"/>
                <a:ea typeface="+mn-ea"/>
                <a:cs typeface="+mn-cs"/>
              </a:rPr>
              <a:t>mage).</a:t>
            </a:r>
          </a:p>
          <a:p>
            <a:pPr lvl="1"/>
            <a:r>
              <a:rPr lang="en-US" sz="1300" kern="1200" dirty="0">
                <a:latin typeface="+mn-lt"/>
                <a:ea typeface="+mn-ea"/>
                <a:cs typeface="+mn-cs"/>
              </a:rPr>
              <a:t>Left tail into negative territory indicates community scientists’ measurements have higher standard deviation and are therefore spread further apart. </a:t>
            </a:r>
          </a:p>
          <a:p>
            <a:pPr lvl="1"/>
            <a:r>
              <a:rPr lang="en-US" sz="1300" dirty="0"/>
              <a:t>Corrected standard deviation = (standard deviation of 5 measurements for an image) / (mean of 5 measurements for an image) </a:t>
            </a:r>
          </a:p>
          <a:p>
            <a:pPr lvl="2"/>
            <a:r>
              <a:rPr lang="en-US" sz="900" kern="1200" dirty="0">
                <a:latin typeface="+mn-lt"/>
                <a:ea typeface="+mn-ea"/>
                <a:cs typeface="+mn-cs"/>
              </a:rPr>
              <a:t>This corrects for the fact that larger measurements have larger standard deviations by default. </a:t>
            </a:r>
          </a:p>
          <a:p>
            <a:pPr lvl="2"/>
            <a:r>
              <a:rPr lang="en-US" sz="900" dirty="0"/>
              <a:t>If we assume the mean of all 5 measurements for an image isn’t the same between these two groups, we need this correction.</a:t>
            </a:r>
          </a:p>
          <a:p>
            <a:pPr lvl="2"/>
            <a:r>
              <a:rPr lang="en-US" sz="900" dirty="0"/>
              <a:t>If the mean of all 5 measurements for an image IS the same between these two groups, this correction will still allow us to make a comparison. </a:t>
            </a:r>
            <a:endParaRPr lang="en-US" sz="900" kern="1200" dirty="0">
              <a:latin typeface="+mn-lt"/>
              <a:ea typeface="+mn-ea"/>
              <a:cs typeface="+mn-cs"/>
            </a:endParaRPr>
          </a:p>
          <a:p>
            <a:pPr lvl="2"/>
            <a:endParaRPr lang="en-US" sz="900" kern="1200" dirty="0">
              <a:latin typeface="+mn-lt"/>
              <a:ea typeface="+mn-ea"/>
              <a:cs typeface="+mn-cs"/>
            </a:endParaRPr>
          </a:p>
          <a:p>
            <a:endParaRPr lang="en-US" sz="1700" b="1" dirty="0"/>
          </a:p>
          <a:p>
            <a:pPr marL="0" indent="0">
              <a:buNone/>
            </a:pPr>
            <a:endParaRPr lang="en-US" sz="17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7F0F0-9B3D-AC2A-6960-B50826D35DB7}"/>
              </a:ext>
            </a:extLst>
          </p:cNvPr>
          <p:cNvSpPr txBox="1"/>
          <p:nvPr/>
        </p:nvSpPr>
        <p:spPr>
          <a:xfrm>
            <a:off x="2489247" y="158918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/>
              <a:t>(standard deviation of 5 measurements for an image) / (mean of 5 measurements for an image)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0F3DBC-F7AF-5EEA-0F74-AFBC6BBC3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885" y="3547091"/>
            <a:ext cx="3161197" cy="2525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10B943-C5D8-98B2-5EF4-E0E562812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259" y="422113"/>
            <a:ext cx="3437274" cy="270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87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069E-FCFD-FE2B-A275-591776AF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for Previous Slide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985104-065F-A4C4-CF0D-099BAAA4EA13}"/>
                  </a:ext>
                </a:extLst>
              </p:cNvPr>
              <p:cNvSpPr txBox="1"/>
              <p:nvPr/>
            </p:nvSpPr>
            <p:spPr>
              <a:xfrm>
                <a:off x="0" y="1690688"/>
                <a:ext cx="13893281" cy="524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Researchers</m:t>
                        </m:r>
                        <m:r>
                          <m:rPr>
                            <m:nor/>
                          </m:rPr>
                          <a:rPr lang="en-US" sz="1600" dirty="0"/>
                          <m:t>’ </m:t>
                        </m:r>
                        <m:r>
                          <m:rPr>
                            <m:nor/>
                          </m:rPr>
                          <a:rPr lang="en-US" sz="1600" dirty="0"/>
                          <m:t>standard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deviation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of</m:t>
                        </m:r>
                        <m:r>
                          <m:rPr>
                            <m:nor/>
                          </m:rPr>
                          <a:rPr lang="en-US" sz="1600" dirty="0"/>
                          <m:t> 5 </m:t>
                        </m:r>
                        <m:r>
                          <m:rPr>
                            <m:nor/>
                          </m:rPr>
                          <a:rPr lang="en-US" sz="1600" dirty="0"/>
                          <m:t>measurements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for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an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image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Researchers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′ </m:t>
                        </m:r>
                        <m:r>
                          <m:rPr>
                            <m:nor/>
                          </m:rPr>
                          <a:rPr lang="en-US" sz="1600" dirty="0"/>
                          <m:t>mean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of</m:t>
                        </m:r>
                        <m:r>
                          <m:rPr>
                            <m:nor/>
                          </m:rPr>
                          <a:rPr lang="en-US" sz="1600" dirty="0"/>
                          <m:t> 5 </m:t>
                        </m:r>
                        <m:r>
                          <m:rPr>
                            <m:nor/>
                          </m:rPr>
                          <a:rPr lang="en-US" sz="1600" dirty="0"/>
                          <m:t>measurements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for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the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image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Community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Scientists</m:t>
                        </m:r>
                        <m:r>
                          <m:rPr>
                            <m:nor/>
                          </m:rPr>
                          <a:rPr lang="en-US" sz="1600" dirty="0"/>
                          <m:t>’ </m:t>
                        </m:r>
                        <m:r>
                          <m:rPr>
                            <m:nor/>
                          </m:rPr>
                          <a:rPr lang="en-US" sz="1600" dirty="0"/>
                          <m:t>standard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deviation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of</m:t>
                        </m:r>
                        <m:r>
                          <m:rPr>
                            <m:nor/>
                          </m:rPr>
                          <a:rPr lang="en-US" sz="1600" dirty="0"/>
                          <m:t> 5 </m:t>
                        </m:r>
                        <m:r>
                          <m:rPr>
                            <m:nor/>
                          </m:rPr>
                          <a:rPr lang="en-US" sz="1600" dirty="0"/>
                          <m:t>measurements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for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an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image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Community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Scientists</m:t>
                        </m:r>
                        <m:r>
                          <m:rPr>
                            <m:nor/>
                          </m:rPr>
                          <a:rPr lang="en-US" sz="1600" dirty="0"/>
                          <m:t>′ </m:t>
                        </m:r>
                        <m:r>
                          <m:rPr>
                            <m:nor/>
                          </m:rPr>
                          <a:rPr lang="en-US" sz="1600" dirty="0"/>
                          <m:t>mean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of</m:t>
                        </m:r>
                        <m:r>
                          <m:rPr>
                            <m:nor/>
                          </m:rPr>
                          <a:rPr lang="en-US" sz="1600" dirty="0"/>
                          <m:t> 5 </m:t>
                        </m:r>
                        <m:r>
                          <m:rPr>
                            <m:nor/>
                          </m:rPr>
                          <a:rPr lang="en-US" sz="1600" dirty="0"/>
                          <m:t>measurements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for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the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image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985104-065F-A4C4-CF0D-099BAAA4E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90688"/>
                <a:ext cx="13893281" cy="524887"/>
              </a:xfrm>
              <a:prstGeom prst="rect">
                <a:avLst/>
              </a:prstGeom>
              <a:blipFill>
                <a:blip r:embed="rId2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72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94A1-DEE5-F855-94D6-83D4DE89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7" y="338328"/>
            <a:ext cx="4313597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/>
              <a:t>How Should we Measure the Accuracy of all Viable Images?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F252-3701-FAC2-BCC5-5A610842B6FE}"/>
              </a:ext>
            </a:extLst>
          </p:cNvPr>
          <p:cNvSpPr txBox="1"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Conversion of </a:t>
            </a:r>
            <a:r>
              <a:rPr lang="en-US" sz="1700" b="1"/>
              <a:t>P-Value</a:t>
            </a:r>
            <a:r>
              <a:rPr lang="en-US" sz="1700"/>
              <a:t> to </a:t>
            </a:r>
            <a:r>
              <a:rPr lang="en-US" sz="1700" b="1"/>
              <a:t>Average Difference Between Tegula Measurements </a:t>
            </a:r>
            <a:r>
              <a:rPr lang="en-US" sz="1700"/>
              <a:t>as indicators of accuracy.</a:t>
            </a:r>
            <a:endParaRPr lang="en-US" sz="1700" b="1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*Note that </a:t>
            </a:r>
            <a:r>
              <a:rPr lang="en-US" sz="1700" b="1"/>
              <a:t>Average Distance </a:t>
            </a:r>
            <a:r>
              <a:rPr lang="en-US" sz="1700"/>
              <a:t>goes up to indicate less accuracy while </a:t>
            </a:r>
            <a:r>
              <a:rPr lang="en-US" sz="1700" b="1"/>
              <a:t>P-Value </a:t>
            </a:r>
            <a:r>
              <a:rPr lang="en-US" sz="1700"/>
              <a:t>goes down.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Purple line is still at the same spot (P-Value = 0.5).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C550E3-8890-66F2-3C29-BB5B17634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4" y="2742397"/>
            <a:ext cx="4331368" cy="3291840"/>
          </a:xfrm>
          <a:prstGeom prst="rect">
            <a:avLst/>
          </a:prstGeom>
        </p:spPr>
      </p:pic>
      <p:sp>
        <p:nvSpPr>
          <p:cNvPr id="33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B9713C-E26C-7F46-78B5-1E2C22C9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632" y="2693497"/>
            <a:ext cx="4695095" cy="334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6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94A1-DEE5-F855-94D6-83D4DE89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How Can We Determine the Best Method of Measurement Cutoff?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F252-3701-FAC2-BCC5-5A610842B6FE}"/>
              </a:ext>
            </a:extLst>
          </p:cNvPr>
          <p:cNvSpPr txBox="1"/>
          <p:nvPr/>
        </p:nvSpPr>
        <p:spPr>
          <a:xfrm>
            <a:off x="4864100" y="338328"/>
            <a:ext cx="7327900" cy="2004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Instead of using precision tolerance (how close 3+ measurements need be for an image to be considered), we switched to percent deviation from the median value.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All images viable at a percent deviation tolerance of </a:t>
            </a:r>
            <a:r>
              <a:rPr lang="en-US" sz="2000" b="1" dirty="0"/>
              <a:t>16%.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P-Value = 0.42.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Number of viable images = 479 / 479.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Indicated by the purple line.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C4264C-F931-29CD-733C-95BFA891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4" y="2742397"/>
            <a:ext cx="4331368" cy="3291840"/>
          </a:xfrm>
          <a:prstGeom prst="rect">
            <a:avLst/>
          </a:prstGeom>
        </p:spPr>
      </p:pic>
      <p:sp>
        <p:nvSpPr>
          <p:cNvPr id="42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3B9D8-61CA-6335-44A3-53B8B5356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91" y="2742396"/>
            <a:ext cx="4626371" cy="329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4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C94A1-DEE5-F855-94D6-83D4DE89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Are the datasets normally distributed?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F252-3701-FAC2-BCC5-5A610842B6FE}"/>
              </a:ext>
            </a:extLst>
          </p:cNvPr>
          <p:cNvSpPr txBox="1"/>
          <p:nvPr/>
        </p:nvSpPr>
        <p:spPr>
          <a:xfrm>
            <a:off x="5358383" y="640081"/>
            <a:ext cx="6454171" cy="6012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Shapiro-Wilk Test for Community Scientists’ Tegula Measurements P-Value =  4.0 x 10</a:t>
            </a:r>
            <a:r>
              <a:rPr lang="en-US" sz="2400"/>
              <a:t>^-10.</a:t>
            </a:r>
            <a:endParaRPr lang="en-US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Averaged 5 individual measurements to one Tegula Measurement, then checked to see if normally distributed.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Shapiro-Wilk Test for Researchers’ Tegula Measurements P-Value =  1.5 x 10^-14.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Averaged 5 individual measurements to one Tegula Measurement, then checked to see if normally distributed.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P-Value &lt; 0.05 indicates non-normality.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 misinterpreted the results initially (there are two numbers given after running a Shapiro-Wilk Test in Python), I will look into ways of properly comparing the two datasets if they are non-normal. </a:t>
            </a:r>
          </a:p>
        </p:txBody>
      </p:sp>
    </p:spTree>
    <p:extLst>
      <p:ext uri="{BB962C8B-B14F-4D97-AF65-F5344CB8AC3E}">
        <p14:creationId xmlns:p14="http://schemas.microsoft.com/office/powerpoint/2010/main" val="2668772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C94A1-DEE5-F855-94D6-83D4DE89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Are the datasets normally distributed?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F252-3701-FAC2-BCC5-5A610842B6FE}"/>
              </a:ext>
            </a:extLst>
          </p:cNvPr>
          <p:cNvSpPr txBox="1"/>
          <p:nvPr/>
        </p:nvSpPr>
        <p:spPr>
          <a:xfrm>
            <a:off x="5358383" y="640081"/>
            <a:ext cx="6454171" cy="6012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0F118-AD65-7BBC-584A-938CFB461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054" y="2376507"/>
            <a:ext cx="5381625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CF49D4-B53D-B9ED-1D05-E167E74AC601}"/>
              </a:ext>
            </a:extLst>
          </p:cNvPr>
          <p:cNvSpPr txBox="1"/>
          <p:nvPr/>
        </p:nvSpPr>
        <p:spPr>
          <a:xfrm>
            <a:off x="5358382" y="114836"/>
            <a:ext cx="6028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= Difference between researchers’ mean tegula measurement and community scientists’ mean tegula measurement for each tegula</a:t>
            </a:r>
          </a:p>
          <a:p>
            <a:endParaRPr lang="en-US" dirty="0"/>
          </a:p>
          <a:p>
            <a:r>
              <a:rPr lang="en-US" dirty="0"/>
              <a:t>Plot sample quantiles against theoretical quantiles of a normal distribution</a:t>
            </a:r>
          </a:p>
          <a:p>
            <a:endParaRPr lang="en-US" dirty="0"/>
          </a:p>
          <a:p>
            <a:r>
              <a:rPr lang="en-US" dirty="0"/>
              <a:t>Resulting plot: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1D7FC-BF4C-6400-4764-7B1F73F19914}"/>
              </a:ext>
            </a:extLst>
          </p:cNvPr>
          <p:cNvSpPr txBox="1"/>
          <p:nvPr/>
        </p:nvSpPr>
        <p:spPr>
          <a:xfrm>
            <a:off x="6713407" y="6410597"/>
            <a:ext cx="4245428" cy="366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is </a:t>
            </a:r>
            <a:r>
              <a:rPr lang="en-US" b="1" dirty="0"/>
              <a:t>NOT </a:t>
            </a:r>
            <a:r>
              <a:rPr lang="en-US" dirty="0"/>
              <a:t>a normal distribution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2582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C94A1-DEE5-F855-94D6-83D4DE89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Are the datasets normally distributed?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F252-3701-FAC2-BCC5-5A610842B6FE}"/>
              </a:ext>
            </a:extLst>
          </p:cNvPr>
          <p:cNvSpPr txBox="1"/>
          <p:nvPr/>
        </p:nvSpPr>
        <p:spPr>
          <a:xfrm>
            <a:off x="5358383" y="640081"/>
            <a:ext cx="6454171" cy="6012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F49D4-B53D-B9ED-1D05-E167E74AC601}"/>
              </a:ext>
            </a:extLst>
          </p:cNvPr>
          <p:cNvSpPr txBox="1"/>
          <p:nvPr/>
        </p:nvSpPr>
        <p:spPr>
          <a:xfrm>
            <a:off x="5358383" y="1291856"/>
            <a:ext cx="602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Differences backs this up.</a:t>
            </a:r>
          </a:p>
          <a:p>
            <a:r>
              <a:rPr lang="en-US" dirty="0"/>
              <a:t>Most data is very close to the center, not normally distributed.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1D7FC-BF4C-6400-4764-7B1F73F19914}"/>
              </a:ext>
            </a:extLst>
          </p:cNvPr>
          <p:cNvSpPr txBox="1"/>
          <p:nvPr/>
        </p:nvSpPr>
        <p:spPr>
          <a:xfrm>
            <a:off x="6713407" y="6410597"/>
            <a:ext cx="4245428" cy="366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is </a:t>
            </a:r>
            <a:r>
              <a:rPr lang="en-US" b="1" dirty="0"/>
              <a:t>NOT </a:t>
            </a:r>
            <a:r>
              <a:rPr lang="en-US" dirty="0"/>
              <a:t>a normal distribution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D52982-E683-8072-0F6F-42C61FCC7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08" y="2323634"/>
            <a:ext cx="5343525" cy="3962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981338-755E-CC92-799E-F6270501C9DD}"/>
              </a:ext>
            </a:extLst>
          </p:cNvPr>
          <p:cNvSpPr txBox="1"/>
          <p:nvPr/>
        </p:nvSpPr>
        <p:spPr>
          <a:xfrm rot="16200000">
            <a:off x="4177423" y="3348528"/>
            <a:ext cx="266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4126A-989F-062F-9B54-975F6F211BD6}"/>
              </a:ext>
            </a:extLst>
          </p:cNvPr>
          <p:cNvSpPr txBox="1"/>
          <p:nvPr/>
        </p:nvSpPr>
        <p:spPr>
          <a:xfrm>
            <a:off x="7614148" y="6145221"/>
            <a:ext cx="266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708687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97BE9-B1AC-C667-B18A-EC73101D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 fontScale="90000"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Conversion of Mean Absolute Difference to Mean Percent Difference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4043-F53D-D16A-973A-601280817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This makes it more apparent how large the difference between tegula measurements is relative to their means.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0A1E75-5148-EFBA-C8FC-8B4680AA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43" y="2523915"/>
            <a:ext cx="5261810" cy="3749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46AF54-67AA-0DB0-F609-4AF7190E7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308" y="2527997"/>
            <a:ext cx="526181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12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9678F-115F-18AB-69DD-2EF5888E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2800">
                <a:solidFill>
                  <a:schemeClr val="bg1"/>
                </a:solidFill>
              </a:rPr>
              <a:t>What if we don’t cut out tegula measurements &gt; 0.4 cm?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E0FA-5F41-D350-0035-16905986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Data actually gets better when selecting measurements closest to the median!</a:t>
            </a:r>
          </a:p>
          <a:p>
            <a:r>
              <a:rPr lang="en-US" sz="2200" dirty="0">
                <a:solidFill>
                  <a:schemeClr val="bg1"/>
                </a:solidFill>
              </a:rPr>
              <a:t>All 479 images usable at 14.5% percent deviation tolerance, down from 16% previously.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3933C-7802-75FA-6C3C-EBE62AF44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4" r="2" b="2"/>
          <a:stretch/>
        </p:blipFill>
        <p:spPr>
          <a:xfrm>
            <a:off x="393308" y="2523915"/>
            <a:ext cx="5559480" cy="3749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E157CF-38CA-EE2E-FADF-3471F9C9E2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41" r="-3" b="-3"/>
          <a:stretch/>
        </p:blipFill>
        <p:spPr>
          <a:xfrm>
            <a:off x="6251736" y="2527997"/>
            <a:ext cx="5546955" cy="3749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06819B-F14F-D251-D232-9AF70025157D}"/>
              </a:ext>
            </a:extLst>
          </p:cNvPr>
          <p:cNvSpPr txBox="1"/>
          <p:nvPr/>
        </p:nvSpPr>
        <p:spPr>
          <a:xfrm>
            <a:off x="1990745" y="6272955"/>
            <a:ext cx="421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Without removal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97258-0DF7-83BF-8881-04B109F2ECDF}"/>
              </a:ext>
            </a:extLst>
          </p:cNvPr>
          <p:cNvSpPr txBox="1"/>
          <p:nvPr/>
        </p:nvSpPr>
        <p:spPr>
          <a:xfrm>
            <a:off x="8348002" y="6238515"/>
            <a:ext cx="421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 removal</a:t>
            </a:r>
          </a:p>
        </p:txBody>
      </p:sp>
    </p:spTree>
    <p:extLst>
      <p:ext uri="{BB962C8B-B14F-4D97-AF65-F5344CB8AC3E}">
        <p14:creationId xmlns:p14="http://schemas.microsoft.com/office/powerpoint/2010/main" val="77926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9E08C-23AD-1431-2FF9-1E29AF08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4" y="953881"/>
            <a:ext cx="4832288" cy="2181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Four Cheadle Center Researchers Conducted their own Measurements and Results were Compared to Contributions by Community Scientists from Notes for Nature Round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B581-C10E-E088-819E-905494A0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00" y="3591369"/>
            <a:ext cx="4480782" cy="256879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1800" dirty="0"/>
              <a:t>Averaged 5.3% difference between researchers’ average tegula measurement and community scientists average tegula measurement.</a:t>
            </a:r>
          </a:p>
          <a:p>
            <a:r>
              <a:rPr lang="en-US" sz="1800" dirty="0"/>
              <a:t>Statistically significant difference when comparing community scientists’ measurements as a whole to researchers’ measurements with an independent samples T-test </a:t>
            </a:r>
            <a:r>
              <a:rPr lang="en-US" sz="1800" b="1" dirty="0"/>
              <a:t>(P-Value = 3.9 x 10^-3</a:t>
            </a:r>
            <a:r>
              <a:rPr lang="en-US" sz="1800" dirty="0"/>
              <a:t>).</a:t>
            </a:r>
          </a:p>
          <a:p>
            <a:r>
              <a:rPr lang="en-US" sz="1800" dirty="0"/>
              <a:t>Red = researchers</a:t>
            </a:r>
          </a:p>
          <a:p>
            <a:r>
              <a:rPr lang="en-US" sz="1800" dirty="0"/>
              <a:t>Blue = community scientists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B7BD4-4500-2669-AC8F-ABC226EC1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08"/>
          <a:stretch/>
        </p:blipFill>
        <p:spPr>
          <a:xfrm>
            <a:off x="5802086" y="1709797"/>
            <a:ext cx="6038850" cy="3763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7B01B9-95E6-FFE4-22C9-5700D96F69E8}"/>
              </a:ext>
            </a:extLst>
          </p:cNvPr>
          <p:cNvSpPr txBox="1"/>
          <p:nvPr/>
        </p:nvSpPr>
        <p:spPr>
          <a:xfrm>
            <a:off x="7870575" y="5472940"/>
            <a:ext cx="391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Subject (Image)</a:t>
            </a:r>
          </a:p>
        </p:txBody>
      </p:sp>
    </p:spTree>
    <p:extLst>
      <p:ext uri="{BB962C8B-B14F-4D97-AF65-F5344CB8AC3E}">
        <p14:creationId xmlns:p14="http://schemas.microsoft.com/office/powerpoint/2010/main" val="4186326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474C8-ED0E-4206-14E0-EE7820EA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if we use a Wilcoxon signed-rank test instead of an unpaired T-Test?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49E47-6A3A-5B29-E04C-E3E330EB2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assumes a nonnormal distribution and pairs each measurement up for comparison.</a:t>
            </a:r>
          </a:p>
          <a:p>
            <a:r>
              <a:rPr lang="en-US" sz="2000" dirty="0">
                <a:solidFill>
                  <a:schemeClr val="bg1"/>
                </a:solidFill>
              </a:rPr>
              <a:t>P-Value drops very quickly.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This makes sense, since we expect a very little variation overall and pairing every single measurement adds up </a:t>
            </a:r>
            <a:r>
              <a:rPr lang="en-US" sz="2000">
                <a:solidFill>
                  <a:schemeClr val="bg1"/>
                </a:solidFill>
              </a:rPr>
              <a:t>variation quickly.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632E8-B808-52C9-6904-86AD2541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844548"/>
            <a:ext cx="6596652" cy="501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94A1-DEE5-F855-94D6-83D4DE89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700" dirty="0"/>
              <a:t>Several Methods were Considered to Improve Accuracy of Data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F252-3701-FAC2-BCC5-5A610842B6FE}"/>
              </a:ext>
            </a:extLst>
          </p:cNvPr>
          <p:cNvSpPr txBox="1"/>
          <p:nvPr/>
        </p:nvSpPr>
        <p:spPr>
          <a:xfrm>
            <a:off x="648931" y="2438400"/>
            <a:ext cx="3505494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Biggest change in P-Value derived from considering only certain images.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Remove images that lack precise data from analysis by only considering ones where community scientists managed to produce 3+ measurements within 10% of each other.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Only analyze the 193 / 479 images left after this and only consider the measurements that met the 10% criteria.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Compare Researchers’ average measured Tegula Distance to community Scientists’ average measurement for each image.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Average percent difference = 5.24%.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Community Scientists measure 2.2% higher than researchers on average.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Statistical significance from independent samples T-test comparing Researchers’ measurements to Community Scientists’ </a:t>
            </a:r>
            <a:r>
              <a:rPr lang="en-US" sz="1600" b="1" dirty="0"/>
              <a:t>(P-Value = 0.033)</a:t>
            </a:r>
            <a:r>
              <a:rPr lang="en-US" sz="16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6CDB8C-D12E-C158-5B45-EEE281841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" b="10431"/>
          <a:stretch/>
        </p:blipFill>
        <p:spPr>
          <a:xfrm>
            <a:off x="5405862" y="1455057"/>
            <a:ext cx="6019331" cy="3554688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AECC5A-8522-2443-3712-C5B721517EDF}"/>
              </a:ext>
            </a:extLst>
          </p:cNvPr>
          <p:cNvSpPr txBox="1"/>
          <p:nvPr/>
        </p:nvSpPr>
        <p:spPr>
          <a:xfrm>
            <a:off x="7317631" y="503361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Given Subject (Image)</a:t>
            </a:r>
          </a:p>
        </p:txBody>
      </p:sp>
    </p:spTree>
    <p:extLst>
      <p:ext uri="{BB962C8B-B14F-4D97-AF65-F5344CB8AC3E}">
        <p14:creationId xmlns:p14="http://schemas.microsoft.com/office/powerpoint/2010/main" val="332807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94A1-DEE5-F855-94D6-83D4DE89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700" dirty="0"/>
              <a:t>Several Methods were Considered to Improve Accuracy of Data in Round 2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F252-3701-FAC2-BCC5-5A610842B6FE}"/>
              </a:ext>
            </a:extLst>
          </p:cNvPr>
          <p:cNvSpPr txBox="1"/>
          <p:nvPr/>
        </p:nvSpPr>
        <p:spPr>
          <a:xfrm>
            <a:off x="648931" y="2438400"/>
            <a:ext cx="3505494" cy="441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Remove images that lack precise data from analysis by only considering ones where community scientists managed to produce 3+ measurements within 10% of each other.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Only analyze the 175 / 479 images left after this and only consider the measurements that met the 10% criteria.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Compare Researchers’ average measured Tegula Distance to community Scientists’ average measurement for each image.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Statistical significance from independent samples T-test comparing Researchers’ measurements to community Scientists’ </a:t>
            </a:r>
            <a:r>
              <a:rPr lang="en-US" sz="1600" b="1" dirty="0"/>
              <a:t>(P-Value = 0.81)</a:t>
            </a:r>
            <a:r>
              <a:rPr lang="en-US" sz="16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ECC5A-8522-2443-3712-C5B721517EDF}"/>
              </a:ext>
            </a:extLst>
          </p:cNvPr>
          <p:cNvSpPr txBox="1"/>
          <p:nvPr/>
        </p:nvSpPr>
        <p:spPr>
          <a:xfrm>
            <a:off x="7317631" y="503361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Given Subject (Image)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D03D89-A249-A9E1-33E9-B0F4F340D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17"/>
          <a:stretch/>
        </p:blipFill>
        <p:spPr>
          <a:xfrm>
            <a:off x="5504219" y="1270783"/>
            <a:ext cx="6038850" cy="37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3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94A1-DEE5-F855-94D6-83D4DE89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700"/>
              <a:t>Several Methods were Considered to Improve Accuracy of Data in Round 2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4F252-3701-FAC2-BCC5-5A610842B6FE}"/>
              </a:ext>
            </a:extLst>
          </p:cNvPr>
          <p:cNvSpPr txBox="1"/>
          <p:nvPr/>
        </p:nvSpPr>
        <p:spPr>
          <a:xfrm>
            <a:off x="648931" y="2438400"/>
            <a:ext cx="3505494" cy="441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Remove images that lack precise data from analysis by only considering ones where community scientists managed to produce 3+ measurements within 50% of each other.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Only analyze the 419 / 479 images left after this and only consider the measurements that met the 50% criteria.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Compare Researchers’ average measured Tegula Distance to community Scientists’ average measurement for each image.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Statistical significance from independent samples T-test comparing Researchers’ measurements to community Scientists’ </a:t>
            </a:r>
            <a:r>
              <a:rPr lang="en-US" sz="1600" b="1" dirty="0"/>
              <a:t>(P-Value = 0.26)</a:t>
            </a:r>
            <a:r>
              <a:rPr lang="en-US" sz="16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ECC5A-8522-2443-3712-C5B721517EDF}"/>
              </a:ext>
            </a:extLst>
          </p:cNvPr>
          <p:cNvSpPr txBox="1"/>
          <p:nvPr/>
        </p:nvSpPr>
        <p:spPr>
          <a:xfrm>
            <a:off x="7317631" y="503361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Given Subject (Image)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9C02A-380A-4BC2-844E-11F116A2D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46"/>
          <a:stretch/>
        </p:blipFill>
        <p:spPr>
          <a:xfrm>
            <a:off x="5664132" y="1295874"/>
            <a:ext cx="6038850" cy="373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6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C94A1-DEE5-F855-94D6-83D4DE89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62399"/>
            <a:ext cx="4357499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Can We Determine the Best Precision Cutoff?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D4F252-3701-FAC2-BCC5-5A610842B6FE}"/>
              </a:ext>
            </a:extLst>
          </p:cNvPr>
          <p:cNvSpPr txBox="1"/>
          <p:nvPr/>
        </p:nvSpPr>
        <p:spPr>
          <a:xfrm>
            <a:off x="1251678" y="2286000"/>
            <a:ext cx="4363595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Requiring images to have more precise results in fewer usable images.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Requiring less precision results in a higher P-Value.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Therefore, we are exchanging P-Value (Quality) for Number of Viable Images (Quantity).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Happy Medium at precision tolerance of 39.2% (Purple Line).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This keeps 402 / 479 images.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This puts us at a P-Value of 0.5 (No indication of any statistically significant difference between researchers and community scientists).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7B5B9-7183-7CE4-65B2-EB904BD68A4B}"/>
              </a:ext>
            </a:extLst>
          </p:cNvPr>
          <p:cNvSpPr txBox="1"/>
          <p:nvPr/>
        </p:nvSpPr>
        <p:spPr>
          <a:xfrm>
            <a:off x="5839072" y="5415006"/>
            <a:ext cx="6239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*Higher precision tolerance means we allow </a:t>
            </a:r>
            <a:r>
              <a:rPr lang="en-US" b="1" dirty="0"/>
              <a:t>LESS</a:t>
            </a:r>
            <a:r>
              <a:rPr lang="en-US" dirty="0"/>
              <a:t> precise results (A.K.A. results that are further from the other measurements for a given image)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C550E3-8890-66F2-3C29-BB5B17634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76" y="856352"/>
            <a:ext cx="60198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6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E08C-23AD-1431-2FF9-1E29AF08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700" kern="1200" dirty="0">
                <a:latin typeface="+mj-lt"/>
                <a:ea typeface="+mj-ea"/>
                <a:cs typeface="+mj-cs"/>
              </a:rPr>
              <a:t>Why did some images have more than five measurements?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B581-C10E-E088-819E-905494A0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4214327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Distribution of how many measurements answered “Yes” to “Were you able to measure the bee?“ vs. how many answered “No” for a given image and how frequently this occurred.</a:t>
            </a:r>
            <a:endParaRPr lang="en-US" sz="1600" dirty="0"/>
          </a:p>
          <a:p>
            <a:r>
              <a:rPr lang="en-US" sz="2000" dirty="0"/>
              <a:t>Peaks at (1,4), (2,3) and (3,2) indicate 5 total measurements to be the norm despite unconfident answers.</a:t>
            </a:r>
          </a:p>
          <a:p>
            <a:r>
              <a:rPr lang="en-US" sz="2000" dirty="0"/>
              <a:t>People tend to maintain confidence despite inability to measure certain images properly (such as those with antennae covering a tegula).</a:t>
            </a:r>
          </a:p>
          <a:p>
            <a:pPr lvl="1"/>
            <a:r>
              <a:rPr lang="en-US" sz="1600" dirty="0"/>
              <a:t>We expect unconfident answers to be very prevalent on certain images, but we only ever saw three at most.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9E1A5-84F5-BABC-9553-D5B8C7C5D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144" y="511208"/>
            <a:ext cx="62579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1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E08C-23AD-1431-2FF9-1E29AF08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700" kern="1200" dirty="0">
                <a:latin typeface="+mj-lt"/>
                <a:ea typeface="+mj-ea"/>
                <a:cs typeface="+mj-cs"/>
              </a:rPr>
              <a:t>Why did some images have more than five measurements?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B581-C10E-E088-819E-905494A0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4214327"/>
          </a:xfrm>
        </p:spPr>
        <p:txBody>
          <a:bodyPr>
            <a:normAutofit/>
          </a:bodyPr>
          <a:lstStyle/>
          <a:p>
            <a:r>
              <a:rPr lang="en-US" sz="2000" dirty="0"/>
              <a:t>Almost all measurements had exactly 5 measurements, as expected.</a:t>
            </a:r>
          </a:p>
          <a:p>
            <a:r>
              <a:rPr lang="en-US" sz="2000" dirty="0"/>
              <a:t>Some had 6 measurements, and some had 10.</a:t>
            </a:r>
          </a:p>
          <a:p>
            <a:r>
              <a:rPr lang="en-US" sz="2000" dirty="0"/>
              <a:t>It is unknown why this variation occurs.</a:t>
            </a:r>
          </a:p>
          <a:p>
            <a:r>
              <a:rPr lang="en-US" sz="2000" dirty="0"/>
              <a:t>Previously, some images had any number of measurements between 5 and 14.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2F0E9-4AAD-CE1B-D5AD-D64040918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489" y="1189712"/>
            <a:ext cx="6561891" cy="4909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D9B91D-1D53-32B9-CBAA-B40D22A38CA0}"/>
              </a:ext>
            </a:extLst>
          </p:cNvPr>
          <p:cNvSpPr txBox="1"/>
          <p:nvPr/>
        </p:nvSpPr>
        <p:spPr>
          <a:xfrm>
            <a:off x="7062281" y="5914577"/>
            <a:ext cx="31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Measurements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5664D-452A-99D9-2044-F32C21C1351E}"/>
              </a:ext>
            </a:extLst>
          </p:cNvPr>
          <p:cNvSpPr txBox="1"/>
          <p:nvPr/>
        </p:nvSpPr>
        <p:spPr>
          <a:xfrm rot="16200000">
            <a:off x="2251350" y="2772622"/>
            <a:ext cx="59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Images with this many Measurements</a:t>
            </a:r>
          </a:p>
        </p:txBody>
      </p:sp>
    </p:spTree>
    <p:extLst>
      <p:ext uri="{BB962C8B-B14F-4D97-AF65-F5344CB8AC3E}">
        <p14:creationId xmlns:p14="http://schemas.microsoft.com/office/powerpoint/2010/main" val="271493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43E2E-8CC9-716C-316F-BBB40B85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5338194" cy="13228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Why Does Notes for Nature Reconciled Data Still Differ from ours?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DA9C-E3C6-1785-BBA4-AA08BA703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4742771" cy="3983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kern="1200" dirty="0">
                <a:latin typeface="+mn-lt"/>
                <a:ea typeface="+mn-ea"/>
                <a:cs typeface="+mn-cs"/>
              </a:rPr>
              <a:t>Notes for nature averages all measured X-coordinates and Y-coordinates for a given image, not individual measurements (as we do).</a:t>
            </a:r>
          </a:p>
          <a:p>
            <a:r>
              <a:rPr lang="en-US" sz="1400" dirty="0"/>
              <a:t>This means if some users select the top of the tegula first and some select the bottom first, the reconciled coordinate average will be in the middle</a:t>
            </a:r>
          </a:p>
          <a:p>
            <a:r>
              <a:rPr lang="en-US" sz="1400" dirty="0"/>
              <a:t>Similarly, users not selecting the exact same block on the scalebar will greatly skew measurements when coordinates are averaged. </a:t>
            </a:r>
          </a:p>
          <a:p>
            <a:r>
              <a:rPr lang="en-US" sz="1400" dirty="0"/>
              <a:t>They have averaged tegula lengths up to 0.6 cm due to skewed scalebars.</a:t>
            </a:r>
          </a:p>
          <a:p>
            <a:r>
              <a:rPr lang="en-US" sz="1400" dirty="0"/>
              <a:t>Most of their measurements average very low (&lt; 0.1 cm) due to some users measuring left to right and others measuring right to left (or down to up vs. up to down depending on image orientation).</a:t>
            </a:r>
          </a:p>
          <a:p>
            <a:endParaRPr lang="en-US" sz="1400" b="1" dirty="0"/>
          </a:p>
          <a:p>
            <a:pPr marL="0" indent="0">
              <a:buNone/>
            </a:pPr>
            <a:endParaRPr lang="en-US" sz="14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75ACA-A5A9-8D32-4E95-31F74319E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578" y="834656"/>
            <a:ext cx="3271556" cy="2445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70E4DF-70EE-F395-BF8C-ED4A25957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019" y="3859163"/>
            <a:ext cx="3274468" cy="2445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9D1A31-1D51-59F8-366C-60FA061FDD70}"/>
              </a:ext>
            </a:extLst>
          </p:cNvPr>
          <p:cNvSpPr txBox="1"/>
          <p:nvPr/>
        </p:nvSpPr>
        <p:spPr>
          <a:xfrm>
            <a:off x="8200417" y="3138547"/>
            <a:ext cx="327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Tegula Measurement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8FD82E-596E-8DD1-6262-43FAD5A57E11}"/>
              </a:ext>
            </a:extLst>
          </p:cNvPr>
          <p:cNvSpPr txBox="1"/>
          <p:nvPr/>
        </p:nvSpPr>
        <p:spPr>
          <a:xfrm>
            <a:off x="8200417" y="6186630"/>
            <a:ext cx="327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Tegula Measurement Length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29F8EE-0BDE-E14D-D370-E00E6F200DF1}"/>
              </a:ext>
            </a:extLst>
          </p:cNvPr>
          <p:cNvSpPr txBox="1"/>
          <p:nvPr/>
        </p:nvSpPr>
        <p:spPr>
          <a:xfrm rot="16200000">
            <a:off x="6155421" y="4484208"/>
            <a:ext cx="327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Occurrences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59D488-A377-D7CB-2E41-5A37317FE284}"/>
              </a:ext>
            </a:extLst>
          </p:cNvPr>
          <p:cNvSpPr txBox="1"/>
          <p:nvPr/>
        </p:nvSpPr>
        <p:spPr>
          <a:xfrm rot="16200000">
            <a:off x="6083473" y="1384468"/>
            <a:ext cx="327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Occurrences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8880CD-B304-3476-F0D7-5B8483B7550D}"/>
              </a:ext>
            </a:extLst>
          </p:cNvPr>
          <p:cNvSpPr txBox="1"/>
          <p:nvPr/>
        </p:nvSpPr>
        <p:spPr>
          <a:xfrm>
            <a:off x="8376034" y="553348"/>
            <a:ext cx="327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Their Reconciled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447601-4858-E079-0EC4-3C7E2C05968D}"/>
              </a:ext>
            </a:extLst>
          </p:cNvPr>
          <p:cNvSpPr txBox="1"/>
          <p:nvPr/>
        </p:nvSpPr>
        <p:spPr>
          <a:xfrm>
            <a:off x="8343399" y="3561453"/>
            <a:ext cx="327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Reconciled Data</a:t>
            </a:r>
          </a:p>
        </p:txBody>
      </p:sp>
    </p:spTree>
    <p:extLst>
      <p:ext uri="{BB962C8B-B14F-4D97-AF65-F5344CB8AC3E}">
        <p14:creationId xmlns:p14="http://schemas.microsoft.com/office/powerpoint/2010/main" val="201584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10727</TotalTime>
  <Words>1759</Words>
  <Application>Microsoft Office PowerPoint</Application>
  <PresentationFormat>Widescreen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Four Cheadle Center Researchers Conducted their own Measurements and Results were Compared to Contributions by Community Scientists from Notes for Nature</vt:lpstr>
      <vt:lpstr>Four Cheadle Center Researchers Conducted their own Measurements and Results were Compared to Contributions by Community Scientists from Notes for Nature Round 2</vt:lpstr>
      <vt:lpstr>Several Methods were Considered to Improve Accuracy of Data</vt:lpstr>
      <vt:lpstr>Several Methods were Considered to Improve Accuracy of Data in Round 2</vt:lpstr>
      <vt:lpstr>Several Methods were Considered to Improve Accuracy of Data in Round 2</vt:lpstr>
      <vt:lpstr>How Can We Determine the Best Precision Cutoff?</vt:lpstr>
      <vt:lpstr>Why did some images have more than five measurements?</vt:lpstr>
      <vt:lpstr>Why did some images have more than five measurements?</vt:lpstr>
      <vt:lpstr>Why Does Notes for Nature Reconciled Data Still Differ from ours?</vt:lpstr>
      <vt:lpstr>Why Does Notes for Nature Reconciled Data Still Differ from ours?</vt:lpstr>
      <vt:lpstr>Were the Differences Between Researchers’ and Community Scientists’ Measurements Biologically Meaningful?</vt:lpstr>
      <vt:lpstr>Formula for Previous Slide</vt:lpstr>
      <vt:lpstr>How Should we Measure the Accuracy of all Viable Images? </vt:lpstr>
      <vt:lpstr>How Can We Determine the Best Method of Measurement Cutoff?</vt:lpstr>
      <vt:lpstr>Are the datasets normally distributed?</vt:lpstr>
      <vt:lpstr>Are the datasets normally distributed?</vt:lpstr>
      <vt:lpstr>Are the datasets normally distributed?</vt:lpstr>
      <vt:lpstr>Conversion of Mean Absolute Difference to Mean Percent Difference</vt:lpstr>
      <vt:lpstr>What if we don’t cut out tegula measurements &gt; 0.4 cm?</vt:lpstr>
      <vt:lpstr>What if we use a Wilcoxon signed-rank test instead of an unpaired T-Test?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Cheadle Center Researchers Conducted their own Measurements and Results were Compared to Contributions by Community Scientists from Notes for Nature</dc:title>
  <dc:creator>Alec Buetow</dc:creator>
  <cp:lastModifiedBy>Alec Buetow</cp:lastModifiedBy>
  <cp:revision>2</cp:revision>
  <dcterms:created xsi:type="dcterms:W3CDTF">2022-09-06T18:12:10Z</dcterms:created>
  <dcterms:modified xsi:type="dcterms:W3CDTF">2022-11-23T23:07:29Z</dcterms:modified>
</cp:coreProperties>
</file>