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4A066-BEED-A042-811C-9333C97E1A05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4B31D-5A89-D145-8B42-FEFCE22CC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A73A-E065-434F-8512-7F2938F8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6E5C-6432-5248-9C9B-027128CF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90E7-E685-D740-8ACE-BF4BC6F6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F2D3-2788-A948-B3EB-3ED66713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58FB-740E-0641-9840-E4EBB4C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B16E-D291-B644-8C8D-CA7B2FFC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442AA-4F23-AC48-AE5C-19CBD455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D65B-85EB-EB47-AFDC-4B932BBF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2C0F-8BD5-1141-93ED-FD6B677A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46C1-244C-B649-9665-BEF829F8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FE398-8F7D-2F40-9F3A-3B417F72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5EA82-369D-0E4B-B85D-6A24DB80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4C19-E17F-F541-BE25-CF570FF3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EC7E-559E-3A46-AA8F-C1E4ED00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AA92-9E75-E340-9296-9A4BF7D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3D84-6045-1140-9DB1-9321C0C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FABC-97D1-6A46-AADD-81E3AF2E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D702-82B9-C344-B136-DB09646E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E835-413B-564A-AEB5-87DD536A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2EC8-7CAD-E845-A85A-FFE268A9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8751-7FCC-334D-BEB4-145CD6E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0FE0-3AAB-DF4C-988C-0F177675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B394-4403-1E48-BB36-5233C289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4AB-8349-394D-80EA-3218888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5E3-E86D-DA41-B479-01B22C6C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A5E-2A4F-3640-A8D1-62A81034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0F8F-72BF-7B4D-90FC-3E42AD4EE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2952-257D-9D45-AD61-0D97BFA9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F65A-9CC9-EA40-8A15-74A1EA7C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2B1C-1FCE-3143-A162-E7FB2BD1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C31CB-6771-E648-91EA-D5B6E28D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E2B6-41DB-DA48-9FD8-8EDE6FF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4312-B7FD-2443-BEFA-2ABEF6D3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372D-0F93-C247-9A08-4918053F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334F2-99F6-884C-A9EA-C75C60EF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3E600-E388-3046-A3E1-6B727E79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1F259-1147-8B46-AD9C-02E40E8C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ECF51-546E-084D-9093-6B02E4E1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11B2D-1204-1B49-BA18-528ACF6D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5AE0-2D55-2E4D-BFCC-65B96A42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E0EFF-5AD8-0044-9C14-C28BDD2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6AC1-E317-694D-BB9C-368B8488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B5A8-36C1-4649-975A-85D2C53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C002A-2394-F64C-A6D1-B2060F90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8550A-9929-6345-B2A3-2B2FC77D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232F3-92E6-534D-AE21-BC47675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D9F1-C9B0-0042-9606-382EE98E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9981-FC0C-2347-B68A-C0E9C518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9772-39E9-4E40-B947-3EEE6363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1C9-8222-8541-8101-2067065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0CD1-D2D9-CA40-A2B7-0B08A5C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AECA-B569-CD44-BBCB-4A8ABD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CA42-C351-8B4B-A7D7-10ABCB1C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6E556-285F-444D-9F2A-830A4ED4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01D84-C341-A144-83FC-9515154F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B2AE-DF78-E847-86FB-56D20FA0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AB85-518F-784D-949E-B790BA98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0A4B-E0DE-5244-B521-9F8F5CEE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D2A44-B296-5B43-88F6-9F13756A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6D96-0F27-6945-8B50-7E5AFA71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BCA8-5E7E-1442-9C7C-C09D64960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146A-D800-2046-B55B-F7CDBFDFF2C2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9A73-0F22-0B43-9584-F83FA3BA0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2F16-09EF-384C-8305-FB3CDCCD8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380E-4DEC-EC40-8530-CE58F718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68675" y="-9524"/>
            <a:ext cx="12508300" cy="1231999"/>
            <a:chOff x="-268675" y="-9524"/>
            <a:chExt cx="12508300" cy="1231999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-28575" y="-9524"/>
              <a:ext cx="12268200" cy="1176111"/>
              <a:chOff x="-19051" y="-66675"/>
              <a:chExt cx="12268200" cy="637493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-19051" y="-66675"/>
                <a:ext cx="12268200" cy="381000"/>
              </a:xfrm>
              <a:prstGeom prst="rect">
                <a:avLst/>
              </a:prstGeom>
              <a:solidFill>
                <a:srgbClr val="E875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-19051" y="314318"/>
                <a:ext cx="12268200" cy="256500"/>
              </a:xfrm>
              <a:prstGeom prst="rect">
                <a:avLst/>
              </a:prstGeom>
              <a:solidFill>
                <a:srgbClr val="1547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1"/>
            <p:cNvSpPr txBox="1"/>
            <p:nvPr/>
          </p:nvSpPr>
          <p:spPr>
            <a:xfrm>
              <a:off x="4219499" y="52475"/>
              <a:ext cx="3870900" cy="585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lt1"/>
                  </a:solidFill>
                </a:rPr>
                <a:t>UTDesign I: CloudPlug</a:t>
              </a:r>
              <a:endParaRPr sz="2600" b="1">
                <a:solidFill>
                  <a:schemeClr val="lt1"/>
                </a:solidFill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49300" y="731325"/>
              <a:ext cx="57702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Brandon Bearden (EE), Connor DeCamp (CE), Elizabeth Estrada (EE), </a:t>
              </a:r>
              <a:endParaRPr sz="1200">
                <a:solidFill>
                  <a:schemeClr val="lt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Eduardo Hervert (EE), Jason Kim (EE), Nguyen Nguyen (EE), Donghyun Seo (EE)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-10700" t="19310" r="10699" b="-10701"/>
            <a:stretch/>
          </p:blipFill>
          <p:spPr>
            <a:xfrm>
              <a:off x="-268675" y="41213"/>
              <a:ext cx="2116125" cy="115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 t="24751" b="25963"/>
            <a:stretch/>
          </p:blipFill>
          <p:spPr>
            <a:xfrm>
              <a:off x="10329350" y="54825"/>
              <a:ext cx="1905024" cy="625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7519200" y="637475"/>
              <a:ext cx="4672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</a:rPr>
                <a:t>Faculty Advisors:     Dr. Marco Tacca,  Dr. Andrea Fumagalli</a:t>
              </a:r>
              <a:endParaRPr sz="1300">
                <a:solidFill>
                  <a:schemeClr val="lt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</a:rPr>
                <a:t>Corporate Mentors: Gert Grammel, JJ Jamison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-38100" y="6543200"/>
            <a:ext cx="12277725" cy="384888"/>
            <a:chOff x="-38100" y="6543200"/>
            <a:chExt cx="12277725" cy="384888"/>
          </a:xfrm>
        </p:grpSpPr>
        <p:grpSp>
          <p:nvGrpSpPr>
            <p:cNvPr id="94" name="Google Shape;94;p1"/>
            <p:cNvGrpSpPr/>
            <p:nvPr/>
          </p:nvGrpSpPr>
          <p:grpSpPr>
            <a:xfrm rot="10800000" flipH="1">
              <a:off x="-38100" y="6549265"/>
              <a:ext cx="12268200" cy="310478"/>
              <a:chOff x="-19051" y="-66675"/>
              <a:chExt cx="12268200" cy="448409"/>
            </a:xfrm>
          </p:grpSpPr>
          <p:sp>
            <p:nvSpPr>
              <p:cNvPr id="95" name="Google Shape;95;p1"/>
              <p:cNvSpPr/>
              <p:nvPr/>
            </p:nvSpPr>
            <p:spPr>
              <a:xfrm>
                <a:off x="-19051" y="-66675"/>
                <a:ext cx="12268200" cy="381000"/>
              </a:xfrm>
              <a:prstGeom prst="rect">
                <a:avLst/>
              </a:prstGeom>
              <a:solidFill>
                <a:srgbClr val="E875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-19051" y="276434"/>
                <a:ext cx="12268200" cy="105300"/>
              </a:xfrm>
              <a:prstGeom prst="rect">
                <a:avLst/>
              </a:prstGeom>
              <a:solidFill>
                <a:srgbClr val="1547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1"/>
            <p:cNvSpPr txBox="1"/>
            <p:nvPr/>
          </p:nvSpPr>
          <p:spPr>
            <a:xfrm>
              <a:off x="0" y="6543200"/>
              <a:ext cx="198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#1282, Senior Design I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4148700" y="6558788"/>
              <a:ext cx="389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Erik Jonsson School of Engineering and Computer Science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1291625" y="6543200"/>
              <a:ext cx="9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Spring 2021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118575" y="1166175"/>
            <a:ext cx="44568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dk1"/>
                </a:solidFill>
              </a:rPr>
              <a:t>Project Description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System testing for SFP+ modules is time consuming and requires physical intervention. Is there a device that can be wirelessly reprogrammed to mimic vendor SFP+ control logic in a way that network switches accept it as a genuine vendor SFP+?</a:t>
            </a:r>
            <a:endParaRPr sz="1000"/>
          </a:p>
        </p:txBody>
      </p:sp>
      <p:sp>
        <p:nvSpPr>
          <p:cNvPr id="101" name="Google Shape;101;p1"/>
          <p:cNvSpPr txBox="1"/>
          <p:nvPr/>
        </p:nvSpPr>
        <p:spPr>
          <a:xfrm>
            <a:off x="118575" y="2283675"/>
            <a:ext cx="4456800" cy="2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dk1"/>
                </a:solidFill>
              </a:rPr>
              <a:t>Objectives</a:t>
            </a:r>
            <a:endParaRPr b="1" u="sng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Design a </a:t>
            </a:r>
            <a:r>
              <a:rPr lang="en-US" sz="1000" b="1">
                <a:solidFill>
                  <a:schemeClr val="dk1"/>
                </a:solidFill>
              </a:rPr>
              <a:t>CloudPlug </a:t>
            </a:r>
            <a:r>
              <a:rPr lang="en-US" sz="1000">
                <a:solidFill>
                  <a:schemeClr val="dk1"/>
                </a:solidFill>
              </a:rPr>
              <a:t>to: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Be wirelessly programmed using Control Software to mimic individual vendor SFP+ control logic (“Persona”)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Host stress-recordings to simulate impairments in order to stimulate the network switch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Design a </a:t>
            </a:r>
            <a:r>
              <a:rPr lang="en-US" sz="1000" b="1">
                <a:solidFill>
                  <a:schemeClr val="dk1"/>
                </a:solidFill>
              </a:rPr>
              <a:t>Docking Station </a:t>
            </a:r>
            <a:r>
              <a:rPr lang="en-US" sz="1000">
                <a:solidFill>
                  <a:schemeClr val="dk1"/>
                </a:solidFill>
              </a:rPr>
              <a:t>to: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Clone control logic from EEPROM of SFP+ modules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Monitor critical parameters under stress of SFP+ modules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Design </a:t>
            </a:r>
            <a:r>
              <a:rPr lang="en-US" sz="1000" b="1">
                <a:solidFill>
                  <a:schemeClr val="dk1"/>
                </a:solidFill>
              </a:rPr>
              <a:t>Control Software </a:t>
            </a:r>
            <a:r>
              <a:rPr lang="en-US" sz="1000">
                <a:solidFill>
                  <a:schemeClr val="dk1"/>
                </a:solidFill>
              </a:rPr>
              <a:t>to</a:t>
            </a:r>
            <a:r>
              <a:rPr lang="en-US" sz="1000" b="1">
                <a:solidFill>
                  <a:schemeClr val="dk1"/>
                </a:solidFill>
              </a:rPr>
              <a:t>:</a:t>
            </a:r>
            <a:endParaRPr sz="1000" b="1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Detect and control Docking Station and CloudPlugs on LAN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-US" sz="1000">
                <a:solidFill>
                  <a:schemeClr val="dk1"/>
                </a:solidFill>
              </a:rPr>
              <a:t>Reprogram CloudPlugs to behave as different SFP+ modules</a:t>
            </a:r>
            <a:endParaRPr sz="1000"/>
          </a:p>
        </p:txBody>
      </p:sp>
      <p:sp>
        <p:nvSpPr>
          <p:cNvPr id="102" name="Google Shape;102;p1"/>
          <p:cNvSpPr txBox="1"/>
          <p:nvPr/>
        </p:nvSpPr>
        <p:spPr>
          <a:xfrm>
            <a:off x="4490475" y="5041275"/>
            <a:ext cx="32535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Design Related Details</a:t>
            </a:r>
            <a:endParaRPr b="1" u="sng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Raspberry Pi 4B for Docking Station MCU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Raspberry Pi Zero W for </a:t>
            </a:r>
            <a:r>
              <a:rPr lang="en-US" sz="1000" dirty="0" err="1"/>
              <a:t>CloudPlug</a:t>
            </a:r>
            <a:r>
              <a:rPr lang="en-US" sz="1000" dirty="0"/>
              <a:t> MCU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Fast-mode I2C used to communicate with SFP+ EEPROM and network switch</a:t>
            </a:r>
            <a:endParaRPr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162100" y="5085070"/>
            <a:ext cx="43719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Specifications and Requirements</a:t>
            </a:r>
            <a:endParaRPr b="1" u="sng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>
                <a:solidFill>
                  <a:schemeClr val="dk1"/>
                </a:solidFill>
              </a:rPr>
              <a:t>Fabricate PCB, test components and circuits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Construct prototype Docking Station and CloudPlug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Write, integrate, and test microcontroller programs and Control Software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7776975" y="5041275"/>
            <a:ext cx="34389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Timeline and Milestones</a:t>
            </a:r>
            <a:endParaRPr b="1" u="sng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Provides connection to </a:t>
            </a:r>
            <a:r>
              <a:rPr lang="en-US" sz="1000" dirty="0" err="1"/>
              <a:t>mySQL</a:t>
            </a:r>
            <a:r>
              <a:rPr lang="en-US" sz="1000" dirty="0"/>
              <a:t> database to retrieve </a:t>
            </a:r>
            <a:r>
              <a:rPr lang="en-US" sz="1000" dirty="0" err="1"/>
              <a:t>CloudPlug</a:t>
            </a:r>
            <a:r>
              <a:rPr lang="en-US" sz="1000" dirty="0"/>
              <a:t> personas for reprogramming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Supports auto-discovery of Docking Station and </a:t>
            </a:r>
            <a:r>
              <a:rPr lang="en-US" sz="1000" dirty="0" err="1"/>
              <a:t>CloudPlugs</a:t>
            </a:r>
            <a:r>
              <a:rPr lang="en-US" sz="1000" dirty="0"/>
              <a:t> on LAN</a:t>
            </a:r>
            <a:endParaRPr sz="1000" dirty="0"/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6975" y="1222475"/>
            <a:ext cx="4316499" cy="37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E3652D-AAD8-7546-B0B4-EE67967F9FEC}"/>
              </a:ext>
            </a:extLst>
          </p:cNvPr>
          <p:cNvSpPr/>
          <p:nvPr/>
        </p:nvSpPr>
        <p:spPr>
          <a:xfrm>
            <a:off x="4490475" y="1415441"/>
            <a:ext cx="3028725" cy="357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diagram representing the project concept or a well stated block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Dinesh</dc:creator>
  <cp:lastModifiedBy>Bhatia, Dinesh</cp:lastModifiedBy>
  <cp:revision>1</cp:revision>
  <dcterms:created xsi:type="dcterms:W3CDTF">2021-07-13T04:53:06Z</dcterms:created>
  <dcterms:modified xsi:type="dcterms:W3CDTF">2021-07-13T04:58:16Z</dcterms:modified>
</cp:coreProperties>
</file>