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4" r:id="rId8"/>
    <p:sldId id="263" r:id="rId9"/>
    <p:sldId id="261" r:id="rId10"/>
    <p:sldId id="262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38283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8025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42354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3383089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83484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1290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09173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24523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5879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7310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822501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8986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635362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2727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156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869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61138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35E1B7-DC76-46C5-A5BA-59192AE30510}" type="datetimeFigureOut">
              <a:rPr lang="en-US" smtClean="0"/>
              <a:pPr/>
              <a:t>10-Sep-16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9747-3CAD-4D80-A109-96C7864B0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5853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96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HMaster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Region Server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Client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7302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HBASE 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846" y="1712890"/>
            <a:ext cx="8943251" cy="4765183"/>
          </a:xfrm>
        </p:spPr>
      </p:pic>
    </p:spTree>
    <p:extLst>
      <p:ext uri="{BB962C8B-B14F-4D97-AF65-F5344CB8AC3E}">
        <p14:creationId xmlns:p14="http://schemas.microsoft.com/office/powerpoint/2010/main" xmlns="" val="4050265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Regions</a:t>
            </a:r>
          </a:p>
          <a:p>
            <a:endParaRPr lang="en-US" sz="2400" dirty="0"/>
          </a:p>
          <a:p>
            <a:r>
              <a:rPr lang="en-US" sz="2400" dirty="0" smtClean="0"/>
              <a:t>Stores</a:t>
            </a:r>
          </a:p>
          <a:p>
            <a:endParaRPr lang="en-US" sz="2400" dirty="0"/>
          </a:p>
          <a:p>
            <a:r>
              <a:rPr lang="en-US" sz="2400" dirty="0" err="1" smtClean="0"/>
              <a:t>Memstore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Hfile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WAL(Write Ahead Log)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0538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DIFFERENCE B/W HBASE &amp; RDBMS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Supports Scale Out</a:t>
            </a:r>
          </a:p>
          <a:p>
            <a:r>
              <a:rPr lang="en-US" dirty="0" smtClean="0"/>
              <a:t>Uses API and </a:t>
            </a:r>
            <a:r>
              <a:rPr lang="en-US" dirty="0" err="1" smtClean="0"/>
              <a:t>MapReduce</a:t>
            </a:r>
            <a:r>
              <a:rPr lang="en-US" dirty="0" smtClean="0"/>
              <a:t> to access data</a:t>
            </a:r>
          </a:p>
          <a:p>
            <a:r>
              <a:rPr lang="en-US" dirty="0" smtClean="0"/>
              <a:t>Schema is flexible</a:t>
            </a:r>
          </a:p>
          <a:p>
            <a:r>
              <a:rPr lang="en-US" dirty="0" smtClean="0"/>
              <a:t>Suitable for both structured and non structured data</a:t>
            </a:r>
          </a:p>
          <a:p>
            <a:r>
              <a:rPr lang="en-US" dirty="0" smtClean="0"/>
              <a:t>This is always distributed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Supports Scale Up</a:t>
            </a:r>
          </a:p>
          <a:p>
            <a:r>
              <a:rPr lang="en-US" dirty="0" smtClean="0"/>
              <a:t>Uses SQL Queries</a:t>
            </a:r>
          </a:p>
          <a:p>
            <a:endParaRPr lang="en-US" dirty="0"/>
          </a:p>
          <a:p>
            <a:r>
              <a:rPr lang="en-US" dirty="0" smtClean="0"/>
              <a:t>Schema is more restrictive</a:t>
            </a:r>
          </a:p>
          <a:p>
            <a:r>
              <a:rPr lang="en-US" dirty="0" smtClean="0"/>
              <a:t>Suitable for structured data</a:t>
            </a:r>
          </a:p>
          <a:p>
            <a:r>
              <a:rPr lang="en-US" dirty="0" smtClean="0"/>
              <a:t>This is centralized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060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HBase</a:t>
            </a:r>
            <a:r>
              <a:rPr lang="en-US" dirty="0" smtClean="0"/>
              <a:t> Shell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111" y="2150773"/>
            <a:ext cx="10825876" cy="3670478"/>
          </a:xfrm>
        </p:spPr>
      </p:pic>
    </p:spTree>
    <p:extLst>
      <p:ext uri="{BB962C8B-B14F-4D97-AF65-F5344CB8AC3E}">
        <p14:creationId xmlns:p14="http://schemas.microsoft.com/office/powerpoint/2010/main" xmlns="" val="489551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Creating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824" y="1952549"/>
            <a:ext cx="11510104" cy="629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824" y="3553740"/>
            <a:ext cx="11510104" cy="691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824" y="4952965"/>
            <a:ext cx="11510104" cy="9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570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Alter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806" y="1853248"/>
            <a:ext cx="11486388" cy="7048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806" y="3395163"/>
            <a:ext cx="11486388" cy="27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3305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Drop(Delete)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111" y="2717441"/>
            <a:ext cx="11217444" cy="2678807"/>
          </a:xfrm>
        </p:spPr>
      </p:pic>
    </p:spTree>
    <p:extLst>
      <p:ext uri="{BB962C8B-B14F-4D97-AF65-F5344CB8AC3E}">
        <p14:creationId xmlns:p14="http://schemas.microsoft.com/office/powerpoint/2010/main" xmlns="" val="324989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Adding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790" y="2215165"/>
            <a:ext cx="10794421" cy="3580327"/>
          </a:xfrm>
        </p:spPr>
      </p:pic>
    </p:spTree>
    <p:extLst>
      <p:ext uri="{BB962C8B-B14F-4D97-AF65-F5344CB8AC3E}">
        <p14:creationId xmlns:p14="http://schemas.microsoft.com/office/powerpoint/2010/main" xmlns="" val="146153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965" y="1630891"/>
            <a:ext cx="10414070" cy="43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008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0981" y="1635616"/>
            <a:ext cx="5950039" cy="2071213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5514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Update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609" y="2180451"/>
            <a:ext cx="11353940" cy="12066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609" y="4559541"/>
            <a:ext cx="11353940" cy="13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2772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Read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126" y="2060620"/>
            <a:ext cx="11651748" cy="8088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126" y="3529284"/>
            <a:ext cx="1165174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802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Delete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817" y="2021984"/>
            <a:ext cx="11220854" cy="10250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817" y="4082603"/>
            <a:ext cx="11220854" cy="18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381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View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986" y="2034861"/>
            <a:ext cx="11495697" cy="4287173"/>
          </a:xfrm>
        </p:spPr>
      </p:pic>
    </p:spTree>
    <p:extLst>
      <p:ext uri="{BB962C8B-B14F-4D97-AF65-F5344CB8AC3E}">
        <p14:creationId xmlns:p14="http://schemas.microsoft.com/office/powerpoint/2010/main" xmlns="" val="406040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err="1" smtClean="0"/>
              <a:t>Facebook</a:t>
            </a:r>
            <a:r>
              <a:rPr lang="en-US" sz="2600" dirty="0" smtClean="0"/>
              <a:t> messenger</a:t>
            </a:r>
          </a:p>
          <a:p>
            <a:endParaRPr lang="en-US" sz="2600" dirty="0" smtClean="0"/>
          </a:p>
          <a:p>
            <a:r>
              <a:rPr lang="en-US" sz="2600" dirty="0" smtClean="0"/>
              <a:t>Twitter</a:t>
            </a:r>
          </a:p>
          <a:p>
            <a:endParaRPr lang="en-US" sz="2600" dirty="0" smtClean="0"/>
          </a:p>
          <a:p>
            <a:r>
              <a:rPr lang="en-US" sz="2600" dirty="0" smtClean="0"/>
              <a:t>Adobe</a:t>
            </a:r>
          </a:p>
          <a:p>
            <a:endParaRPr lang="en-US" sz="2600" dirty="0" smtClean="0"/>
          </a:p>
          <a:p>
            <a:r>
              <a:rPr lang="en-US" sz="2600" dirty="0" smtClean="0"/>
              <a:t>Netflix</a:t>
            </a:r>
          </a:p>
          <a:p>
            <a:endParaRPr lang="en-US" sz="2600" dirty="0" smtClean="0"/>
          </a:p>
          <a:p>
            <a:r>
              <a:rPr lang="en-US" sz="2600" dirty="0" smtClean="0"/>
              <a:t>Yahoo</a:t>
            </a:r>
          </a:p>
          <a:p>
            <a:endParaRPr lang="en-US" sz="2600" dirty="0" smtClean="0"/>
          </a:p>
          <a:p>
            <a:r>
              <a:rPr lang="en-US" sz="2600" dirty="0" smtClean="0"/>
              <a:t>And many more like Flurry , </a:t>
            </a:r>
            <a:r>
              <a:rPr lang="en-US" sz="2600" dirty="0" err="1" smtClean="0"/>
              <a:t>Spotify</a:t>
            </a:r>
            <a:r>
              <a:rPr lang="en-US" sz="2600" dirty="0" smtClean="0"/>
              <a:t> , </a:t>
            </a:r>
            <a:r>
              <a:rPr lang="en-US" sz="2600" dirty="0" err="1" smtClean="0"/>
              <a:t>Imgur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719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Lavish </a:t>
            </a:r>
            <a:r>
              <a:rPr lang="en-US" dirty="0" err="1" smtClean="0"/>
              <a:t>jain</a:t>
            </a:r>
            <a:endParaRPr lang="en-US" dirty="0" smtClean="0"/>
          </a:p>
          <a:p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gupta</a:t>
            </a:r>
            <a:endParaRPr lang="en-US" dirty="0" smtClean="0"/>
          </a:p>
          <a:p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aggarwal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19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</a:t>
            </a:r>
            <a:r>
              <a:rPr lang="en-US" sz="5400" b="1" i="1" dirty="0" smtClean="0">
                <a:ln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Origin Of </a:t>
            </a:r>
            <a:r>
              <a:rPr lang="en-US" sz="5400" b="1" i="1" dirty="0" err="1" smtClean="0">
                <a:ln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HBase</a:t>
            </a:r>
            <a:endParaRPr lang="en-US" sz="5400" b="1" i="1" dirty="0">
              <a:ln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GFS                                                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MAP </a:t>
            </a:r>
            <a:r>
              <a:rPr lang="en-US" sz="2400" dirty="0"/>
              <a:t>REDUCE </a:t>
            </a:r>
            <a:r>
              <a:rPr lang="en-US" sz="2400" dirty="0" smtClean="0"/>
              <a:t>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BIG TABLE                                   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Apache HDFS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Apache MAP REDUCE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Apache </a:t>
            </a:r>
            <a:r>
              <a:rPr lang="en-US" sz="2400" dirty="0" err="1" smtClean="0"/>
              <a:t>HBase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4851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Similar to Google’s Big Table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Open Source Project, </a:t>
            </a:r>
            <a:r>
              <a:rPr lang="en-US" sz="2400" dirty="0" err="1" smtClean="0"/>
              <a:t>Coloumn</a:t>
            </a:r>
            <a:r>
              <a:rPr lang="en-US" sz="2400" dirty="0" smtClean="0"/>
              <a:t> </a:t>
            </a:r>
            <a:r>
              <a:rPr lang="en-US" sz="2400" dirty="0" smtClean="0"/>
              <a:t>Oriented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Written in Java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Runs at the top of HDFS</a:t>
            </a:r>
          </a:p>
        </p:txBody>
      </p:sp>
    </p:spTree>
    <p:extLst>
      <p:ext uri="{BB962C8B-B14F-4D97-AF65-F5344CB8AC3E}">
        <p14:creationId xmlns:p14="http://schemas.microsoft.com/office/powerpoint/2010/main" xmlns="" val="829273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HBASE?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HBase</a:t>
            </a:r>
            <a:r>
              <a:rPr lang="en-US" sz="2800" dirty="0" smtClean="0"/>
              <a:t> is fast</a:t>
            </a:r>
          </a:p>
          <a:p>
            <a:endParaRPr lang="en-US" sz="2800" dirty="0"/>
          </a:p>
          <a:p>
            <a:r>
              <a:rPr lang="en-US" sz="2800" dirty="0" smtClean="0"/>
              <a:t>Can handle sparse data</a:t>
            </a:r>
          </a:p>
          <a:p>
            <a:endParaRPr lang="en-US" sz="2800" dirty="0" smtClean="0"/>
          </a:p>
          <a:p>
            <a:r>
              <a:rPr lang="en-US" sz="2800" dirty="0" smtClean="0"/>
              <a:t>Random access</a:t>
            </a:r>
          </a:p>
          <a:p>
            <a:endParaRPr lang="en-US" sz="2800" dirty="0"/>
          </a:p>
          <a:p>
            <a:r>
              <a:rPr lang="en-US" sz="2800" dirty="0" smtClean="0"/>
              <a:t>Schema can be changed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35845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Linearly Scalable</a:t>
            </a:r>
          </a:p>
          <a:p>
            <a:endParaRPr lang="en-US" sz="2400" dirty="0"/>
          </a:p>
          <a:p>
            <a:r>
              <a:rPr lang="en-US" sz="2400" dirty="0" smtClean="0"/>
              <a:t>Automatic Failure Support</a:t>
            </a:r>
          </a:p>
          <a:p>
            <a:endParaRPr lang="en-US" sz="2400" dirty="0"/>
          </a:p>
          <a:p>
            <a:r>
              <a:rPr lang="en-US" sz="2400" dirty="0" smtClean="0"/>
              <a:t>Integration with </a:t>
            </a:r>
            <a:r>
              <a:rPr lang="en-US" sz="2400" dirty="0" err="1" smtClean="0"/>
              <a:t>Hadoop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Problem</a:t>
            </a:r>
          </a:p>
          <a:p>
            <a:endParaRPr lang="en-US" sz="2400" dirty="0"/>
          </a:p>
          <a:p>
            <a:r>
              <a:rPr lang="en-US" sz="2400" dirty="0" smtClean="0"/>
              <a:t>Data Replication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6442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RELATION WITH HDFS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21" y="1990804"/>
            <a:ext cx="9620518" cy="4628935"/>
          </a:xfrm>
        </p:spPr>
      </p:pic>
    </p:spTree>
    <p:extLst>
      <p:ext uri="{BB962C8B-B14F-4D97-AF65-F5344CB8AC3E}">
        <p14:creationId xmlns:p14="http://schemas.microsoft.com/office/powerpoint/2010/main" xmlns="" val="1221481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in form of tables</a:t>
            </a:r>
          </a:p>
          <a:p>
            <a:endParaRPr lang="en-US" dirty="0"/>
          </a:p>
          <a:p>
            <a:r>
              <a:rPr lang="en-US" dirty="0" smtClean="0"/>
              <a:t>Contain Row keys and </a:t>
            </a:r>
            <a:r>
              <a:rPr lang="en-US" dirty="0" err="1" smtClean="0"/>
              <a:t>Coloumn</a:t>
            </a:r>
            <a:r>
              <a:rPr lang="en-US" dirty="0" smtClean="0"/>
              <a:t> Families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609" y="3725618"/>
            <a:ext cx="11449318" cy="25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3067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629" y="1737675"/>
            <a:ext cx="9404723" cy="4727507"/>
          </a:xfrm>
        </p:spPr>
      </p:pic>
    </p:spTree>
    <p:extLst>
      <p:ext uri="{BB962C8B-B14F-4D97-AF65-F5344CB8AC3E}">
        <p14:creationId xmlns:p14="http://schemas.microsoft.com/office/powerpoint/2010/main" xmlns="" val="3958823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201</Words>
  <Application>Microsoft Office PowerPoint</Application>
  <PresentationFormat>Custom</PresentationFormat>
  <Paragraphs>107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Slide 1</vt:lpstr>
      <vt:lpstr>Slide 2</vt:lpstr>
      <vt:lpstr>              Origin Of HBase</vt:lpstr>
      <vt:lpstr>WHAT IS HBase?</vt:lpstr>
      <vt:lpstr>WHY HBASE?</vt:lpstr>
      <vt:lpstr>FEATURES</vt:lpstr>
      <vt:lpstr>RELATION WITH HDFS</vt:lpstr>
      <vt:lpstr>DATA HANDLING</vt:lpstr>
      <vt:lpstr>ARCHITECTURE</vt:lpstr>
      <vt:lpstr>COMPONENTS</vt:lpstr>
      <vt:lpstr>HBASE WORKING</vt:lpstr>
      <vt:lpstr>IMPORTANT TERMS</vt:lpstr>
      <vt:lpstr>DIFFERENCE B/W HBASE &amp; RDBMS</vt:lpstr>
      <vt:lpstr>HBase Shell</vt:lpstr>
      <vt:lpstr>Creating Table</vt:lpstr>
      <vt:lpstr>Alter Table</vt:lpstr>
      <vt:lpstr>Drop(Delete) Table</vt:lpstr>
      <vt:lpstr>Adding Data</vt:lpstr>
      <vt:lpstr>Slide 19</vt:lpstr>
      <vt:lpstr>Update Table</vt:lpstr>
      <vt:lpstr>Read Data</vt:lpstr>
      <vt:lpstr>Delete Data</vt:lpstr>
      <vt:lpstr>View Table</vt:lpstr>
      <vt:lpstr>USES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Lavish Jain</dc:creator>
  <cp:lastModifiedBy>ANKIT GUPTA</cp:lastModifiedBy>
  <cp:revision>30</cp:revision>
  <dcterms:created xsi:type="dcterms:W3CDTF">2016-09-06T15:14:11Z</dcterms:created>
  <dcterms:modified xsi:type="dcterms:W3CDTF">2016-09-10T09:19:32Z</dcterms:modified>
</cp:coreProperties>
</file>