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77236DE-8E5F-44EB-81CE-BB5D53769F7A}" type="datetimeFigureOut">
              <a:rPr lang="en-IN" smtClean="0"/>
              <a:t>09-09-2016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C74D160-79EE-4EED-A246-41B5BC1A46B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HIVE-big data and hadoop.</a:t>
            </a:r>
            <a:br>
              <a:rPr lang="en-IN" dirty="0" smtClean="0"/>
            </a:br>
            <a:r>
              <a:rPr lang="en-IN" dirty="0" smtClean="0"/>
              <a:t>.</a:t>
            </a:r>
            <a:r>
              <a:rPr lang="en-IN" sz="1400" dirty="0" smtClean="0"/>
              <a:t>CHALLENGE AND SOLUTION.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44857"/>
            <a:ext cx="3816424" cy="3515127"/>
          </a:xfrm>
        </p:spPr>
      </p:pic>
    </p:spTree>
    <p:extLst>
      <p:ext uri="{BB962C8B-B14F-4D97-AF65-F5344CB8AC3E}">
        <p14:creationId xmlns:p14="http://schemas.microsoft.com/office/powerpoint/2010/main" val="17539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1.Hadoop modules.</a:t>
            </a:r>
          </a:p>
          <a:p>
            <a:pPr algn="l"/>
            <a:r>
              <a:rPr lang="en-IN" dirty="0" smtClean="0"/>
              <a:t>2.Hadoop ecosystem sub-projects.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2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25144"/>
            <a:ext cx="8183880" cy="13098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PIG vs. HIVE.</a:t>
            </a:r>
            <a:br>
              <a:rPr lang="en-IN" dirty="0" smtClean="0"/>
            </a:br>
            <a:r>
              <a:rPr lang="en-IN" sz="1800" dirty="0" smtClean="0"/>
              <a:t>.PREFERED BY-</a:t>
            </a:r>
            <a:br>
              <a:rPr lang="en-IN" sz="1800" dirty="0" smtClean="0"/>
            </a:br>
            <a:r>
              <a:rPr lang="en-IN" sz="1800" dirty="0" smtClean="0"/>
              <a:t>.PARTITIONS.</a:t>
            </a:r>
            <a:br>
              <a:rPr lang="en-IN" sz="1800" dirty="0" smtClean="0"/>
            </a:br>
            <a:r>
              <a:rPr lang="en-IN" sz="1800" dirty="0" smtClean="0"/>
              <a:t>.DRIVERS.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32559"/>
            <a:ext cx="6984776" cy="3998020"/>
          </a:xfrm>
        </p:spPr>
      </p:pic>
    </p:spTree>
    <p:extLst>
      <p:ext uri="{BB962C8B-B14F-4D97-AF65-F5344CB8AC3E}">
        <p14:creationId xmlns:p14="http://schemas.microsoft.com/office/powerpoint/2010/main" val="3242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HIVE ARCHITECTURE.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7" y="404665"/>
            <a:ext cx="8370928" cy="4464495"/>
          </a:xfrm>
        </p:spPr>
      </p:pic>
    </p:spTree>
    <p:extLst>
      <p:ext uri="{BB962C8B-B14F-4D97-AF65-F5344CB8AC3E}">
        <p14:creationId xmlns:p14="http://schemas.microsoft.com/office/powerpoint/2010/main" val="8467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26424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.COLOUMN TYPES.</a:t>
            </a:r>
          </a:p>
          <a:p>
            <a:pPr algn="l"/>
            <a:r>
              <a:rPr lang="en-IN" sz="3200" dirty="0" smtClean="0"/>
              <a:t>.LITERALS.</a:t>
            </a:r>
          </a:p>
          <a:p>
            <a:pPr algn="l"/>
            <a:r>
              <a:rPr lang="en-IN" sz="3200" dirty="0" smtClean="0"/>
              <a:t>.NULL VALUES.</a:t>
            </a:r>
          </a:p>
          <a:p>
            <a:pPr algn="l"/>
            <a:r>
              <a:rPr lang="en-IN" sz="3200" dirty="0" smtClean="0"/>
              <a:t>.COMPLEX TYPES.</a:t>
            </a:r>
          </a:p>
        </p:txBody>
      </p:sp>
    </p:spTree>
    <p:extLst>
      <p:ext uri="{BB962C8B-B14F-4D97-AF65-F5344CB8AC3E}">
        <p14:creationId xmlns:p14="http://schemas.microsoft.com/office/powerpoint/2010/main" val="20091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</TotalTime>
  <Words>38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HIVE-big data and hadoop. .CHALLENGE AND SOLUTION.</vt:lpstr>
      <vt:lpstr>HADOOP</vt:lpstr>
      <vt:lpstr>PIG vs. HIVE. .PREFERED BY- .PARTITIONS. .DRIVERS.</vt:lpstr>
      <vt:lpstr>HIVE ARCHITECTURE.</vt:lpstr>
      <vt:lpstr>DATA TYPES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HIVE-big data and hadoop.</dc:title>
  <dc:creator>SALVEE VERMA</dc:creator>
  <cp:lastModifiedBy>SALVEE VERMA</cp:lastModifiedBy>
  <cp:revision>6</cp:revision>
  <dcterms:created xsi:type="dcterms:W3CDTF">2016-09-09T18:19:39Z</dcterms:created>
  <dcterms:modified xsi:type="dcterms:W3CDTF">2016-09-09T19:27:08Z</dcterms:modified>
</cp:coreProperties>
</file>