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E0736B-26B3-4171-9D07-F27E0BA19D42}" type="datetimeFigureOut">
              <a:rPr lang="en-IN" smtClean="0"/>
              <a:t>09-09-2016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CD88B4-6781-4B84-9D2A-79BBA093591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636912"/>
            <a:ext cx="6696744" cy="2376264"/>
          </a:xfrm>
        </p:spPr>
        <p:txBody>
          <a:bodyPr>
            <a:normAutofit/>
          </a:bodyPr>
          <a:lstStyle/>
          <a:p>
            <a:r>
              <a:rPr lang="en-IN" dirty="0"/>
              <a:t>Hive organizes tables into partitions. It is a way of dividing a table into related parts based on the values of partitioned columns such as date, city, and department. Using partition, it is easy to query a portion of the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62068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Partitiong</a:t>
            </a:r>
            <a:r>
              <a:rPr lang="en-IN" dirty="0" smtClean="0"/>
              <a:t> in HIVE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7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dirty="0" smtClean="0"/>
              <a:t>   If the original table is :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 smtClean="0"/>
          </a:p>
          <a:p>
            <a:pPr marL="45720" indent="0">
              <a:buNone/>
            </a:pPr>
            <a:r>
              <a:rPr lang="en-IN" dirty="0" smtClean="0"/>
              <a:t>Then The table partitioned according to </a:t>
            </a:r>
            <a:r>
              <a:rPr lang="en-IN" dirty="0" err="1" smtClean="0"/>
              <a:t>yoj</a:t>
            </a:r>
            <a:r>
              <a:rPr lang="en-IN" dirty="0" smtClean="0"/>
              <a:t> will be: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2696"/>
            <a:ext cx="3233224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21088"/>
            <a:ext cx="3312368" cy="129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221088"/>
            <a:ext cx="3723201" cy="12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6912768" cy="136815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HIVE OPERATORS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1640" y="2060848"/>
            <a:ext cx="6400800" cy="3474720"/>
          </a:xfrm>
        </p:spPr>
        <p:txBody>
          <a:bodyPr/>
          <a:lstStyle/>
          <a:p>
            <a:r>
              <a:rPr lang="en-IN" dirty="0" smtClean="0"/>
              <a:t>1) Relational [=,!=,&lt;,&gt;,&lt;=,&gt;=,IS NULL, IS NOT </a:t>
            </a:r>
          </a:p>
          <a:p>
            <a:pPr marL="45720" indent="0">
              <a:buNone/>
            </a:pPr>
            <a:r>
              <a:rPr lang="en-IN" dirty="0" smtClean="0"/>
              <a:t>                       NULL,LIKE]</a:t>
            </a:r>
            <a:endParaRPr lang="en-IN" dirty="0"/>
          </a:p>
          <a:p>
            <a:r>
              <a:rPr lang="en-IN" dirty="0" smtClean="0"/>
              <a:t>2) </a:t>
            </a:r>
            <a:r>
              <a:rPr lang="en-IN" dirty="0" err="1" smtClean="0"/>
              <a:t>Airthmetic</a:t>
            </a:r>
            <a:r>
              <a:rPr lang="en-IN" dirty="0" smtClean="0"/>
              <a:t> [+,-,*,/,&amp;,|,^]</a:t>
            </a:r>
          </a:p>
          <a:p>
            <a:endParaRPr lang="en-IN" dirty="0"/>
          </a:p>
          <a:p>
            <a:r>
              <a:rPr lang="en-IN" dirty="0" smtClean="0"/>
              <a:t>3) Logical [AND,&amp;&amp;,OR,||,NOT,!]</a:t>
            </a:r>
          </a:p>
          <a:p>
            <a:endParaRPr lang="en-IN" dirty="0"/>
          </a:p>
          <a:p>
            <a:r>
              <a:rPr lang="en-IN" dirty="0" smtClean="0"/>
              <a:t>4) Complex [</a:t>
            </a:r>
            <a:r>
              <a:rPr lang="en-IN" dirty="0" err="1" smtClean="0"/>
              <a:t>Arrays,Maps,Structures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39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6984776" cy="1368152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effectLst/>
              </a:rPr>
              <a:t>Built-In Functions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03648" y="1916832"/>
            <a:ext cx="6400800" cy="347472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1) round(double a)           2) floor(double a)</a:t>
            </a:r>
          </a:p>
          <a:p>
            <a:r>
              <a:rPr lang="en-IN" dirty="0" smtClean="0"/>
              <a:t>3)ceil(double a)               4) </a:t>
            </a:r>
            <a:r>
              <a:rPr lang="en-IN" dirty="0" err="1" smtClean="0"/>
              <a:t>concat</a:t>
            </a:r>
            <a:r>
              <a:rPr lang="en-IN" dirty="0" smtClean="0"/>
              <a:t>(A,B)</a:t>
            </a:r>
          </a:p>
          <a:p>
            <a:r>
              <a:rPr lang="en-IN" dirty="0" smtClean="0"/>
              <a:t>5) </a:t>
            </a:r>
            <a:r>
              <a:rPr lang="en-IN" dirty="0" err="1" smtClean="0"/>
              <a:t>ucase</a:t>
            </a:r>
            <a:r>
              <a:rPr lang="en-IN" dirty="0" smtClean="0"/>
              <a:t>(A)                       6) </a:t>
            </a:r>
            <a:r>
              <a:rPr lang="en-IN" dirty="0" err="1" smtClean="0"/>
              <a:t>lcase</a:t>
            </a:r>
            <a:r>
              <a:rPr lang="en-IN" dirty="0" smtClean="0"/>
              <a:t>(A)</a:t>
            </a:r>
          </a:p>
          <a:p>
            <a:r>
              <a:rPr lang="en-IN" dirty="0" smtClean="0"/>
              <a:t>7)</a:t>
            </a:r>
            <a:r>
              <a:rPr lang="en-IN" dirty="0"/>
              <a:t> size(Map&lt;K.V</a:t>
            </a:r>
            <a:r>
              <a:rPr lang="en-IN" dirty="0" smtClean="0"/>
              <a:t>&gt;)           8)</a:t>
            </a:r>
            <a:r>
              <a:rPr lang="en-IN" dirty="0"/>
              <a:t> size(Array&lt;T</a:t>
            </a:r>
            <a:r>
              <a:rPr lang="en-IN" dirty="0" smtClean="0"/>
              <a:t>&gt;)</a:t>
            </a:r>
          </a:p>
          <a:p>
            <a:r>
              <a:rPr lang="en-IN" dirty="0" smtClean="0"/>
              <a:t>9)</a:t>
            </a:r>
            <a:r>
              <a:rPr lang="en-IN" dirty="0"/>
              <a:t> </a:t>
            </a:r>
            <a:r>
              <a:rPr lang="en-IN" dirty="0" err="1"/>
              <a:t>to_date</a:t>
            </a:r>
            <a:r>
              <a:rPr lang="en-IN" dirty="0"/>
              <a:t>(string timestamp</a:t>
            </a:r>
            <a:r>
              <a:rPr lang="en-IN" dirty="0" smtClean="0"/>
              <a:t>)</a:t>
            </a:r>
          </a:p>
          <a:p>
            <a:r>
              <a:rPr lang="en-IN" dirty="0" smtClean="0"/>
              <a:t>10)</a:t>
            </a:r>
            <a:r>
              <a:rPr lang="en-IN" dirty="0" err="1" smtClean="0"/>
              <a:t>substr</a:t>
            </a:r>
            <a:r>
              <a:rPr lang="en-IN" dirty="0" smtClean="0"/>
              <a:t>(</a:t>
            </a:r>
            <a:r>
              <a:rPr lang="en-IN" dirty="0" err="1" smtClean="0"/>
              <a:t>A,start,end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dirty="0" smtClean="0"/>
              <a:t>11) sum(col)                    12) </a:t>
            </a:r>
            <a:r>
              <a:rPr lang="en-IN" dirty="0" err="1" smtClean="0"/>
              <a:t>avg</a:t>
            </a:r>
            <a:r>
              <a:rPr lang="en-IN" dirty="0" smtClean="0"/>
              <a:t>(col)</a:t>
            </a:r>
          </a:p>
          <a:p>
            <a:r>
              <a:rPr lang="en-IN" dirty="0" smtClean="0"/>
              <a:t>13) min(col)                     14) max(col)</a:t>
            </a:r>
          </a:p>
          <a:p>
            <a:r>
              <a:rPr lang="en-IN" dirty="0" smtClean="0"/>
              <a:t>15) count(*)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0435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6712" y="332656"/>
            <a:ext cx="7632848" cy="187220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1628800"/>
            <a:ext cx="6624736" cy="3744416"/>
          </a:xfrm>
        </p:spPr>
        <p:txBody>
          <a:bodyPr/>
          <a:lstStyle/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 A</a:t>
            </a:r>
            <a:r>
              <a:rPr lang="en-IN" dirty="0"/>
              <a:t> </a:t>
            </a:r>
            <a:r>
              <a:rPr lang="en-IN" b="1" dirty="0"/>
              <a:t>view</a:t>
            </a:r>
            <a:r>
              <a:rPr lang="en-IN" dirty="0"/>
              <a:t> allows a query to be saved and treated like a table. It is a logical construct, as it does not store data like a table</a:t>
            </a:r>
            <a:r>
              <a:rPr lang="en-IN" dirty="0" smtClean="0"/>
              <a:t>.</a:t>
            </a:r>
            <a:endParaRPr lang="en-IN" i="1" dirty="0" smtClean="0"/>
          </a:p>
          <a:p>
            <a:pPr marL="45720" indent="0">
              <a:buNone/>
            </a:pPr>
            <a:r>
              <a:rPr lang="en-IN" i="1" dirty="0" smtClean="0"/>
              <a:t>Ex:</a:t>
            </a:r>
          </a:p>
          <a:p>
            <a:pPr marL="45720" indent="0">
              <a:buNone/>
            </a:pPr>
            <a:r>
              <a:rPr lang="en-IN" dirty="0"/>
              <a:t>hive&gt; CREATE VIEW emp_30000 AS SELECT * FROM employee WHERE salary&gt;30000</a:t>
            </a:r>
            <a:r>
              <a:rPr lang="en-IN" dirty="0" smtClean="0"/>
              <a:t>;</a:t>
            </a:r>
          </a:p>
          <a:p>
            <a:pPr marL="45720" indent="0">
              <a:buNone/>
            </a:pPr>
            <a:r>
              <a:rPr lang="en-IN" i="1" dirty="0" smtClean="0"/>
              <a:t>It will store the salaries of employees greater than 30,000.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18587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0728" y="476672"/>
            <a:ext cx="7704856" cy="144016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INDEXES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9632" y="2276872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en-IN" dirty="0"/>
              <a:t>An Index is nothing but a pointer on a particular column of a table. Creating an index means creating a pointer on a particular column of a table.</a:t>
            </a:r>
          </a:p>
        </p:txBody>
      </p:sp>
    </p:spTree>
    <p:extLst>
      <p:ext uri="{BB962C8B-B14F-4D97-AF65-F5344CB8AC3E}">
        <p14:creationId xmlns:p14="http://schemas.microsoft.com/office/powerpoint/2010/main" val="408024806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52</TotalTime>
  <Words>199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  Partitiong in HIVE</vt:lpstr>
      <vt:lpstr>PowerPoint Presentation</vt:lpstr>
      <vt:lpstr>HIVE OPERATORS  </vt:lpstr>
      <vt:lpstr>Built-In Functions </vt:lpstr>
      <vt:lpstr>VIEWS</vt:lpstr>
      <vt:lpstr>INDEXES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Partitiong in HIVE</dc:title>
  <dc:creator>Kartik Jain</dc:creator>
  <cp:lastModifiedBy>Kartik Jain</cp:lastModifiedBy>
  <cp:revision>7</cp:revision>
  <dcterms:created xsi:type="dcterms:W3CDTF">2016-09-09T16:01:51Z</dcterms:created>
  <dcterms:modified xsi:type="dcterms:W3CDTF">2016-09-09T18:15:21Z</dcterms:modified>
</cp:coreProperties>
</file>