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DBFF228-A03F-426A-B741-CBE71B1B2F81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1CEE3D-DF84-4DD1-BA11-1D67A8804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1600200"/>
            <a:ext cx="7406640" cy="1472184"/>
          </a:xfrm>
        </p:spPr>
        <p:txBody>
          <a:bodyPr>
            <a:normAutofit/>
          </a:bodyPr>
          <a:lstStyle/>
          <a:p>
            <a:r>
              <a:rPr lang="en-US" sz="8800" dirty="0" smtClean="0"/>
              <a:t>MongoDB</a:t>
            </a:r>
            <a:endParaRPr lang="en-US" sz="8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</a:t>
            </a:r>
            <a:r>
              <a:rPr lang="en-US" sz="2800" dirty="0" smtClean="0">
                <a:solidFill>
                  <a:schemeClr val="tx1"/>
                </a:solidFill>
              </a:rPr>
              <a:t>hy the need of MongoDB arise 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Why the name was coined as MongoDB?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What is MongoDB?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100" dirty="0" smtClean="0"/>
              <a:t>Relational database(RDBMS)</a:t>
            </a:r>
          </a:p>
          <a:p>
            <a:r>
              <a:rPr lang="en-US" dirty="0" smtClean="0"/>
              <a:t>Example-Oracle, MySQL</a:t>
            </a:r>
          </a:p>
          <a:p>
            <a:r>
              <a:rPr lang="en-US" dirty="0" smtClean="0"/>
              <a:t>Table oriented</a:t>
            </a:r>
          </a:p>
          <a:p>
            <a:r>
              <a:rPr lang="en-US" dirty="0" smtClean="0"/>
              <a:t>Predefined schema</a:t>
            </a:r>
          </a:p>
          <a:p>
            <a:r>
              <a:rPr lang="en-US" dirty="0" smtClean="0"/>
              <a:t>Vertical scaling</a:t>
            </a:r>
          </a:p>
          <a:p>
            <a:r>
              <a:rPr lang="en-US" dirty="0" smtClean="0"/>
              <a:t>Doesn’t </a:t>
            </a:r>
            <a:r>
              <a:rPr lang="en-US" dirty="0" smtClean="0"/>
              <a:t>support hierarchical data</a:t>
            </a:r>
          </a:p>
          <a:p>
            <a:r>
              <a:rPr lang="en-US" dirty="0" smtClean="0"/>
              <a:t>Fit for complex queries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100" dirty="0" smtClean="0"/>
              <a:t>NoSQL database</a:t>
            </a:r>
          </a:p>
          <a:p>
            <a:endParaRPr lang="en-US" dirty="0" smtClean="0"/>
          </a:p>
          <a:p>
            <a:r>
              <a:rPr lang="en-US" dirty="0" smtClean="0"/>
              <a:t>Example- MongoDB Hbase</a:t>
            </a:r>
          </a:p>
          <a:p>
            <a:r>
              <a:rPr lang="en-US" dirty="0" smtClean="0"/>
              <a:t>Docs, graphs, columns</a:t>
            </a:r>
          </a:p>
          <a:p>
            <a:r>
              <a:rPr lang="en-US" dirty="0" smtClean="0"/>
              <a:t>Dynamic schema</a:t>
            </a:r>
          </a:p>
          <a:p>
            <a:r>
              <a:rPr lang="en-US" dirty="0" smtClean="0"/>
              <a:t>Horizontal scaling</a:t>
            </a:r>
          </a:p>
          <a:p>
            <a:r>
              <a:rPr lang="en-US" dirty="0" smtClean="0"/>
              <a:t>It supports hierarchical data</a:t>
            </a:r>
          </a:p>
          <a:p>
            <a:r>
              <a:rPr lang="en-US" dirty="0" smtClean="0"/>
              <a:t>Not fit for complex queries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MongoDB’s Document - oriented     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Document</a:t>
            </a:r>
          </a:p>
          <a:p>
            <a:pPr marL="514350" indent="-514350"/>
            <a:r>
              <a:rPr lang="en-US" dirty="0" smtClean="0"/>
              <a:t>Collection</a:t>
            </a:r>
          </a:p>
          <a:p>
            <a:pPr marL="514350" indent="-514350"/>
            <a:r>
              <a:rPr lang="en-US" dirty="0" smtClean="0"/>
              <a:t>Database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838200"/>
            <a:ext cx="3657600" cy="466344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Advantages</a:t>
            </a:r>
          </a:p>
          <a:p>
            <a:r>
              <a:rPr lang="en-US" dirty="0" smtClean="0"/>
              <a:t>Schema </a:t>
            </a:r>
            <a:r>
              <a:rPr lang="en-US" dirty="0" smtClean="0"/>
              <a:t>less</a:t>
            </a:r>
            <a:endParaRPr lang="en-US" dirty="0" smtClean="0"/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Deep query ability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Easy scaling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838200"/>
            <a:ext cx="3657600" cy="466344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Disadvantages</a:t>
            </a:r>
          </a:p>
          <a:p>
            <a:r>
              <a:rPr lang="en-US" dirty="0" smtClean="0"/>
              <a:t>RAM </a:t>
            </a:r>
            <a:r>
              <a:rPr lang="en-US" dirty="0" smtClean="0"/>
              <a:t>limitation</a:t>
            </a:r>
          </a:p>
          <a:p>
            <a:r>
              <a:rPr lang="en-US" dirty="0" smtClean="0"/>
              <a:t>No complex transaction</a:t>
            </a:r>
          </a:p>
          <a:p>
            <a:r>
              <a:rPr lang="en-US" dirty="0" smtClean="0"/>
              <a:t>Joins not supported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should we use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Rich in </a:t>
            </a:r>
            <a:r>
              <a:rPr lang="en-US" dirty="0" err="1" smtClean="0"/>
              <a:t>querries</a:t>
            </a:r>
            <a:endParaRPr lang="en-US" dirty="0" smtClean="0"/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Fast in place updates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Min/max keys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Time stamp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Symbols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Binary data</a:t>
            </a:r>
          </a:p>
          <a:p>
            <a:r>
              <a:rPr lang="en-US" dirty="0" smtClean="0"/>
              <a:t>Object id</a:t>
            </a:r>
          </a:p>
          <a:p>
            <a:r>
              <a:rPr lang="en-US" dirty="0" smtClean="0"/>
              <a:t>Codes</a:t>
            </a:r>
          </a:p>
          <a:p>
            <a:r>
              <a:rPr lang="en-US" dirty="0" smtClean="0"/>
              <a:t>Regular expression’s</a:t>
            </a:r>
          </a:p>
          <a:p>
            <a:r>
              <a:rPr lang="en-US" dirty="0" smtClean="0"/>
              <a:t>Geological data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Fraud and security apps</a:t>
            </a:r>
          </a:p>
          <a:p>
            <a:r>
              <a:rPr lang="en-US" dirty="0" smtClean="0"/>
              <a:t>Management of customer data</a:t>
            </a:r>
          </a:p>
          <a:p>
            <a:r>
              <a:rPr lang="en-US" dirty="0" smtClean="0"/>
              <a:t>IOT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256</TotalTime>
  <Words>154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MongoDB</vt:lpstr>
      <vt:lpstr>Slide 2</vt:lpstr>
      <vt:lpstr>Types of databases</vt:lpstr>
      <vt:lpstr>MongoDB’s Document - oriented      approach</vt:lpstr>
      <vt:lpstr>Slide 5</vt:lpstr>
      <vt:lpstr>Why should we use MongoDB?</vt:lpstr>
      <vt:lpstr>Supported datatypes</vt:lpstr>
      <vt:lpstr>Field of use </vt:lpstr>
      <vt:lpstr>Basic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lenovo</dc:creator>
  <cp:lastModifiedBy>HP</cp:lastModifiedBy>
  <cp:revision>25</cp:revision>
  <dcterms:created xsi:type="dcterms:W3CDTF">2016-09-09T09:21:08Z</dcterms:created>
  <dcterms:modified xsi:type="dcterms:W3CDTF">2016-09-10T09:44:38Z</dcterms:modified>
</cp:coreProperties>
</file>