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B0605-9954-474C-BACF-33C1733F8DEA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CA96-C44C-4E97-9A98-1E46964D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0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2CA96-C44C-4E97-9A98-1E46964DD3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3026" y="8686801"/>
            <a:ext cx="29733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88" tIns="45593" rIns="91188" bIns="45593" anchor="b"/>
          <a:lstStyle/>
          <a:p>
            <a:pPr algn="r" defTabSz="911174">
              <a:lnSpc>
                <a:spcPct val="95000"/>
              </a:lnSpc>
              <a:spcBef>
                <a:spcPct val="30000"/>
              </a:spcBef>
              <a:buClr>
                <a:prstClr val="black"/>
              </a:buClr>
            </a:pPr>
            <a:fld id="{9A501298-5F85-4AEC-896B-97D8A9121C20}" type="slidenum">
              <a:rPr lang="de-DE" sz="1200">
                <a:solidFill>
                  <a:srgbClr val="000000"/>
                </a:solidFill>
                <a:latin typeface="Arial" pitchFamily="34" charset="0"/>
              </a:rPr>
              <a:pPr algn="r" defTabSz="911174">
                <a:lnSpc>
                  <a:spcPct val="95000"/>
                </a:lnSpc>
                <a:spcBef>
                  <a:spcPct val="30000"/>
                </a:spcBef>
                <a:buClr>
                  <a:prstClr val="black"/>
                </a:buClr>
              </a:pPr>
              <a:t>3</a:t>
            </a:fld>
            <a:endParaRPr lang="de-DE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4"/>
            <a:ext cx="5486400" cy="4116387"/>
          </a:xfrm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3" name="Datumsplatzhalter 3"/>
          <p:cNvSpPr txBox="1">
            <a:spLocks/>
          </p:cNvSpPr>
          <p:nvPr/>
        </p:nvSpPr>
        <p:spPr bwMode="auto">
          <a:xfrm>
            <a:off x="536576" y="120651"/>
            <a:ext cx="42703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algn="ctr" defTabSz="1306083">
              <a:lnSpc>
                <a:spcPct val="95000"/>
              </a:lnSpc>
              <a:spcBef>
                <a:spcPct val="30000"/>
              </a:spcBef>
              <a:buClr>
                <a:prstClr val="black"/>
              </a:buClr>
            </a:pPr>
            <a:r>
              <a:rPr lang="en-US" sz="1100">
                <a:solidFill>
                  <a:srgbClr val="1F497D"/>
                </a:solidFill>
              </a:rPr>
              <a:t>November 16th, 2010</a:t>
            </a:r>
          </a:p>
        </p:txBody>
      </p:sp>
    </p:spTree>
    <p:extLst>
      <p:ext uri="{BB962C8B-B14F-4D97-AF65-F5344CB8AC3E}">
        <p14:creationId xmlns:p14="http://schemas.microsoft.com/office/powerpoint/2010/main" val="12223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3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7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0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8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7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0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7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8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5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1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4D76-044B-444A-8933-2212094929F7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90C0-A1C9-41F2-AD1C-7B81412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Intel’s Big Data Research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Gansha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HW/platform differentiation</a:t>
            </a:r>
          </a:p>
          <a:p>
            <a:pPr lvl="1"/>
            <a:r>
              <a:rPr lang="en-US" altLang="zh-CN" dirty="0" smtClean="0"/>
              <a:t>Compute (rack scale architecture, heterogeneous computing)</a:t>
            </a:r>
          </a:p>
          <a:p>
            <a:pPr lvl="1"/>
            <a:r>
              <a:rPr lang="en-US" altLang="zh-CN" dirty="0" smtClean="0"/>
              <a:t>Storage (SSD, </a:t>
            </a:r>
            <a:r>
              <a:rPr lang="en-US" altLang="zh-CN" dirty="0" err="1" smtClean="0"/>
              <a:t>NVMe</a:t>
            </a:r>
            <a:r>
              <a:rPr lang="en-US" altLang="zh-CN" dirty="0" smtClean="0"/>
              <a:t>, next gen NVM)</a:t>
            </a:r>
          </a:p>
          <a:p>
            <a:pPr lvl="1"/>
            <a:r>
              <a:rPr lang="en-US" altLang="zh-CN" dirty="0" smtClean="0"/>
              <a:t>Interconnect (RDMA, Silicon Photonics)</a:t>
            </a:r>
          </a:p>
          <a:p>
            <a:r>
              <a:rPr lang="en-US" altLang="zh-CN" dirty="0" smtClean="0"/>
              <a:t>Icebreaking on SW/services</a:t>
            </a:r>
          </a:p>
          <a:p>
            <a:pPr lvl="1"/>
            <a:r>
              <a:rPr lang="en-US" altLang="zh-CN" dirty="0" smtClean="0"/>
              <a:t>IDH-&gt;CDH</a:t>
            </a:r>
          </a:p>
          <a:p>
            <a:pPr lvl="1"/>
            <a:r>
              <a:rPr lang="en-US" altLang="zh-CN" dirty="0" smtClean="0"/>
              <a:t>Advanced analytics (horizontal and vertical), security</a:t>
            </a:r>
          </a:p>
          <a:p>
            <a:r>
              <a:rPr lang="en-US" altLang="zh-CN" dirty="0" smtClean="0"/>
              <a:t>Research</a:t>
            </a:r>
          </a:p>
          <a:p>
            <a:pPr lvl="1"/>
            <a:r>
              <a:rPr lang="en-US" altLang="zh-CN" dirty="0" smtClean="0"/>
              <a:t>Intel Labs, universities (ISTC, ICRI)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5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61"/>
          <p:cNvSpPr>
            <a:spLocks noChangeArrowheads="1"/>
          </p:cNvSpPr>
          <p:nvPr/>
        </p:nvSpPr>
        <p:spPr bwMode="auto">
          <a:xfrm>
            <a:off x="190502" y="49351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1270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UC Berkeley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Secure Computing</a:t>
            </a:r>
            <a:endParaRPr lang="en-US" sz="1733" dirty="0">
              <a:solidFill>
                <a:srgbClr val="00000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8000" y="584201"/>
            <a:ext cx="10795000" cy="6078103"/>
            <a:chOff x="1238" y="1438"/>
            <a:chExt cx="4368" cy="244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238" y="1616"/>
              <a:ext cx="4368" cy="2268"/>
              <a:chOff x="1702" y="1741"/>
              <a:chExt cx="3853" cy="1860"/>
            </a:xfrm>
          </p:grpSpPr>
          <p:sp>
            <p:nvSpPr>
              <p:cNvPr id="27694" name="Freeform 4"/>
              <p:cNvSpPr>
                <a:spLocks/>
              </p:cNvSpPr>
              <p:nvPr/>
            </p:nvSpPr>
            <p:spPr bwMode="auto">
              <a:xfrm>
                <a:off x="3302" y="1995"/>
                <a:ext cx="121" cy="130"/>
              </a:xfrm>
              <a:custGeom>
                <a:avLst/>
                <a:gdLst>
                  <a:gd name="T0" fmla="*/ 0 w 573"/>
                  <a:gd name="T1" fmla="*/ 0 h 615"/>
                  <a:gd name="T2" fmla="*/ 0 w 573"/>
                  <a:gd name="T3" fmla="*/ 0 h 615"/>
                  <a:gd name="T4" fmla="*/ 0 w 573"/>
                  <a:gd name="T5" fmla="*/ 0 h 615"/>
                  <a:gd name="T6" fmla="*/ 0 w 573"/>
                  <a:gd name="T7" fmla="*/ 0 h 615"/>
                  <a:gd name="T8" fmla="*/ 0 w 573"/>
                  <a:gd name="T9" fmla="*/ 0 h 615"/>
                  <a:gd name="T10" fmla="*/ 0 w 573"/>
                  <a:gd name="T11" fmla="*/ 0 h 615"/>
                  <a:gd name="T12" fmla="*/ 0 w 573"/>
                  <a:gd name="T13" fmla="*/ 0 h 615"/>
                  <a:gd name="T14" fmla="*/ 0 w 573"/>
                  <a:gd name="T15" fmla="*/ 0 h 615"/>
                  <a:gd name="T16" fmla="*/ 0 w 573"/>
                  <a:gd name="T17" fmla="*/ 0 h 615"/>
                  <a:gd name="T18" fmla="*/ 0 w 573"/>
                  <a:gd name="T19" fmla="*/ 0 h 615"/>
                  <a:gd name="T20" fmla="*/ 0 w 573"/>
                  <a:gd name="T21" fmla="*/ 0 h 615"/>
                  <a:gd name="T22" fmla="*/ 0 w 573"/>
                  <a:gd name="T23" fmla="*/ 0 h 615"/>
                  <a:gd name="T24" fmla="*/ 0 w 573"/>
                  <a:gd name="T25" fmla="*/ 0 h 615"/>
                  <a:gd name="T26" fmla="*/ 0 w 573"/>
                  <a:gd name="T27" fmla="*/ 0 h 615"/>
                  <a:gd name="T28" fmla="*/ 0 w 573"/>
                  <a:gd name="T29" fmla="*/ 0 h 615"/>
                  <a:gd name="T30" fmla="*/ 0 w 573"/>
                  <a:gd name="T31" fmla="*/ 0 h 615"/>
                  <a:gd name="T32" fmla="*/ 0 w 573"/>
                  <a:gd name="T33" fmla="*/ 0 h 615"/>
                  <a:gd name="T34" fmla="*/ 0 w 573"/>
                  <a:gd name="T35" fmla="*/ 0 h 615"/>
                  <a:gd name="T36" fmla="*/ 0 w 573"/>
                  <a:gd name="T37" fmla="*/ 0 h 615"/>
                  <a:gd name="T38" fmla="*/ 0 w 573"/>
                  <a:gd name="T39" fmla="*/ 0 h 615"/>
                  <a:gd name="T40" fmla="*/ 0 w 573"/>
                  <a:gd name="T41" fmla="*/ 0 h 615"/>
                  <a:gd name="T42" fmla="*/ 0 w 573"/>
                  <a:gd name="T43" fmla="*/ 0 h 615"/>
                  <a:gd name="T44" fmla="*/ 0 w 573"/>
                  <a:gd name="T45" fmla="*/ 0 h 615"/>
                  <a:gd name="T46" fmla="*/ 0 w 573"/>
                  <a:gd name="T47" fmla="*/ 0 h 615"/>
                  <a:gd name="T48" fmla="*/ 0 w 573"/>
                  <a:gd name="T49" fmla="*/ 0 h 615"/>
                  <a:gd name="T50" fmla="*/ 0 w 573"/>
                  <a:gd name="T51" fmla="*/ 0 h 615"/>
                  <a:gd name="T52" fmla="*/ 0 w 573"/>
                  <a:gd name="T53" fmla="*/ 0 h 615"/>
                  <a:gd name="T54" fmla="*/ 0 w 573"/>
                  <a:gd name="T55" fmla="*/ 0 h 615"/>
                  <a:gd name="T56" fmla="*/ 0 w 573"/>
                  <a:gd name="T57" fmla="*/ 0 h 615"/>
                  <a:gd name="T58" fmla="*/ 0 w 573"/>
                  <a:gd name="T59" fmla="*/ 0 h 615"/>
                  <a:gd name="T60" fmla="*/ 0 w 573"/>
                  <a:gd name="T61" fmla="*/ 0 h 615"/>
                  <a:gd name="T62" fmla="*/ 0 w 573"/>
                  <a:gd name="T63" fmla="*/ 0 h 615"/>
                  <a:gd name="T64" fmla="*/ 0 w 573"/>
                  <a:gd name="T65" fmla="*/ 0 h 615"/>
                  <a:gd name="T66" fmla="*/ 0 w 573"/>
                  <a:gd name="T67" fmla="*/ 0 h 615"/>
                  <a:gd name="T68" fmla="*/ 0 w 573"/>
                  <a:gd name="T69" fmla="*/ 0 h 615"/>
                  <a:gd name="T70" fmla="*/ 0 w 573"/>
                  <a:gd name="T71" fmla="*/ 0 h 615"/>
                  <a:gd name="T72" fmla="*/ 0 w 573"/>
                  <a:gd name="T73" fmla="*/ 0 h 615"/>
                  <a:gd name="T74" fmla="*/ 0 w 573"/>
                  <a:gd name="T75" fmla="*/ 0 h 615"/>
                  <a:gd name="T76" fmla="*/ 0 w 573"/>
                  <a:gd name="T77" fmla="*/ 0 h 615"/>
                  <a:gd name="T78" fmla="*/ 0 w 573"/>
                  <a:gd name="T79" fmla="*/ 0 h 615"/>
                  <a:gd name="T80" fmla="*/ 0 w 573"/>
                  <a:gd name="T81" fmla="*/ 0 h 615"/>
                  <a:gd name="T82" fmla="*/ 0 w 573"/>
                  <a:gd name="T83" fmla="*/ 0 h 615"/>
                  <a:gd name="T84" fmla="*/ 0 w 573"/>
                  <a:gd name="T85" fmla="*/ 0 h 615"/>
                  <a:gd name="T86" fmla="*/ 0 w 573"/>
                  <a:gd name="T87" fmla="*/ 0 h 6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73"/>
                  <a:gd name="T133" fmla="*/ 0 h 615"/>
                  <a:gd name="T134" fmla="*/ 573 w 573"/>
                  <a:gd name="T135" fmla="*/ 615 h 6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73" h="615">
                    <a:moveTo>
                      <a:pt x="225" y="102"/>
                    </a:moveTo>
                    <a:lnTo>
                      <a:pt x="153" y="90"/>
                    </a:lnTo>
                    <a:lnTo>
                      <a:pt x="153" y="48"/>
                    </a:lnTo>
                    <a:lnTo>
                      <a:pt x="177" y="42"/>
                    </a:lnTo>
                    <a:lnTo>
                      <a:pt x="198" y="21"/>
                    </a:lnTo>
                    <a:lnTo>
                      <a:pt x="234" y="24"/>
                    </a:lnTo>
                    <a:lnTo>
                      <a:pt x="264" y="0"/>
                    </a:lnTo>
                    <a:lnTo>
                      <a:pt x="375" y="3"/>
                    </a:lnTo>
                    <a:lnTo>
                      <a:pt x="312" y="30"/>
                    </a:lnTo>
                    <a:lnTo>
                      <a:pt x="306" y="75"/>
                    </a:lnTo>
                    <a:lnTo>
                      <a:pt x="324" y="96"/>
                    </a:lnTo>
                    <a:lnTo>
                      <a:pt x="360" y="69"/>
                    </a:lnTo>
                    <a:lnTo>
                      <a:pt x="402" y="69"/>
                    </a:lnTo>
                    <a:lnTo>
                      <a:pt x="432" y="87"/>
                    </a:lnTo>
                    <a:lnTo>
                      <a:pt x="411" y="114"/>
                    </a:lnTo>
                    <a:lnTo>
                      <a:pt x="393" y="138"/>
                    </a:lnTo>
                    <a:lnTo>
                      <a:pt x="387" y="162"/>
                    </a:lnTo>
                    <a:lnTo>
                      <a:pt x="363" y="177"/>
                    </a:lnTo>
                    <a:lnTo>
                      <a:pt x="348" y="195"/>
                    </a:lnTo>
                    <a:lnTo>
                      <a:pt x="393" y="204"/>
                    </a:lnTo>
                    <a:lnTo>
                      <a:pt x="408" y="228"/>
                    </a:lnTo>
                    <a:lnTo>
                      <a:pt x="417" y="252"/>
                    </a:lnTo>
                    <a:lnTo>
                      <a:pt x="432" y="279"/>
                    </a:lnTo>
                    <a:lnTo>
                      <a:pt x="456" y="312"/>
                    </a:lnTo>
                    <a:lnTo>
                      <a:pt x="498" y="351"/>
                    </a:lnTo>
                    <a:lnTo>
                      <a:pt x="534" y="384"/>
                    </a:lnTo>
                    <a:lnTo>
                      <a:pt x="540" y="402"/>
                    </a:lnTo>
                    <a:lnTo>
                      <a:pt x="531" y="420"/>
                    </a:lnTo>
                    <a:lnTo>
                      <a:pt x="501" y="438"/>
                    </a:lnTo>
                    <a:lnTo>
                      <a:pt x="567" y="444"/>
                    </a:lnTo>
                    <a:lnTo>
                      <a:pt x="573" y="489"/>
                    </a:lnTo>
                    <a:lnTo>
                      <a:pt x="558" y="537"/>
                    </a:lnTo>
                    <a:lnTo>
                      <a:pt x="564" y="594"/>
                    </a:lnTo>
                    <a:lnTo>
                      <a:pt x="549" y="558"/>
                    </a:lnTo>
                    <a:lnTo>
                      <a:pt x="465" y="564"/>
                    </a:lnTo>
                    <a:lnTo>
                      <a:pt x="420" y="564"/>
                    </a:lnTo>
                    <a:lnTo>
                      <a:pt x="402" y="579"/>
                    </a:lnTo>
                    <a:lnTo>
                      <a:pt x="369" y="552"/>
                    </a:lnTo>
                    <a:lnTo>
                      <a:pt x="339" y="579"/>
                    </a:lnTo>
                    <a:lnTo>
                      <a:pt x="333" y="615"/>
                    </a:lnTo>
                    <a:lnTo>
                      <a:pt x="309" y="612"/>
                    </a:lnTo>
                    <a:lnTo>
                      <a:pt x="285" y="576"/>
                    </a:lnTo>
                    <a:lnTo>
                      <a:pt x="270" y="609"/>
                    </a:lnTo>
                    <a:lnTo>
                      <a:pt x="261" y="573"/>
                    </a:lnTo>
                    <a:lnTo>
                      <a:pt x="279" y="552"/>
                    </a:lnTo>
                    <a:lnTo>
                      <a:pt x="288" y="513"/>
                    </a:lnTo>
                    <a:lnTo>
                      <a:pt x="273" y="492"/>
                    </a:lnTo>
                    <a:lnTo>
                      <a:pt x="291" y="459"/>
                    </a:lnTo>
                    <a:lnTo>
                      <a:pt x="300" y="423"/>
                    </a:lnTo>
                    <a:lnTo>
                      <a:pt x="324" y="387"/>
                    </a:lnTo>
                    <a:lnTo>
                      <a:pt x="360" y="387"/>
                    </a:lnTo>
                    <a:lnTo>
                      <a:pt x="378" y="360"/>
                    </a:lnTo>
                    <a:lnTo>
                      <a:pt x="363" y="330"/>
                    </a:lnTo>
                    <a:lnTo>
                      <a:pt x="339" y="324"/>
                    </a:lnTo>
                    <a:lnTo>
                      <a:pt x="315" y="279"/>
                    </a:lnTo>
                    <a:lnTo>
                      <a:pt x="297" y="297"/>
                    </a:lnTo>
                    <a:lnTo>
                      <a:pt x="270" y="336"/>
                    </a:lnTo>
                    <a:lnTo>
                      <a:pt x="261" y="354"/>
                    </a:lnTo>
                    <a:lnTo>
                      <a:pt x="264" y="378"/>
                    </a:lnTo>
                    <a:lnTo>
                      <a:pt x="279" y="402"/>
                    </a:lnTo>
                    <a:lnTo>
                      <a:pt x="261" y="429"/>
                    </a:lnTo>
                    <a:lnTo>
                      <a:pt x="222" y="447"/>
                    </a:lnTo>
                    <a:lnTo>
                      <a:pt x="162" y="468"/>
                    </a:lnTo>
                    <a:lnTo>
                      <a:pt x="153" y="486"/>
                    </a:lnTo>
                    <a:lnTo>
                      <a:pt x="126" y="495"/>
                    </a:lnTo>
                    <a:lnTo>
                      <a:pt x="96" y="492"/>
                    </a:lnTo>
                    <a:lnTo>
                      <a:pt x="60" y="507"/>
                    </a:lnTo>
                    <a:lnTo>
                      <a:pt x="24" y="519"/>
                    </a:lnTo>
                    <a:lnTo>
                      <a:pt x="9" y="492"/>
                    </a:lnTo>
                    <a:lnTo>
                      <a:pt x="0" y="459"/>
                    </a:lnTo>
                    <a:lnTo>
                      <a:pt x="27" y="453"/>
                    </a:lnTo>
                    <a:lnTo>
                      <a:pt x="48" y="429"/>
                    </a:lnTo>
                    <a:lnTo>
                      <a:pt x="42" y="402"/>
                    </a:lnTo>
                    <a:lnTo>
                      <a:pt x="24" y="396"/>
                    </a:lnTo>
                    <a:lnTo>
                      <a:pt x="27" y="348"/>
                    </a:lnTo>
                    <a:lnTo>
                      <a:pt x="69" y="324"/>
                    </a:lnTo>
                    <a:lnTo>
                      <a:pt x="99" y="321"/>
                    </a:lnTo>
                    <a:lnTo>
                      <a:pt x="111" y="288"/>
                    </a:lnTo>
                    <a:lnTo>
                      <a:pt x="135" y="249"/>
                    </a:lnTo>
                    <a:lnTo>
                      <a:pt x="165" y="234"/>
                    </a:lnTo>
                    <a:lnTo>
                      <a:pt x="186" y="249"/>
                    </a:lnTo>
                    <a:lnTo>
                      <a:pt x="213" y="258"/>
                    </a:lnTo>
                    <a:lnTo>
                      <a:pt x="261" y="270"/>
                    </a:lnTo>
                    <a:lnTo>
                      <a:pt x="267" y="240"/>
                    </a:lnTo>
                    <a:lnTo>
                      <a:pt x="252" y="192"/>
                    </a:lnTo>
                    <a:lnTo>
                      <a:pt x="255" y="150"/>
                    </a:lnTo>
                    <a:lnTo>
                      <a:pt x="261" y="126"/>
                    </a:lnTo>
                    <a:lnTo>
                      <a:pt x="240" y="117"/>
                    </a:lnTo>
                    <a:lnTo>
                      <a:pt x="225" y="102"/>
                    </a:lnTo>
                    <a:close/>
                  </a:path>
                </a:pathLst>
              </a:custGeom>
              <a:solidFill>
                <a:srgbClr val="D1D1D1"/>
              </a:solidFill>
              <a:ln w="952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264"/>
                <a:endParaRPr lang="de-DE" sz="28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702" y="1741"/>
                <a:ext cx="3853" cy="1860"/>
                <a:chOff x="-3652" y="1537"/>
                <a:chExt cx="3853" cy="1869"/>
              </a:xfrm>
            </p:grpSpPr>
            <p:sp>
              <p:nvSpPr>
                <p:cNvPr id="122" name="Freeform 6"/>
                <p:cNvSpPr>
                  <a:spLocks/>
                </p:cNvSpPr>
                <p:nvPr/>
              </p:nvSpPr>
              <p:spPr bwMode="auto">
                <a:xfrm>
                  <a:off x="-1406" y="2829"/>
                  <a:ext cx="104" cy="188"/>
                </a:xfrm>
                <a:custGeom>
                  <a:avLst/>
                  <a:gdLst>
                    <a:gd name="T0" fmla="*/ 37 w 108"/>
                    <a:gd name="T1" fmla="*/ 15 h 233"/>
                    <a:gd name="T2" fmla="*/ 43 w 108"/>
                    <a:gd name="T3" fmla="*/ 13 h 233"/>
                    <a:gd name="T4" fmla="*/ 43 w 108"/>
                    <a:gd name="T5" fmla="*/ 12 h 233"/>
                    <a:gd name="T6" fmla="*/ 43 w 108"/>
                    <a:gd name="T7" fmla="*/ 13 h 233"/>
                    <a:gd name="T8" fmla="*/ 51 w 108"/>
                    <a:gd name="T9" fmla="*/ 12 h 233"/>
                    <a:gd name="T10" fmla="*/ 51 w 108"/>
                    <a:gd name="T11" fmla="*/ 10 h 233"/>
                    <a:gd name="T12" fmla="*/ 51 w 108"/>
                    <a:gd name="T13" fmla="*/ 8 h 233"/>
                    <a:gd name="T14" fmla="*/ 57 w 108"/>
                    <a:gd name="T15" fmla="*/ 8 h 233"/>
                    <a:gd name="T16" fmla="*/ 57 w 108"/>
                    <a:gd name="T17" fmla="*/ 6 h 233"/>
                    <a:gd name="T18" fmla="*/ 63 w 108"/>
                    <a:gd name="T19" fmla="*/ 6 h 233"/>
                    <a:gd name="T20" fmla="*/ 69 w 108"/>
                    <a:gd name="T21" fmla="*/ 6 h 233"/>
                    <a:gd name="T22" fmla="*/ 69 w 108"/>
                    <a:gd name="T23" fmla="*/ 4 h 233"/>
                    <a:gd name="T24" fmla="*/ 69 w 108"/>
                    <a:gd name="T25" fmla="*/ 0 h 233"/>
                    <a:gd name="T26" fmla="*/ 76 w 108"/>
                    <a:gd name="T27" fmla="*/ 0 h 233"/>
                    <a:gd name="T28" fmla="*/ 76 w 108"/>
                    <a:gd name="T29" fmla="*/ 2 h 233"/>
                    <a:gd name="T30" fmla="*/ 82 w 108"/>
                    <a:gd name="T31" fmla="*/ 4 h 233"/>
                    <a:gd name="T32" fmla="*/ 82 w 108"/>
                    <a:gd name="T33" fmla="*/ 6 h 233"/>
                    <a:gd name="T34" fmla="*/ 82 w 108"/>
                    <a:gd name="T35" fmla="*/ 13 h 233"/>
                    <a:gd name="T36" fmla="*/ 82 w 108"/>
                    <a:gd name="T37" fmla="*/ 15 h 233"/>
                    <a:gd name="T38" fmla="*/ 76 w 108"/>
                    <a:gd name="T39" fmla="*/ 15 h 233"/>
                    <a:gd name="T40" fmla="*/ 76 w 108"/>
                    <a:gd name="T41" fmla="*/ 13 h 233"/>
                    <a:gd name="T42" fmla="*/ 69 w 108"/>
                    <a:gd name="T43" fmla="*/ 15 h 233"/>
                    <a:gd name="T44" fmla="*/ 69 w 108"/>
                    <a:gd name="T45" fmla="*/ 18 h 233"/>
                    <a:gd name="T46" fmla="*/ 69 w 108"/>
                    <a:gd name="T47" fmla="*/ 21 h 233"/>
                    <a:gd name="T48" fmla="*/ 69 w 108"/>
                    <a:gd name="T49" fmla="*/ 25 h 233"/>
                    <a:gd name="T50" fmla="*/ 63 w 108"/>
                    <a:gd name="T51" fmla="*/ 27 h 233"/>
                    <a:gd name="T52" fmla="*/ 63 w 108"/>
                    <a:gd name="T53" fmla="*/ 31 h 233"/>
                    <a:gd name="T54" fmla="*/ 57 w 108"/>
                    <a:gd name="T55" fmla="*/ 31 h 233"/>
                    <a:gd name="T56" fmla="*/ 57 w 108"/>
                    <a:gd name="T57" fmla="*/ 32 h 233"/>
                    <a:gd name="T58" fmla="*/ 43 w 108"/>
                    <a:gd name="T59" fmla="*/ 40 h 233"/>
                    <a:gd name="T60" fmla="*/ 43 w 108"/>
                    <a:gd name="T61" fmla="*/ 42 h 233"/>
                    <a:gd name="T62" fmla="*/ 37 w 108"/>
                    <a:gd name="T63" fmla="*/ 45 h 233"/>
                    <a:gd name="T64" fmla="*/ 33 w 108"/>
                    <a:gd name="T65" fmla="*/ 48 h 233"/>
                    <a:gd name="T66" fmla="*/ 25 w 108"/>
                    <a:gd name="T67" fmla="*/ 49 h 233"/>
                    <a:gd name="T68" fmla="*/ 17 w 108"/>
                    <a:gd name="T69" fmla="*/ 49 h 233"/>
                    <a:gd name="T70" fmla="*/ 17 w 108"/>
                    <a:gd name="T71" fmla="*/ 52 h 233"/>
                    <a:gd name="T72" fmla="*/ 13 w 108"/>
                    <a:gd name="T73" fmla="*/ 52 h 233"/>
                    <a:gd name="T74" fmla="*/ 8 w 108"/>
                    <a:gd name="T75" fmla="*/ 52 h 233"/>
                    <a:gd name="T76" fmla="*/ 8 w 108"/>
                    <a:gd name="T77" fmla="*/ 49 h 233"/>
                    <a:gd name="T78" fmla="*/ 8 w 108"/>
                    <a:gd name="T79" fmla="*/ 45 h 233"/>
                    <a:gd name="T80" fmla="*/ 0 w 108"/>
                    <a:gd name="T81" fmla="*/ 44 h 233"/>
                    <a:gd name="T82" fmla="*/ 0 w 108"/>
                    <a:gd name="T83" fmla="*/ 42 h 233"/>
                    <a:gd name="T84" fmla="*/ 0 w 108"/>
                    <a:gd name="T85" fmla="*/ 40 h 233"/>
                    <a:gd name="T86" fmla="*/ 0 w 108"/>
                    <a:gd name="T87" fmla="*/ 39 h 233"/>
                    <a:gd name="T88" fmla="*/ 0 w 108"/>
                    <a:gd name="T89" fmla="*/ 36 h 233"/>
                    <a:gd name="T90" fmla="*/ 8 w 108"/>
                    <a:gd name="T91" fmla="*/ 32 h 233"/>
                    <a:gd name="T92" fmla="*/ 13 w 108"/>
                    <a:gd name="T93" fmla="*/ 31 h 233"/>
                    <a:gd name="T94" fmla="*/ 8 w 108"/>
                    <a:gd name="T95" fmla="*/ 27 h 233"/>
                    <a:gd name="T96" fmla="*/ 8 w 108"/>
                    <a:gd name="T97" fmla="*/ 25 h 233"/>
                    <a:gd name="T98" fmla="*/ 8 w 108"/>
                    <a:gd name="T99" fmla="*/ 21 h 233"/>
                    <a:gd name="T100" fmla="*/ 13 w 108"/>
                    <a:gd name="T101" fmla="*/ 18 h 233"/>
                    <a:gd name="T102" fmla="*/ 17 w 108"/>
                    <a:gd name="T103" fmla="*/ 15 h 233"/>
                    <a:gd name="T104" fmla="*/ 37 w 108"/>
                    <a:gd name="T105" fmla="*/ 15 h 233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08"/>
                    <a:gd name="T160" fmla="*/ 0 h 233"/>
                    <a:gd name="T161" fmla="*/ 108 w 108"/>
                    <a:gd name="T162" fmla="*/ 233 h 233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08" h="233">
                      <a:moveTo>
                        <a:pt x="49" y="69"/>
                      </a:moveTo>
                      <a:lnTo>
                        <a:pt x="57" y="60"/>
                      </a:lnTo>
                      <a:lnTo>
                        <a:pt x="57" y="52"/>
                      </a:lnTo>
                      <a:lnTo>
                        <a:pt x="57" y="60"/>
                      </a:lnTo>
                      <a:lnTo>
                        <a:pt x="65" y="52"/>
                      </a:lnTo>
                      <a:lnTo>
                        <a:pt x="65" y="43"/>
                      </a:lnTo>
                      <a:lnTo>
                        <a:pt x="65" y="34"/>
                      </a:lnTo>
                      <a:lnTo>
                        <a:pt x="74" y="34"/>
                      </a:lnTo>
                      <a:lnTo>
                        <a:pt x="74" y="26"/>
                      </a:lnTo>
                      <a:lnTo>
                        <a:pt x="82" y="26"/>
                      </a:lnTo>
                      <a:lnTo>
                        <a:pt x="90" y="26"/>
                      </a:lnTo>
                      <a:lnTo>
                        <a:pt x="90" y="17"/>
                      </a:lnTo>
                      <a:lnTo>
                        <a:pt x="90" y="0"/>
                      </a:lnTo>
                      <a:lnTo>
                        <a:pt x="99" y="0"/>
                      </a:lnTo>
                      <a:lnTo>
                        <a:pt x="99" y="9"/>
                      </a:lnTo>
                      <a:lnTo>
                        <a:pt x="107" y="17"/>
                      </a:lnTo>
                      <a:lnTo>
                        <a:pt x="107" y="26"/>
                      </a:lnTo>
                      <a:lnTo>
                        <a:pt x="107" y="60"/>
                      </a:lnTo>
                      <a:lnTo>
                        <a:pt x="107" y="69"/>
                      </a:lnTo>
                      <a:lnTo>
                        <a:pt x="99" y="69"/>
                      </a:lnTo>
                      <a:lnTo>
                        <a:pt x="99" y="60"/>
                      </a:lnTo>
                      <a:lnTo>
                        <a:pt x="90" y="69"/>
                      </a:lnTo>
                      <a:lnTo>
                        <a:pt x="90" y="79"/>
                      </a:lnTo>
                      <a:lnTo>
                        <a:pt x="90" y="95"/>
                      </a:lnTo>
                      <a:lnTo>
                        <a:pt x="90" y="112"/>
                      </a:lnTo>
                      <a:lnTo>
                        <a:pt x="82" y="120"/>
                      </a:lnTo>
                      <a:lnTo>
                        <a:pt x="82" y="137"/>
                      </a:lnTo>
                      <a:lnTo>
                        <a:pt x="74" y="137"/>
                      </a:lnTo>
                      <a:lnTo>
                        <a:pt x="74" y="146"/>
                      </a:lnTo>
                      <a:lnTo>
                        <a:pt x="57" y="180"/>
                      </a:lnTo>
                      <a:lnTo>
                        <a:pt x="57" y="189"/>
                      </a:lnTo>
                      <a:lnTo>
                        <a:pt x="49" y="206"/>
                      </a:lnTo>
                      <a:lnTo>
                        <a:pt x="40" y="215"/>
                      </a:lnTo>
                      <a:lnTo>
                        <a:pt x="32" y="223"/>
                      </a:lnTo>
                      <a:lnTo>
                        <a:pt x="24" y="223"/>
                      </a:lnTo>
                      <a:lnTo>
                        <a:pt x="24" y="232"/>
                      </a:lnTo>
                      <a:lnTo>
                        <a:pt x="17" y="232"/>
                      </a:lnTo>
                      <a:lnTo>
                        <a:pt x="8" y="232"/>
                      </a:lnTo>
                      <a:lnTo>
                        <a:pt x="8" y="223"/>
                      </a:lnTo>
                      <a:lnTo>
                        <a:pt x="8" y="206"/>
                      </a:lnTo>
                      <a:lnTo>
                        <a:pt x="0" y="198"/>
                      </a:lnTo>
                      <a:lnTo>
                        <a:pt x="0" y="189"/>
                      </a:lnTo>
                      <a:lnTo>
                        <a:pt x="0" y="180"/>
                      </a:lnTo>
                      <a:lnTo>
                        <a:pt x="0" y="172"/>
                      </a:lnTo>
                      <a:lnTo>
                        <a:pt x="0" y="163"/>
                      </a:lnTo>
                      <a:lnTo>
                        <a:pt x="8" y="146"/>
                      </a:lnTo>
                      <a:lnTo>
                        <a:pt x="17" y="137"/>
                      </a:lnTo>
                      <a:lnTo>
                        <a:pt x="8" y="120"/>
                      </a:lnTo>
                      <a:lnTo>
                        <a:pt x="8" y="112"/>
                      </a:lnTo>
                      <a:lnTo>
                        <a:pt x="8" y="95"/>
                      </a:lnTo>
                      <a:lnTo>
                        <a:pt x="17" y="79"/>
                      </a:lnTo>
                      <a:lnTo>
                        <a:pt x="24" y="69"/>
                      </a:lnTo>
                      <a:lnTo>
                        <a:pt x="49" y="69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7"/>
                <p:cNvSpPr>
                  <a:spLocks/>
                </p:cNvSpPr>
                <p:nvPr/>
              </p:nvSpPr>
              <p:spPr bwMode="auto">
                <a:xfrm>
                  <a:off x="-3652" y="1588"/>
                  <a:ext cx="1066" cy="1768"/>
                </a:xfrm>
                <a:custGeom>
                  <a:avLst/>
                  <a:gdLst>
                    <a:gd name="T0" fmla="*/ 403 w 1170"/>
                    <a:gd name="T1" fmla="*/ 203 h 1854"/>
                    <a:gd name="T2" fmla="*/ 450 w 1170"/>
                    <a:gd name="T3" fmla="*/ 197 h 1854"/>
                    <a:gd name="T4" fmla="*/ 498 w 1170"/>
                    <a:gd name="T5" fmla="*/ 147 h 1854"/>
                    <a:gd name="T6" fmla="*/ 531 w 1170"/>
                    <a:gd name="T7" fmla="*/ 167 h 1854"/>
                    <a:gd name="T8" fmla="*/ 523 w 1170"/>
                    <a:gd name="T9" fmla="*/ 258 h 1854"/>
                    <a:gd name="T10" fmla="*/ 474 w 1170"/>
                    <a:gd name="T11" fmla="*/ 274 h 1854"/>
                    <a:gd name="T12" fmla="*/ 490 w 1170"/>
                    <a:gd name="T13" fmla="*/ 315 h 1854"/>
                    <a:gd name="T14" fmla="*/ 454 w 1170"/>
                    <a:gd name="T15" fmla="*/ 315 h 1854"/>
                    <a:gd name="T16" fmla="*/ 403 w 1170"/>
                    <a:gd name="T17" fmla="*/ 355 h 1854"/>
                    <a:gd name="T18" fmla="*/ 370 w 1170"/>
                    <a:gd name="T19" fmla="*/ 382 h 1854"/>
                    <a:gd name="T20" fmla="*/ 347 w 1170"/>
                    <a:gd name="T21" fmla="*/ 425 h 1854"/>
                    <a:gd name="T22" fmla="*/ 312 w 1170"/>
                    <a:gd name="T23" fmla="*/ 502 h 1854"/>
                    <a:gd name="T24" fmla="*/ 275 w 1170"/>
                    <a:gd name="T25" fmla="*/ 452 h 1854"/>
                    <a:gd name="T26" fmla="*/ 243 w 1170"/>
                    <a:gd name="T27" fmla="*/ 457 h 1854"/>
                    <a:gd name="T28" fmla="*/ 202 w 1170"/>
                    <a:gd name="T29" fmla="*/ 508 h 1854"/>
                    <a:gd name="T30" fmla="*/ 231 w 1170"/>
                    <a:gd name="T31" fmla="*/ 574 h 1854"/>
                    <a:gd name="T32" fmla="*/ 255 w 1170"/>
                    <a:gd name="T33" fmla="*/ 579 h 1854"/>
                    <a:gd name="T34" fmla="*/ 272 w 1170"/>
                    <a:gd name="T35" fmla="*/ 659 h 1854"/>
                    <a:gd name="T36" fmla="*/ 327 w 1170"/>
                    <a:gd name="T37" fmla="*/ 665 h 1854"/>
                    <a:gd name="T38" fmla="*/ 363 w 1170"/>
                    <a:gd name="T39" fmla="*/ 674 h 1854"/>
                    <a:gd name="T40" fmla="*/ 419 w 1170"/>
                    <a:gd name="T41" fmla="*/ 665 h 1854"/>
                    <a:gd name="T42" fmla="*/ 486 w 1170"/>
                    <a:gd name="T43" fmla="*/ 725 h 1854"/>
                    <a:gd name="T44" fmla="*/ 515 w 1170"/>
                    <a:gd name="T45" fmla="*/ 787 h 1854"/>
                    <a:gd name="T46" fmla="*/ 601 w 1170"/>
                    <a:gd name="T47" fmla="*/ 828 h 1854"/>
                    <a:gd name="T48" fmla="*/ 583 w 1170"/>
                    <a:gd name="T49" fmla="*/ 954 h 1854"/>
                    <a:gd name="T50" fmla="*/ 531 w 1170"/>
                    <a:gd name="T51" fmla="*/ 1065 h 1854"/>
                    <a:gd name="T52" fmla="*/ 478 w 1170"/>
                    <a:gd name="T53" fmla="*/ 1121 h 1854"/>
                    <a:gd name="T54" fmla="*/ 466 w 1170"/>
                    <a:gd name="T55" fmla="*/ 1178 h 1854"/>
                    <a:gd name="T56" fmla="*/ 454 w 1170"/>
                    <a:gd name="T57" fmla="*/ 1239 h 1854"/>
                    <a:gd name="T58" fmla="*/ 466 w 1170"/>
                    <a:gd name="T59" fmla="*/ 1329 h 1854"/>
                    <a:gd name="T60" fmla="*/ 443 w 1170"/>
                    <a:gd name="T61" fmla="*/ 1308 h 1854"/>
                    <a:gd name="T62" fmla="*/ 406 w 1170"/>
                    <a:gd name="T63" fmla="*/ 1244 h 1854"/>
                    <a:gd name="T64" fmla="*/ 395 w 1170"/>
                    <a:gd name="T65" fmla="*/ 1147 h 1854"/>
                    <a:gd name="T66" fmla="*/ 370 w 1170"/>
                    <a:gd name="T67" fmla="*/ 964 h 1854"/>
                    <a:gd name="T68" fmla="*/ 286 w 1170"/>
                    <a:gd name="T69" fmla="*/ 836 h 1854"/>
                    <a:gd name="T70" fmla="*/ 300 w 1170"/>
                    <a:gd name="T71" fmla="*/ 756 h 1854"/>
                    <a:gd name="T72" fmla="*/ 279 w 1170"/>
                    <a:gd name="T73" fmla="*/ 686 h 1854"/>
                    <a:gd name="T74" fmla="*/ 231 w 1170"/>
                    <a:gd name="T75" fmla="*/ 624 h 1854"/>
                    <a:gd name="T76" fmla="*/ 148 w 1170"/>
                    <a:gd name="T77" fmla="*/ 579 h 1854"/>
                    <a:gd name="T78" fmla="*/ 128 w 1170"/>
                    <a:gd name="T79" fmla="*/ 477 h 1854"/>
                    <a:gd name="T80" fmla="*/ 116 w 1170"/>
                    <a:gd name="T81" fmla="*/ 482 h 1854"/>
                    <a:gd name="T82" fmla="*/ 104 w 1170"/>
                    <a:gd name="T83" fmla="*/ 482 h 1854"/>
                    <a:gd name="T84" fmla="*/ 91 w 1170"/>
                    <a:gd name="T85" fmla="*/ 370 h 1854"/>
                    <a:gd name="T86" fmla="*/ 116 w 1170"/>
                    <a:gd name="T87" fmla="*/ 289 h 1854"/>
                    <a:gd name="T88" fmla="*/ 156 w 1170"/>
                    <a:gd name="T89" fmla="*/ 223 h 1854"/>
                    <a:gd name="T90" fmla="*/ 159 w 1170"/>
                    <a:gd name="T91" fmla="*/ 173 h 1854"/>
                    <a:gd name="T92" fmla="*/ 151 w 1170"/>
                    <a:gd name="T93" fmla="*/ 116 h 1854"/>
                    <a:gd name="T94" fmla="*/ 112 w 1170"/>
                    <a:gd name="T95" fmla="*/ 91 h 1854"/>
                    <a:gd name="T96" fmla="*/ 5 w 1170"/>
                    <a:gd name="T97" fmla="*/ 132 h 1854"/>
                    <a:gd name="T98" fmla="*/ 56 w 1170"/>
                    <a:gd name="T99" fmla="*/ 96 h 1854"/>
                    <a:gd name="T100" fmla="*/ 88 w 1170"/>
                    <a:gd name="T101" fmla="*/ 56 h 1854"/>
                    <a:gd name="T102" fmla="*/ 104 w 1170"/>
                    <a:gd name="T103" fmla="*/ 41 h 1854"/>
                    <a:gd name="T104" fmla="*/ 132 w 1170"/>
                    <a:gd name="T105" fmla="*/ 21 h 1854"/>
                    <a:gd name="T106" fmla="*/ 220 w 1170"/>
                    <a:gd name="T107" fmla="*/ 10 h 1854"/>
                    <a:gd name="T108" fmla="*/ 300 w 1170"/>
                    <a:gd name="T109" fmla="*/ 30 h 1854"/>
                    <a:gd name="T110" fmla="*/ 343 w 1170"/>
                    <a:gd name="T111" fmla="*/ 56 h 1854"/>
                    <a:gd name="T112" fmla="*/ 387 w 1170"/>
                    <a:gd name="T113" fmla="*/ 56 h 1854"/>
                    <a:gd name="T114" fmla="*/ 427 w 1170"/>
                    <a:gd name="T115" fmla="*/ 76 h 1854"/>
                    <a:gd name="T116" fmla="*/ 478 w 1170"/>
                    <a:gd name="T117" fmla="*/ 21 h 1854"/>
                    <a:gd name="T118" fmla="*/ 466 w 1170"/>
                    <a:gd name="T119" fmla="*/ 66 h 1854"/>
                    <a:gd name="T120" fmla="*/ 490 w 1170"/>
                    <a:gd name="T121" fmla="*/ 86 h 1854"/>
                    <a:gd name="T122" fmla="*/ 446 w 1170"/>
                    <a:gd name="T123" fmla="*/ 112 h 185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170"/>
                    <a:gd name="T187" fmla="*/ 0 h 1854"/>
                    <a:gd name="T188" fmla="*/ 1170 w 1170"/>
                    <a:gd name="T189" fmla="*/ 1854 h 185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170" h="1854">
                      <a:moveTo>
                        <a:pt x="742" y="198"/>
                      </a:moveTo>
                      <a:lnTo>
                        <a:pt x="727" y="212"/>
                      </a:lnTo>
                      <a:lnTo>
                        <a:pt x="719" y="212"/>
                      </a:lnTo>
                      <a:lnTo>
                        <a:pt x="712" y="219"/>
                      </a:lnTo>
                      <a:lnTo>
                        <a:pt x="719" y="226"/>
                      </a:lnTo>
                      <a:lnTo>
                        <a:pt x="719" y="233"/>
                      </a:lnTo>
                      <a:lnTo>
                        <a:pt x="719" y="248"/>
                      </a:lnTo>
                      <a:lnTo>
                        <a:pt x="712" y="255"/>
                      </a:lnTo>
                      <a:lnTo>
                        <a:pt x="719" y="255"/>
                      </a:lnTo>
                      <a:lnTo>
                        <a:pt x="727" y="255"/>
                      </a:lnTo>
                      <a:lnTo>
                        <a:pt x="734" y="262"/>
                      </a:lnTo>
                      <a:lnTo>
                        <a:pt x="742" y="269"/>
                      </a:lnTo>
                      <a:lnTo>
                        <a:pt x="750" y="269"/>
                      </a:lnTo>
                      <a:lnTo>
                        <a:pt x="757" y="276"/>
                      </a:lnTo>
                      <a:lnTo>
                        <a:pt x="765" y="283"/>
                      </a:lnTo>
                      <a:lnTo>
                        <a:pt x="773" y="283"/>
                      </a:lnTo>
                      <a:lnTo>
                        <a:pt x="788" y="283"/>
                      </a:lnTo>
                      <a:lnTo>
                        <a:pt x="796" y="283"/>
                      </a:lnTo>
                      <a:lnTo>
                        <a:pt x="788" y="290"/>
                      </a:lnTo>
                      <a:lnTo>
                        <a:pt x="788" y="297"/>
                      </a:lnTo>
                      <a:lnTo>
                        <a:pt x="780" y="304"/>
                      </a:lnTo>
                      <a:lnTo>
                        <a:pt x="780" y="311"/>
                      </a:lnTo>
                      <a:lnTo>
                        <a:pt x="773" y="311"/>
                      </a:lnTo>
                      <a:lnTo>
                        <a:pt x="780" y="333"/>
                      </a:lnTo>
                      <a:lnTo>
                        <a:pt x="780" y="340"/>
                      </a:lnTo>
                      <a:lnTo>
                        <a:pt x="796" y="340"/>
                      </a:lnTo>
                      <a:lnTo>
                        <a:pt x="803" y="325"/>
                      </a:lnTo>
                      <a:lnTo>
                        <a:pt x="819" y="297"/>
                      </a:lnTo>
                      <a:lnTo>
                        <a:pt x="826" y="297"/>
                      </a:lnTo>
                      <a:lnTo>
                        <a:pt x="842" y="290"/>
                      </a:lnTo>
                      <a:lnTo>
                        <a:pt x="849" y="283"/>
                      </a:lnTo>
                      <a:lnTo>
                        <a:pt x="864" y="276"/>
                      </a:lnTo>
                      <a:lnTo>
                        <a:pt x="864" y="262"/>
                      </a:lnTo>
                      <a:lnTo>
                        <a:pt x="864" y="241"/>
                      </a:lnTo>
                      <a:lnTo>
                        <a:pt x="864" y="233"/>
                      </a:lnTo>
                      <a:lnTo>
                        <a:pt x="872" y="233"/>
                      </a:lnTo>
                      <a:lnTo>
                        <a:pt x="880" y="233"/>
                      </a:lnTo>
                      <a:lnTo>
                        <a:pt x="887" y="226"/>
                      </a:lnTo>
                      <a:lnTo>
                        <a:pt x="895" y="219"/>
                      </a:lnTo>
                      <a:lnTo>
                        <a:pt x="895" y="212"/>
                      </a:lnTo>
                      <a:lnTo>
                        <a:pt x="903" y="212"/>
                      </a:lnTo>
                      <a:lnTo>
                        <a:pt x="903" y="205"/>
                      </a:lnTo>
                      <a:lnTo>
                        <a:pt x="910" y="198"/>
                      </a:lnTo>
                      <a:lnTo>
                        <a:pt x="918" y="198"/>
                      </a:lnTo>
                      <a:lnTo>
                        <a:pt x="941" y="205"/>
                      </a:lnTo>
                      <a:lnTo>
                        <a:pt x="949" y="205"/>
                      </a:lnTo>
                      <a:lnTo>
                        <a:pt x="956" y="198"/>
                      </a:lnTo>
                      <a:lnTo>
                        <a:pt x="956" y="205"/>
                      </a:lnTo>
                      <a:lnTo>
                        <a:pt x="964" y="212"/>
                      </a:lnTo>
                      <a:lnTo>
                        <a:pt x="972" y="212"/>
                      </a:lnTo>
                      <a:lnTo>
                        <a:pt x="979" y="219"/>
                      </a:lnTo>
                      <a:lnTo>
                        <a:pt x="972" y="233"/>
                      </a:lnTo>
                      <a:lnTo>
                        <a:pt x="972" y="241"/>
                      </a:lnTo>
                      <a:lnTo>
                        <a:pt x="972" y="248"/>
                      </a:lnTo>
                      <a:lnTo>
                        <a:pt x="972" y="255"/>
                      </a:lnTo>
                      <a:lnTo>
                        <a:pt x="979" y="255"/>
                      </a:lnTo>
                      <a:lnTo>
                        <a:pt x="987" y="255"/>
                      </a:lnTo>
                      <a:lnTo>
                        <a:pt x="994" y="255"/>
                      </a:lnTo>
                      <a:lnTo>
                        <a:pt x="994" y="248"/>
                      </a:lnTo>
                      <a:lnTo>
                        <a:pt x="1010" y="241"/>
                      </a:lnTo>
                      <a:lnTo>
                        <a:pt x="1017" y="233"/>
                      </a:lnTo>
                      <a:lnTo>
                        <a:pt x="1017" y="226"/>
                      </a:lnTo>
                      <a:lnTo>
                        <a:pt x="1025" y="233"/>
                      </a:lnTo>
                      <a:lnTo>
                        <a:pt x="1017" y="233"/>
                      </a:lnTo>
                      <a:lnTo>
                        <a:pt x="1017" y="241"/>
                      </a:lnTo>
                      <a:lnTo>
                        <a:pt x="1025" y="276"/>
                      </a:lnTo>
                      <a:lnTo>
                        <a:pt x="1017" y="290"/>
                      </a:lnTo>
                      <a:lnTo>
                        <a:pt x="1025" y="297"/>
                      </a:lnTo>
                      <a:lnTo>
                        <a:pt x="1025" y="304"/>
                      </a:lnTo>
                      <a:lnTo>
                        <a:pt x="1040" y="311"/>
                      </a:lnTo>
                      <a:lnTo>
                        <a:pt x="1040" y="318"/>
                      </a:lnTo>
                      <a:lnTo>
                        <a:pt x="1048" y="318"/>
                      </a:lnTo>
                      <a:lnTo>
                        <a:pt x="1056" y="325"/>
                      </a:lnTo>
                      <a:lnTo>
                        <a:pt x="1063" y="325"/>
                      </a:lnTo>
                      <a:lnTo>
                        <a:pt x="1056" y="333"/>
                      </a:lnTo>
                      <a:lnTo>
                        <a:pt x="1056" y="340"/>
                      </a:lnTo>
                      <a:lnTo>
                        <a:pt x="1048" y="347"/>
                      </a:lnTo>
                      <a:lnTo>
                        <a:pt x="1040" y="347"/>
                      </a:lnTo>
                      <a:lnTo>
                        <a:pt x="1017" y="354"/>
                      </a:lnTo>
                      <a:lnTo>
                        <a:pt x="1002" y="361"/>
                      </a:lnTo>
                      <a:lnTo>
                        <a:pt x="987" y="368"/>
                      </a:lnTo>
                      <a:lnTo>
                        <a:pt x="979" y="368"/>
                      </a:lnTo>
                      <a:lnTo>
                        <a:pt x="949" y="368"/>
                      </a:lnTo>
                      <a:lnTo>
                        <a:pt x="926" y="368"/>
                      </a:lnTo>
                      <a:lnTo>
                        <a:pt x="910" y="368"/>
                      </a:lnTo>
                      <a:lnTo>
                        <a:pt x="903" y="375"/>
                      </a:lnTo>
                      <a:lnTo>
                        <a:pt x="895" y="382"/>
                      </a:lnTo>
                      <a:lnTo>
                        <a:pt x="887" y="382"/>
                      </a:lnTo>
                      <a:lnTo>
                        <a:pt x="880" y="389"/>
                      </a:lnTo>
                      <a:lnTo>
                        <a:pt x="872" y="396"/>
                      </a:lnTo>
                      <a:lnTo>
                        <a:pt x="857" y="403"/>
                      </a:lnTo>
                      <a:lnTo>
                        <a:pt x="857" y="410"/>
                      </a:lnTo>
                      <a:lnTo>
                        <a:pt x="864" y="403"/>
                      </a:lnTo>
                      <a:lnTo>
                        <a:pt x="895" y="389"/>
                      </a:lnTo>
                      <a:lnTo>
                        <a:pt x="903" y="382"/>
                      </a:lnTo>
                      <a:lnTo>
                        <a:pt x="910" y="382"/>
                      </a:lnTo>
                      <a:lnTo>
                        <a:pt x="918" y="382"/>
                      </a:lnTo>
                      <a:lnTo>
                        <a:pt x="926" y="389"/>
                      </a:lnTo>
                      <a:lnTo>
                        <a:pt x="926" y="396"/>
                      </a:lnTo>
                      <a:lnTo>
                        <a:pt x="926" y="403"/>
                      </a:lnTo>
                      <a:lnTo>
                        <a:pt x="910" y="396"/>
                      </a:lnTo>
                      <a:lnTo>
                        <a:pt x="910" y="403"/>
                      </a:lnTo>
                      <a:lnTo>
                        <a:pt x="918" y="403"/>
                      </a:lnTo>
                      <a:lnTo>
                        <a:pt x="918" y="410"/>
                      </a:lnTo>
                      <a:lnTo>
                        <a:pt x="918" y="417"/>
                      </a:lnTo>
                      <a:lnTo>
                        <a:pt x="910" y="417"/>
                      </a:lnTo>
                      <a:lnTo>
                        <a:pt x="910" y="425"/>
                      </a:lnTo>
                      <a:lnTo>
                        <a:pt x="918" y="432"/>
                      </a:lnTo>
                      <a:lnTo>
                        <a:pt x="933" y="432"/>
                      </a:lnTo>
                      <a:lnTo>
                        <a:pt x="941" y="432"/>
                      </a:lnTo>
                      <a:lnTo>
                        <a:pt x="949" y="439"/>
                      </a:lnTo>
                      <a:lnTo>
                        <a:pt x="941" y="439"/>
                      </a:lnTo>
                      <a:lnTo>
                        <a:pt x="933" y="446"/>
                      </a:lnTo>
                      <a:lnTo>
                        <a:pt x="918" y="446"/>
                      </a:lnTo>
                      <a:lnTo>
                        <a:pt x="910" y="446"/>
                      </a:lnTo>
                      <a:lnTo>
                        <a:pt x="903" y="453"/>
                      </a:lnTo>
                      <a:lnTo>
                        <a:pt x="895" y="460"/>
                      </a:lnTo>
                      <a:lnTo>
                        <a:pt x="887" y="460"/>
                      </a:lnTo>
                      <a:lnTo>
                        <a:pt x="880" y="453"/>
                      </a:lnTo>
                      <a:lnTo>
                        <a:pt x="880" y="446"/>
                      </a:lnTo>
                      <a:lnTo>
                        <a:pt x="887" y="446"/>
                      </a:lnTo>
                      <a:lnTo>
                        <a:pt x="910" y="439"/>
                      </a:lnTo>
                      <a:lnTo>
                        <a:pt x="918" y="432"/>
                      </a:lnTo>
                      <a:lnTo>
                        <a:pt x="910" y="432"/>
                      </a:lnTo>
                      <a:lnTo>
                        <a:pt x="895" y="439"/>
                      </a:lnTo>
                      <a:lnTo>
                        <a:pt x="887" y="432"/>
                      </a:lnTo>
                      <a:lnTo>
                        <a:pt x="880" y="439"/>
                      </a:lnTo>
                      <a:lnTo>
                        <a:pt x="872" y="439"/>
                      </a:lnTo>
                      <a:lnTo>
                        <a:pt x="872" y="446"/>
                      </a:lnTo>
                      <a:lnTo>
                        <a:pt x="864" y="446"/>
                      </a:lnTo>
                      <a:lnTo>
                        <a:pt x="857" y="446"/>
                      </a:lnTo>
                      <a:lnTo>
                        <a:pt x="849" y="446"/>
                      </a:lnTo>
                      <a:lnTo>
                        <a:pt x="849" y="453"/>
                      </a:lnTo>
                      <a:lnTo>
                        <a:pt x="834" y="460"/>
                      </a:lnTo>
                      <a:lnTo>
                        <a:pt x="826" y="460"/>
                      </a:lnTo>
                      <a:lnTo>
                        <a:pt x="819" y="467"/>
                      </a:lnTo>
                      <a:lnTo>
                        <a:pt x="819" y="474"/>
                      </a:lnTo>
                      <a:lnTo>
                        <a:pt x="826" y="474"/>
                      </a:lnTo>
                      <a:lnTo>
                        <a:pt x="826" y="481"/>
                      </a:lnTo>
                      <a:lnTo>
                        <a:pt x="819" y="488"/>
                      </a:lnTo>
                      <a:lnTo>
                        <a:pt x="811" y="488"/>
                      </a:lnTo>
                      <a:lnTo>
                        <a:pt x="788" y="488"/>
                      </a:lnTo>
                      <a:lnTo>
                        <a:pt x="780" y="488"/>
                      </a:lnTo>
                      <a:lnTo>
                        <a:pt x="773" y="495"/>
                      </a:lnTo>
                      <a:lnTo>
                        <a:pt x="773" y="509"/>
                      </a:lnTo>
                      <a:lnTo>
                        <a:pt x="757" y="517"/>
                      </a:lnTo>
                      <a:lnTo>
                        <a:pt x="750" y="524"/>
                      </a:lnTo>
                      <a:lnTo>
                        <a:pt x="742" y="517"/>
                      </a:lnTo>
                      <a:lnTo>
                        <a:pt x="734" y="517"/>
                      </a:lnTo>
                      <a:lnTo>
                        <a:pt x="742" y="524"/>
                      </a:lnTo>
                      <a:lnTo>
                        <a:pt x="742" y="538"/>
                      </a:lnTo>
                      <a:lnTo>
                        <a:pt x="734" y="538"/>
                      </a:lnTo>
                      <a:lnTo>
                        <a:pt x="727" y="545"/>
                      </a:lnTo>
                      <a:lnTo>
                        <a:pt x="727" y="538"/>
                      </a:lnTo>
                      <a:lnTo>
                        <a:pt x="727" y="531"/>
                      </a:lnTo>
                      <a:lnTo>
                        <a:pt x="727" y="517"/>
                      </a:lnTo>
                      <a:lnTo>
                        <a:pt x="727" y="509"/>
                      </a:lnTo>
                      <a:lnTo>
                        <a:pt x="719" y="524"/>
                      </a:lnTo>
                      <a:lnTo>
                        <a:pt x="719" y="531"/>
                      </a:lnTo>
                      <a:lnTo>
                        <a:pt x="712" y="531"/>
                      </a:lnTo>
                      <a:lnTo>
                        <a:pt x="712" y="538"/>
                      </a:lnTo>
                      <a:lnTo>
                        <a:pt x="719" y="538"/>
                      </a:lnTo>
                      <a:lnTo>
                        <a:pt x="719" y="545"/>
                      </a:lnTo>
                      <a:lnTo>
                        <a:pt x="712" y="552"/>
                      </a:lnTo>
                      <a:lnTo>
                        <a:pt x="719" y="552"/>
                      </a:lnTo>
                      <a:lnTo>
                        <a:pt x="719" y="559"/>
                      </a:lnTo>
                      <a:lnTo>
                        <a:pt x="727" y="559"/>
                      </a:lnTo>
                      <a:lnTo>
                        <a:pt x="719" y="559"/>
                      </a:lnTo>
                      <a:lnTo>
                        <a:pt x="719" y="566"/>
                      </a:lnTo>
                      <a:lnTo>
                        <a:pt x="712" y="566"/>
                      </a:lnTo>
                      <a:lnTo>
                        <a:pt x="704" y="580"/>
                      </a:lnTo>
                      <a:lnTo>
                        <a:pt x="696" y="580"/>
                      </a:lnTo>
                      <a:lnTo>
                        <a:pt x="689" y="580"/>
                      </a:lnTo>
                      <a:lnTo>
                        <a:pt x="681" y="587"/>
                      </a:lnTo>
                      <a:lnTo>
                        <a:pt x="673" y="594"/>
                      </a:lnTo>
                      <a:lnTo>
                        <a:pt x="666" y="594"/>
                      </a:lnTo>
                      <a:lnTo>
                        <a:pt x="658" y="601"/>
                      </a:lnTo>
                      <a:lnTo>
                        <a:pt x="650" y="608"/>
                      </a:lnTo>
                      <a:lnTo>
                        <a:pt x="635" y="616"/>
                      </a:lnTo>
                      <a:lnTo>
                        <a:pt x="627" y="616"/>
                      </a:lnTo>
                      <a:lnTo>
                        <a:pt x="620" y="623"/>
                      </a:lnTo>
                      <a:lnTo>
                        <a:pt x="620" y="630"/>
                      </a:lnTo>
                      <a:lnTo>
                        <a:pt x="620" y="637"/>
                      </a:lnTo>
                      <a:lnTo>
                        <a:pt x="620" y="658"/>
                      </a:lnTo>
                      <a:lnTo>
                        <a:pt x="620" y="679"/>
                      </a:lnTo>
                      <a:lnTo>
                        <a:pt x="620" y="686"/>
                      </a:lnTo>
                      <a:lnTo>
                        <a:pt x="620" y="700"/>
                      </a:lnTo>
                      <a:lnTo>
                        <a:pt x="612" y="715"/>
                      </a:lnTo>
                      <a:lnTo>
                        <a:pt x="604" y="715"/>
                      </a:lnTo>
                      <a:lnTo>
                        <a:pt x="604" y="708"/>
                      </a:lnTo>
                      <a:lnTo>
                        <a:pt x="597" y="708"/>
                      </a:lnTo>
                      <a:lnTo>
                        <a:pt x="597" y="700"/>
                      </a:lnTo>
                      <a:lnTo>
                        <a:pt x="589" y="693"/>
                      </a:lnTo>
                      <a:lnTo>
                        <a:pt x="597" y="693"/>
                      </a:lnTo>
                      <a:lnTo>
                        <a:pt x="589" y="679"/>
                      </a:lnTo>
                      <a:lnTo>
                        <a:pt x="589" y="672"/>
                      </a:lnTo>
                      <a:lnTo>
                        <a:pt x="589" y="665"/>
                      </a:lnTo>
                      <a:lnTo>
                        <a:pt x="597" y="665"/>
                      </a:lnTo>
                      <a:lnTo>
                        <a:pt x="589" y="665"/>
                      </a:lnTo>
                      <a:lnTo>
                        <a:pt x="589" y="658"/>
                      </a:lnTo>
                      <a:lnTo>
                        <a:pt x="589" y="644"/>
                      </a:lnTo>
                      <a:lnTo>
                        <a:pt x="589" y="637"/>
                      </a:lnTo>
                      <a:lnTo>
                        <a:pt x="582" y="637"/>
                      </a:lnTo>
                      <a:lnTo>
                        <a:pt x="566" y="637"/>
                      </a:lnTo>
                      <a:lnTo>
                        <a:pt x="559" y="637"/>
                      </a:lnTo>
                      <a:lnTo>
                        <a:pt x="551" y="630"/>
                      </a:lnTo>
                      <a:lnTo>
                        <a:pt x="536" y="630"/>
                      </a:lnTo>
                      <a:lnTo>
                        <a:pt x="528" y="630"/>
                      </a:lnTo>
                      <a:lnTo>
                        <a:pt x="520" y="630"/>
                      </a:lnTo>
                      <a:lnTo>
                        <a:pt x="513" y="630"/>
                      </a:lnTo>
                      <a:lnTo>
                        <a:pt x="505" y="630"/>
                      </a:lnTo>
                      <a:lnTo>
                        <a:pt x="505" y="637"/>
                      </a:lnTo>
                      <a:lnTo>
                        <a:pt x="513" y="637"/>
                      </a:lnTo>
                      <a:lnTo>
                        <a:pt x="520" y="637"/>
                      </a:lnTo>
                      <a:lnTo>
                        <a:pt x="520" y="644"/>
                      </a:lnTo>
                      <a:lnTo>
                        <a:pt x="520" y="651"/>
                      </a:lnTo>
                      <a:lnTo>
                        <a:pt x="520" y="658"/>
                      </a:lnTo>
                      <a:lnTo>
                        <a:pt x="513" y="651"/>
                      </a:lnTo>
                      <a:lnTo>
                        <a:pt x="505" y="644"/>
                      </a:lnTo>
                      <a:lnTo>
                        <a:pt x="497" y="644"/>
                      </a:lnTo>
                      <a:lnTo>
                        <a:pt x="490" y="644"/>
                      </a:lnTo>
                      <a:lnTo>
                        <a:pt x="482" y="637"/>
                      </a:lnTo>
                      <a:lnTo>
                        <a:pt x="474" y="637"/>
                      </a:lnTo>
                      <a:lnTo>
                        <a:pt x="467" y="637"/>
                      </a:lnTo>
                      <a:lnTo>
                        <a:pt x="459" y="637"/>
                      </a:lnTo>
                      <a:lnTo>
                        <a:pt x="451" y="637"/>
                      </a:lnTo>
                      <a:lnTo>
                        <a:pt x="444" y="637"/>
                      </a:lnTo>
                      <a:lnTo>
                        <a:pt x="444" y="644"/>
                      </a:lnTo>
                      <a:lnTo>
                        <a:pt x="436" y="651"/>
                      </a:lnTo>
                      <a:lnTo>
                        <a:pt x="429" y="651"/>
                      </a:lnTo>
                      <a:lnTo>
                        <a:pt x="421" y="658"/>
                      </a:lnTo>
                      <a:lnTo>
                        <a:pt x="421" y="665"/>
                      </a:lnTo>
                      <a:lnTo>
                        <a:pt x="413" y="665"/>
                      </a:lnTo>
                      <a:lnTo>
                        <a:pt x="406" y="672"/>
                      </a:lnTo>
                      <a:lnTo>
                        <a:pt x="398" y="679"/>
                      </a:lnTo>
                      <a:lnTo>
                        <a:pt x="390" y="679"/>
                      </a:lnTo>
                      <a:lnTo>
                        <a:pt x="390" y="686"/>
                      </a:lnTo>
                      <a:lnTo>
                        <a:pt x="390" y="693"/>
                      </a:lnTo>
                      <a:lnTo>
                        <a:pt x="390" y="700"/>
                      </a:lnTo>
                      <a:lnTo>
                        <a:pt x="390" y="708"/>
                      </a:lnTo>
                      <a:lnTo>
                        <a:pt x="383" y="715"/>
                      </a:lnTo>
                      <a:lnTo>
                        <a:pt x="383" y="722"/>
                      </a:lnTo>
                      <a:lnTo>
                        <a:pt x="375" y="729"/>
                      </a:lnTo>
                      <a:lnTo>
                        <a:pt x="375" y="743"/>
                      </a:lnTo>
                      <a:lnTo>
                        <a:pt x="375" y="750"/>
                      </a:lnTo>
                      <a:lnTo>
                        <a:pt x="375" y="771"/>
                      </a:lnTo>
                      <a:lnTo>
                        <a:pt x="383" y="792"/>
                      </a:lnTo>
                      <a:lnTo>
                        <a:pt x="383" y="800"/>
                      </a:lnTo>
                      <a:lnTo>
                        <a:pt x="390" y="800"/>
                      </a:lnTo>
                      <a:lnTo>
                        <a:pt x="398" y="800"/>
                      </a:lnTo>
                      <a:lnTo>
                        <a:pt x="406" y="807"/>
                      </a:lnTo>
                      <a:lnTo>
                        <a:pt x="413" y="807"/>
                      </a:lnTo>
                      <a:lnTo>
                        <a:pt x="421" y="800"/>
                      </a:lnTo>
                      <a:lnTo>
                        <a:pt x="429" y="800"/>
                      </a:lnTo>
                      <a:lnTo>
                        <a:pt x="436" y="807"/>
                      </a:lnTo>
                      <a:lnTo>
                        <a:pt x="444" y="800"/>
                      </a:lnTo>
                      <a:lnTo>
                        <a:pt x="444" y="792"/>
                      </a:lnTo>
                      <a:lnTo>
                        <a:pt x="451" y="792"/>
                      </a:lnTo>
                      <a:lnTo>
                        <a:pt x="451" y="785"/>
                      </a:lnTo>
                      <a:lnTo>
                        <a:pt x="459" y="771"/>
                      </a:lnTo>
                      <a:lnTo>
                        <a:pt x="459" y="764"/>
                      </a:lnTo>
                      <a:lnTo>
                        <a:pt x="467" y="764"/>
                      </a:lnTo>
                      <a:lnTo>
                        <a:pt x="482" y="764"/>
                      </a:lnTo>
                      <a:lnTo>
                        <a:pt x="497" y="764"/>
                      </a:lnTo>
                      <a:lnTo>
                        <a:pt x="505" y="764"/>
                      </a:lnTo>
                      <a:lnTo>
                        <a:pt x="513" y="764"/>
                      </a:lnTo>
                      <a:lnTo>
                        <a:pt x="505" y="771"/>
                      </a:lnTo>
                      <a:lnTo>
                        <a:pt x="497" y="778"/>
                      </a:lnTo>
                      <a:lnTo>
                        <a:pt x="497" y="785"/>
                      </a:lnTo>
                      <a:lnTo>
                        <a:pt x="497" y="792"/>
                      </a:lnTo>
                      <a:lnTo>
                        <a:pt x="497" y="807"/>
                      </a:lnTo>
                      <a:lnTo>
                        <a:pt x="490" y="807"/>
                      </a:lnTo>
                      <a:lnTo>
                        <a:pt x="482" y="800"/>
                      </a:lnTo>
                      <a:lnTo>
                        <a:pt x="482" y="807"/>
                      </a:lnTo>
                      <a:lnTo>
                        <a:pt x="482" y="814"/>
                      </a:lnTo>
                      <a:lnTo>
                        <a:pt x="474" y="828"/>
                      </a:lnTo>
                      <a:lnTo>
                        <a:pt x="467" y="835"/>
                      </a:lnTo>
                      <a:lnTo>
                        <a:pt x="474" y="842"/>
                      </a:lnTo>
                      <a:lnTo>
                        <a:pt x="482" y="842"/>
                      </a:lnTo>
                      <a:lnTo>
                        <a:pt x="497" y="842"/>
                      </a:lnTo>
                      <a:lnTo>
                        <a:pt x="513" y="842"/>
                      </a:lnTo>
                      <a:lnTo>
                        <a:pt x="520" y="842"/>
                      </a:lnTo>
                      <a:lnTo>
                        <a:pt x="520" y="849"/>
                      </a:lnTo>
                      <a:lnTo>
                        <a:pt x="528" y="856"/>
                      </a:lnTo>
                      <a:lnTo>
                        <a:pt x="528" y="849"/>
                      </a:lnTo>
                      <a:lnTo>
                        <a:pt x="528" y="856"/>
                      </a:lnTo>
                      <a:lnTo>
                        <a:pt x="528" y="870"/>
                      </a:lnTo>
                      <a:lnTo>
                        <a:pt x="520" y="920"/>
                      </a:lnTo>
                      <a:lnTo>
                        <a:pt x="520" y="927"/>
                      </a:lnTo>
                      <a:lnTo>
                        <a:pt x="528" y="934"/>
                      </a:lnTo>
                      <a:lnTo>
                        <a:pt x="536" y="934"/>
                      </a:lnTo>
                      <a:lnTo>
                        <a:pt x="543" y="941"/>
                      </a:lnTo>
                      <a:lnTo>
                        <a:pt x="551" y="941"/>
                      </a:lnTo>
                      <a:lnTo>
                        <a:pt x="574" y="934"/>
                      </a:lnTo>
                      <a:lnTo>
                        <a:pt x="582" y="934"/>
                      </a:lnTo>
                      <a:lnTo>
                        <a:pt x="589" y="941"/>
                      </a:lnTo>
                      <a:lnTo>
                        <a:pt x="597" y="955"/>
                      </a:lnTo>
                      <a:lnTo>
                        <a:pt x="604" y="962"/>
                      </a:lnTo>
                      <a:lnTo>
                        <a:pt x="612" y="962"/>
                      </a:lnTo>
                      <a:lnTo>
                        <a:pt x="604" y="955"/>
                      </a:lnTo>
                      <a:lnTo>
                        <a:pt x="612" y="948"/>
                      </a:lnTo>
                      <a:lnTo>
                        <a:pt x="620" y="941"/>
                      </a:lnTo>
                      <a:lnTo>
                        <a:pt x="620" y="934"/>
                      </a:lnTo>
                      <a:lnTo>
                        <a:pt x="627" y="927"/>
                      </a:lnTo>
                      <a:lnTo>
                        <a:pt x="635" y="920"/>
                      </a:lnTo>
                      <a:lnTo>
                        <a:pt x="643" y="913"/>
                      </a:lnTo>
                      <a:lnTo>
                        <a:pt x="643" y="920"/>
                      </a:lnTo>
                      <a:lnTo>
                        <a:pt x="658" y="913"/>
                      </a:lnTo>
                      <a:lnTo>
                        <a:pt x="666" y="913"/>
                      </a:lnTo>
                      <a:lnTo>
                        <a:pt x="673" y="906"/>
                      </a:lnTo>
                      <a:lnTo>
                        <a:pt x="681" y="906"/>
                      </a:lnTo>
                      <a:lnTo>
                        <a:pt x="689" y="899"/>
                      </a:lnTo>
                      <a:lnTo>
                        <a:pt x="696" y="899"/>
                      </a:lnTo>
                      <a:lnTo>
                        <a:pt x="696" y="906"/>
                      </a:lnTo>
                      <a:lnTo>
                        <a:pt x="689" y="913"/>
                      </a:lnTo>
                      <a:lnTo>
                        <a:pt x="689" y="920"/>
                      </a:lnTo>
                      <a:lnTo>
                        <a:pt x="681" y="934"/>
                      </a:lnTo>
                      <a:lnTo>
                        <a:pt x="681" y="941"/>
                      </a:lnTo>
                      <a:lnTo>
                        <a:pt x="689" y="941"/>
                      </a:lnTo>
                      <a:lnTo>
                        <a:pt x="696" y="941"/>
                      </a:lnTo>
                      <a:lnTo>
                        <a:pt x="696" y="934"/>
                      </a:lnTo>
                      <a:lnTo>
                        <a:pt x="696" y="927"/>
                      </a:lnTo>
                      <a:lnTo>
                        <a:pt x="696" y="920"/>
                      </a:lnTo>
                      <a:lnTo>
                        <a:pt x="704" y="913"/>
                      </a:lnTo>
                      <a:lnTo>
                        <a:pt x="704" y="906"/>
                      </a:lnTo>
                      <a:lnTo>
                        <a:pt x="712" y="913"/>
                      </a:lnTo>
                      <a:lnTo>
                        <a:pt x="712" y="920"/>
                      </a:lnTo>
                      <a:lnTo>
                        <a:pt x="719" y="920"/>
                      </a:lnTo>
                      <a:lnTo>
                        <a:pt x="727" y="927"/>
                      </a:lnTo>
                      <a:lnTo>
                        <a:pt x="734" y="934"/>
                      </a:lnTo>
                      <a:lnTo>
                        <a:pt x="742" y="934"/>
                      </a:lnTo>
                      <a:lnTo>
                        <a:pt x="757" y="934"/>
                      </a:lnTo>
                      <a:lnTo>
                        <a:pt x="780" y="934"/>
                      </a:lnTo>
                      <a:lnTo>
                        <a:pt x="788" y="927"/>
                      </a:lnTo>
                      <a:lnTo>
                        <a:pt x="796" y="927"/>
                      </a:lnTo>
                      <a:lnTo>
                        <a:pt x="803" y="927"/>
                      </a:lnTo>
                      <a:lnTo>
                        <a:pt x="811" y="934"/>
                      </a:lnTo>
                      <a:lnTo>
                        <a:pt x="803" y="934"/>
                      </a:lnTo>
                      <a:lnTo>
                        <a:pt x="811" y="941"/>
                      </a:lnTo>
                      <a:lnTo>
                        <a:pt x="819" y="941"/>
                      </a:lnTo>
                      <a:lnTo>
                        <a:pt x="826" y="948"/>
                      </a:lnTo>
                      <a:lnTo>
                        <a:pt x="826" y="955"/>
                      </a:lnTo>
                      <a:lnTo>
                        <a:pt x="842" y="962"/>
                      </a:lnTo>
                      <a:lnTo>
                        <a:pt x="857" y="976"/>
                      </a:lnTo>
                      <a:lnTo>
                        <a:pt x="857" y="969"/>
                      </a:lnTo>
                      <a:lnTo>
                        <a:pt x="857" y="983"/>
                      </a:lnTo>
                      <a:lnTo>
                        <a:pt x="864" y="991"/>
                      </a:lnTo>
                      <a:lnTo>
                        <a:pt x="872" y="991"/>
                      </a:lnTo>
                      <a:lnTo>
                        <a:pt x="880" y="991"/>
                      </a:lnTo>
                      <a:lnTo>
                        <a:pt x="903" y="998"/>
                      </a:lnTo>
                      <a:lnTo>
                        <a:pt x="918" y="1005"/>
                      </a:lnTo>
                      <a:lnTo>
                        <a:pt x="933" y="1012"/>
                      </a:lnTo>
                      <a:lnTo>
                        <a:pt x="941" y="1019"/>
                      </a:lnTo>
                      <a:lnTo>
                        <a:pt x="949" y="1026"/>
                      </a:lnTo>
                      <a:lnTo>
                        <a:pt x="949" y="1033"/>
                      </a:lnTo>
                      <a:lnTo>
                        <a:pt x="956" y="1047"/>
                      </a:lnTo>
                      <a:lnTo>
                        <a:pt x="964" y="1061"/>
                      </a:lnTo>
                      <a:lnTo>
                        <a:pt x="956" y="1068"/>
                      </a:lnTo>
                      <a:lnTo>
                        <a:pt x="941" y="1083"/>
                      </a:lnTo>
                      <a:lnTo>
                        <a:pt x="933" y="1090"/>
                      </a:lnTo>
                      <a:lnTo>
                        <a:pt x="933" y="1097"/>
                      </a:lnTo>
                      <a:lnTo>
                        <a:pt x="941" y="1097"/>
                      </a:lnTo>
                      <a:lnTo>
                        <a:pt x="949" y="1097"/>
                      </a:lnTo>
                      <a:lnTo>
                        <a:pt x="956" y="1104"/>
                      </a:lnTo>
                      <a:lnTo>
                        <a:pt x="964" y="1104"/>
                      </a:lnTo>
                      <a:lnTo>
                        <a:pt x="972" y="1104"/>
                      </a:lnTo>
                      <a:lnTo>
                        <a:pt x="979" y="1097"/>
                      </a:lnTo>
                      <a:lnTo>
                        <a:pt x="987" y="1097"/>
                      </a:lnTo>
                      <a:lnTo>
                        <a:pt x="994" y="1090"/>
                      </a:lnTo>
                      <a:lnTo>
                        <a:pt x="1002" y="1097"/>
                      </a:lnTo>
                      <a:lnTo>
                        <a:pt x="1017" y="1097"/>
                      </a:lnTo>
                      <a:lnTo>
                        <a:pt x="1025" y="1104"/>
                      </a:lnTo>
                      <a:lnTo>
                        <a:pt x="1033" y="1111"/>
                      </a:lnTo>
                      <a:lnTo>
                        <a:pt x="1033" y="1118"/>
                      </a:lnTo>
                      <a:lnTo>
                        <a:pt x="1040" y="1125"/>
                      </a:lnTo>
                      <a:lnTo>
                        <a:pt x="1040" y="1118"/>
                      </a:lnTo>
                      <a:lnTo>
                        <a:pt x="1048" y="1111"/>
                      </a:lnTo>
                      <a:lnTo>
                        <a:pt x="1056" y="1118"/>
                      </a:lnTo>
                      <a:lnTo>
                        <a:pt x="1063" y="1118"/>
                      </a:lnTo>
                      <a:lnTo>
                        <a:pt x="1102" y="1125"/>
                      </a:lnTo>
                      <a:lnTo>
                        <a:pt x="1117" y="1132"/>
                      </a:lnTo>
                      <a:lnTo>
                        <a:pt x="1124" y="1146"/>
                      </a:lnTo>
                      <a:lnTo>
                        <a:pt x="1140" y="1153"/>
                      </a:lnTo>
                      <a:lnTo>
                        <a:pt x="1155" y="1153"/>
                      </a:lnTo>
                      <a:lnTo>
                        <a:pt x="1163" y="1153"/>
                      </a:lnTo>
                      <a:lnTo>
                        <a:pt x="1163" y="1160"/>
                      </a:lnTo>
                      <a:lnTo>
                        <a:pt x="1170" y="1182"/>
                      </a:lnTo>
                      <a:lnTo>
                        <a:pt x="1163" y="1196"/>
                      </a:lnTo>
                      <a:lnTo>
                        <a:pt x="1155" y="1210"/>
                      </a:lnTo>
                      <a:lnTo>
                        <a:pt x="1147" y="1217"/>
                      </a:lnTo>
                      <a:lnTo>
                        <a:pt x="1140" y="1231"/>
                      </a:lnTo>
                      <a:lnTo>
                        <a:pt x="1140" y="1238"/>
                      </a:lnTo>
                      <a:lnTo>
                        <a:pt x="1132" y="1252"/>
                      </a:lnTo>
                      <a:lnTo>
                        <a:pt x="1124" y="1259"/>
                      </a:lnTo>
                      <a:lnTo>
                        <a:pt x="1117" y="1267"/>
                      </a:lnTo>
                      <a:lnTo>
                        <a:pt x="1117" y="1274"/>
                      </a:lnTo>
                      <a:lnTo>
                        <a:pt x="1117" y="1288"/>
                      </a:lnTo>
                      <a:lnTo>
                        <a:pt x="1117" y="1309"/>
                      </a:lnTo>
                      <a:lnTo>
                        <a:pt x="1117" y="1323"/>
                      </a:lnTo>
                      <a:lnTo>
                        <a:pt x="1117" y="1330"/>
                      </a:lnTo>
                      <a:lnTo>
                        <a:pt x="1117" y="1337"/>
                      </a:lnTo>
                      <a:lnTo>
                        <a:pt x="1117" y="1351"/>
                      </a:lnTo>
                      <a:lnTo>
                        <a:pt x="1109" y="1358"/>
                      </a:lnTo>
                      <a:lnTo>
                        <a:pt x="1109" y="1366"/>
                      </a:lnTo>
                      <a:lnTo>
                        <a:pt x="1102" y="1380"/>
                      </a:lnTo>
                      <a:lnTo>
                        <a:pt x="1094" y="1387"/>
                      </a:lnTo>
                      <a:lnTo>
                        <a:pt x="1086" y="1401"/>
                      </a:lnTo>
                      <a:lnTo>
                        <a:pt x="1079" y="1401"/>
                      </a:lnTo>
                      <a:lnTo>
                        <a:pt x="1056" y="1408"/>
                      </a:lnTo>
                      <a:lnTo>
                        <a:pt x="1048" y="1415"/>
                      </a:lnTo>
                      <a:lnTo>
                        <a:pt x="1033" y="1422"/>
                      </a:lnTo>
                      <a:lnTo>
                        <a:pt x="1025" y="1429"/>
                      </a:lnTo>
                      <a:lnTo>
                        <a:pt x="1017" y="1436"/>
                      </a:lnTo>
                      <a:lnTo>
                        <a:pt x="1017" y="1458"/>
                      </a:lnTo>
                      <a:lnTo>
                        <a:pt x="1017" y="1479"/>
                      </a:lnTo>
                      <a:lnTo>
                        <a:pt x="1017" y="1486"/>
                      </a:lnTo>
                      <a:lnTo>
                        <a:pt x="1010" y="1486"/>
                      </a:lnTo>
                      <a:lnTo>
                        <a:pt x="1002" y="1500"/>
                      </a:lnTo>
                      <a:lnTo>
                        <a:pt x="1002" y="1507"/>
                      </a:lnTo>
                      <a:lnTo>
                        <a:pt x="1002" y="1514"/>
                      </a:lnTo>
                      <a:lnTo>
                        <a:pt x="1002" y="1521"/>
                      </a:lnTo>
                      <a:lnTo>
                        <a:pt x="994" y="1528"/>
                      </a:lnTo>
                      <a:lnTo>
                        <a:pt x="994" y="1535"/>
                      </a:lnTo>
                      <a:lnTo>
                        <a:pt x="987" y="1550"/>
                      </a:lnTo>
                      <a:lnTo>
                        <a:pt x="979" y="1557"/>
                      </a:lnTo>
                      <a:lnTo>
                        <a:pt x="972" y="1571"/>
                      </a:lnTo>
                      <a:lnTo>
                        <a:pt x="964" y="1571"/>
                      </a:lnTo>
                      <a:lnTo>
                        <a:pt x="956" y="1578"/>
                      </a:lnTo>
                      <a:lnTo>
                        <a:pt x="941" y="1571"/>
                      </a:lnTo>
                      <a:lnTo>
                        <a:pt x="933" y="1564"/>
                      </a:lnTo>
                      <a:lnTo>
                        <a:pt x="926" y="1557"/>
                      </a:lnTo>
                      <a:lnTo>
                        <a:pt x="918" y="1564"/>
                      </a:lnTo>
                      <a:lnTo>
                        <a:pt x="918" y="1571"/>
                      </a:lnTo>
                      <a:lnTo>
                        <a:pt x="926" y="1578"/>
                      </a:lnTo>
                      <a:lnTo>
                        <a:pt x="933" y="1578"/>
                      </a:lnTo>
                      <a:lnTo>
                        <a:pt x="941" y="1585"/>
                      </a:lnTo>
                      <a:lnTo>
                        <a:pt x="941" y="1592"/>
                      </a:lnTo>
                      <a:lnTo>
                        <a:pt x="949" y="1592"/>
                      </a:lnTo>
                      <a:lnTo>
                        <a:pt x="949" y="1599"/>
                      </a:lnTo>
                      <a:lnTo>
                        <a:pt x="956" y="1599"/>
                      </a:lnTo>
                      <a:lnTo>
                        <a:pt x="949" y="1606"/>
                      </a:lnTo>
                      <a:lnTo>
                        <a:pt x="949" y="1613"/>
                      </a:lnTo>
                      <a:lnTo>
                        <a:pt x="941" y="1620"/>
                      </a:lnTo>
                      <a:lnTo>
                        <a:pt x="941" y="1627"/>
                      </a:lnTo>
                      <a:lnTo>
                        <a:pt x="933" y="1627"/>
                      </a:lnTo>
                      <a:lnTo>
                        <a:pt x="918" y="1634"/>
                      </a:lnTo>
                      <a:lnTo>
                        <a:pt x="903" y="1634"/>
                      </a:lnTo>
                      <a:lnTo>
                        <a:pt x="895" y="1642"/>
                      </a:lnTo>
                      <a:lnTo>
                        <a:pt x="895" y="1649"/>
                      </a:lnTo>
                      <a:lnTo>
                        <a:pt x="895" y="1656"/>
                      </a:lnTo>
                      <a:lnTo>
                        <a:pt x="895" y="1663"/>
                      </a:lnTo>
                      <a:lnTo>
                        <a:pt x="887" y="1663"/>
                      </a:lnTo>
                      <a:lnTo>
                        <a:pt x="880" y="1670"/>
                      </a:lnTo>
                      <a:lnTo>
                        <a:pt x="872" y="1663"/>
                      </a:lnTo>
                      <a:lnTo>
                        <a:pt x="872" y="1670"/>
                      </a:lnTo>
                      <a:lnTo>
                        <a:pt x="872" y="1677"/>
                      </a:lnTo>
                      <a:lnTo>
                        <a:pt x="880" y="1677"/>
                      </a:lnTo>
                      <a:lnTo>
                        <a:pt x="880" y="1684"/>
                      </a:lnTo>
                      <a:lnTo>
                        <a:pt x="887" y="1684"/>
                      </a:lnTo>
                      <a:lnTo>
                        <a:pt x="880" y="1691"/>
                      </a:lnTo>
                      <a:lnTo>
                        <a:pt x="880" y="1712"/>
                      </a:lnTo>
                      <a:lnTo>
                        <a:pt x="880" y="1719"/>
                      </a:lnTo>
                      <a:lnTo>
                        <a:pt x="880" y="1726"/>
                      </a:lnTo>
                      <a:lnTo>
                        <a:pt x="872" y="1726"/>
                      </a:lnTo>
                      <a:lnTo>
                        <a:pt x="880" y="1733"/>
                      </a:lnTo>
                      <a:lnTo>
                        <a:pt x="880" y="1741"/>
                      </a:lnTo>
                      <a:lnTo>
                        <a:pt x="887" y="1748"/>
                      </a:lnTo>
                      <a:lnTo>
                        <a:pt x="895" y="1748"/>
                      </a:lnTo>
                      <a:lnTo>
                        <a:pt x="903" y="1748"/>
                      </a:lnTo>
                      <a:lnTo>
                        <a:pt x="903" y="1769"/>
                      </a:lnTo>
                      <a:lnTo>
                        <a:pt x="895" y="1776"/>
                      </a:lnTo>
                      <a:lnTo>
                        <a:pt x="895" y="1790"/>
                      </a:lnTo>
                      <a:lnTo>
                        <a:pt x="903" y="1804"/>
                      </a:lnTo>
                      <a:lnTo>
                        <a:pt x="895" y="1811"/>
                      </a:lnTo>
                      <a:lnTo>
                        <a:pt x="903" y="1818"/>
                      </a:lnTo>
                      <a:lnTo>
                        <a:pt x="903" y="1825"/>
                      </a:lnTo>
                      <a:lnTo>
                        <a:pt x="903" y="1833"/>
                      </a:lnTo>
                      <a:lnTo>
                        <a:pt x="895" y="1833"/>
                      </a:lnTo>
                      <a:lnTo>
                        <a:pt x="887" y="1840"/>
                      </a:lnTo>
                      <a:lnTo>
                        <a:pt x="895" y="1854"/>
                      </a:lnTo>
                      <a:lnTo>
                        <a:pt x="887" y="1854"/>
                      </a:lnTo>
                      <a:lnTo>
                        <a:pt x="880" y="1854"/>
                      </a:lnTo>
                      <a:lnTo>
                        <a:pt x="880" y="1847"/>
                      </a:lnTo>
                      <a:lnTo>
                        <a:pt x="887" y="1840"/>
                      </a:lnTo>
                      <a:lnTo>
                        <a:pt x="887" y="1833"/>
                      </a:lnTo>
                      <a:lnTo>
                        <a:pt x="880" y="1833"/>
                      </a:lnTo>
                      <a:lnTo>
                        <a:pt x="872" y="1833"/>
                      </a:lnTo>
                      <a:lnTo>
                        <a:pt x="864" y="1840"/>
                      </a:lnTo>
                      <a:lnTo>
                        <a:pt x="857" y="1833"/>
                      </a:lnTo>
                      <a:lnTo>
                        <a:pt x="857" y="1825"/>
                      </a:lnTo>
                      <a:lnTo>
                        <a:pt x="864" y="1825"/>
                      </a:lnTo>
                      <a:lnTo>
                        <a:pt x="864" y="1818"/>
                      </a:lnTo>
                      <a:lnTo>
                        <a:pt x="857" y="1818"/>
                      </a:lnTo>
                      <a:lnTo>
                        <a:pt x="849" y="1811"/>
                      </a:lnTo>
                      <a:lnTo>
                        <a:pt x="849" y="1818"/>
                      </a:lnTo>
                      <a:lnTo>
                        <a:pt x="849" y="1825"/>
                      </a:lnTo>
                      <a:lnTo>
                        <a:pt x="842" y="1818"/>
                      </a:lnTo>
                      <a:lnTo>
                        <a:pt x="834" y="1804"/>
                      </a:lnTo>
                      <a:lnTo>
                        <a:pt x="826" y="1804"/>
                      </a:lnTo>
                      <a:lnTo>
                        <a:pt x="819" y="1797"/>
                      </a:lnTo>
                      <a:lnTo>
                        <a:pt x="819" y="1790"/>
                      </a:lnTo>
                      <a:lnTo>
                        <a:pt x="819" y="1783"/>
                      </a:lnTo>
                      <a:lnTo>
                        <a:pt x="819" y="1776"/>
                      </a:lnTo>
                      <a:lnTo>
                        <a:pt x="811" y="1769"/>
                      </a:lnTo>
                      <a:lnTo>
                        <a:pt x="819" y="1762"/>
                      </a:lnTo>
                      <a:lnTo>
                        <a:pt x="803" y="1762"/>
                      </a:lnTo>
                      <a:lnTo>
                        <a:pt x="803" y="1755"/>
                      </a:lnTo>
                      <a:lnTo>
                        <a:pt x="803" y="1748"/>
                      </a:lnTo>
                      <a:lnTo>
                        <a:pt x="796" y="1748"/>
                      </a:lnTo>
                      <a:lnTo>
                        <a:pt x="788" y="1748"/>
                      </a:lnTo>
                      <a:lnTo>
                        <a:pt x="788" y="1733"/>
                      </a:lnTo>
                      <a:lnTo>
                        <a:pt x="780" y="1733"/>
                      </a:lnTo>
                      <a:lnTo>
                        <a:pt x="788" y="1726"/>
                      </a:lnTo>
                      <a:lnTo>
                        <a:pt x="788" y="1733"/>
                      </a:lnTo>
                      <a:lnTo>
                        <a:pt x="796" y="1733"/>
                      </a:lnTo>
                      <a:lnTo>
                        <a:pt x="803" y="1733"/>
                      </a:lnTo>
                      <a:lnTo>
                        <a:pt x="803" y="1726"/>
                      </a:lnTo>
                      <a:lnTo>
                        <a:pt x="796" y="1705"/>
                      </a:lnTo>
                      <a:lnTo>
                        <a:pt x="796" y="1691"/>
                      </a:lnTo>
                      <a:lnTo>
                        <a:pt x="796" y="1684"/>
                      </a:lnTo>
                      <a:lnTo>
                        <a:pt x="788" y="1684"/>
                      </a:lnTo>
                      <a:lnTo>
                        <a:pt x="780" y="1684"/>
                      </a:lnTo>
                      <a:lnTo>
                        <a:pt x="773" y="1677"/>
                      </a:lnTo>
                      <a:lnTo>
                        <a:pt x="765" y="1656"/>
                      </a:lnTo>
                      <a:lnTo>
                        <a:pt x="765" y="1642"/>
                      </a:lnTo>
                      <a:lnTo>
                        <a:pt x="757" y="1620"/>
                      </a:lnTo>
                      <a:lnTo>
                        <a:pt x="757" y="1606"/>
                      </a:lnTo>
                      <a:lnTo>
                        <a:pt x="757" y="1599"/>
                      </a:lnTo>
                      <a:lnTo>
                        <a:pt x="757" y="1585"/>
                      </a:lnTo>
                      <a:lnTo>
                        <a:pt x="750" y="1571"/>
                      </a:lnTo>
                      <a:lnTo>
                        <a:pt x="750" y="1564"/>
                      </a:lnTo>
                      <a:lnTo>
                        <a:pt x="750" y="1535"/>
                      </a:lnTo>
                      <a:lnTo>
                        <a:pt x="750" y="1528"/>
                      </a:lnTo>
                      <a:lnTo>
                        <a:pt x="742" y="1507"/>
                      </a:lnTo>
                      <a:lnTo>
                        <a:pt x="742" y="1500"/>
                      </a:lnTo>
                      <a:lnTo>
                        <a:pt x="734" y="1458"/>
                      </a:lnTo>
                      <a:lnTo>
                        <a:pt x="734" y="1443"/>
                      </a:lnTo>
                      <a:lnTo>
                        <a:pt x="734" y="1429"/>
                      </a:lnTo>
                      <a:lnTo>
                        <a:pt x="727" y="1422"/>
                      </a:lnTo>
                      <a:lnTo>
                        <a:pt x="727" y="1415"/>
                      </a:lnTo>
                      <a:lnTo>
                        <a:pt x="727" y="1408"/>
                      </a:lnTo>
                      <a:lnTo>
                        <a:pt x="719" y="1373"/>
                      </a:lnTo>
                      <a:lnTo>
                        <a:pt x="712" y="1351"/>
                      </a:lnTo>
                      <a:lnTo>
                        <a:pt x="712" y="1344"/>
                      </a:lnTo>
                      <a:lnTo>
                        <a:pt x="704" y="1337"/>
                      </a:lnTo>
                      <a:lnTo>
                        <a:pt x="696" y="1330"/>
                      </a:lnTo>
                      <a:lnTo>
                        <a:pt x="681" y="1316"/>
                      </a:lnTo>
                      <a:lnTo>
                        <a:pt x="673" y="1316"/>
                      </a:lnTo>
                      <a:lnTo>
                        <a:pt x="658" y="1309"/>
                      </a:lnTo>
                      <a:lnTo>
                        <a:pt x="650" y="1302"/>
                      </a:lnTo>
                      <a:lnTo>
                        <a:pt x="643" y="1295"/>
                      </a:lnTo>
                      <a:lnTo>
                        <a:pt x="635" y="1288"/>
                      </a:lnTo>
                      <a:lnTo>
                        <a:pt x="620" y="1267"/>
                      </a:lnTo>
                      <a:lnTo>
                        <a:pt x="612" y="1252"/>
                      </a:lnTo>
                      <a:lnTo>
                        <a:pt x="604" y="1238"/>
                      </a:lnTo>
                      <a:lnTo>
                        <a:pt x="597" y="1217"/>
                      </a:lnTo>
                      <a:lnTo>
                        <a:pt x="582" y="1203"/>
                      </a:lnTo>
                      <a:lnTo>
                        <a:pt x="574" y="1182"/>
                      </a:lnTo>
                      <a:lnTo>
                        <a:pt x="566" y="1175"/>
                      </a:lnTo>
                      <a:lnTo>
                        <a:pt x="551" y="1167"/>
                      </a:lnTo>
                      <a:lnTo>
                        <a:pt x="551" y="1160"/>
                      </a:lnTo>
                      <a:lnTo>
                        <a:pt x="551" y="1146"/>
                      </a:lnTo>
                      <a:lnTo>
                        <a:pt x="551" y="1132"/>
                      </a:lnTo>
                      <a:lnTo>
                        <a:pt x="559" y="1125"/>
                      </a:lnTo>
                      <a:lnTo>
                        <a:pt x="566" y="1125"/>
                      </a:lnTo>
                      <a:lnTo>
                        <a:pt x="566" y="1118"/>
                      </a:lnTo>
                      <a:lnTo>
                        <a:pt x="559" y="1118"/>
                      </a:lnTo>
                      <a:lnTo>
                        <a:pt x="551" y="1118"/>
                      </a:lnTo>
                      <a:lnTo>
                        <a:pt x="551" y="1111"/>
                      </a:lnTo>
                      <a:lnTo>
                        <a:pt x="551" y="1097"/>
                      </a:lnTo>
                      <a:lnTo>
                        <a:pt x="551" y="1083"/>
                      </a:lnTo>
                      <a:lnTo>
                        <a:pt x="566" y="1075"/>
                      </a:lnTo>
                      <a:lnTo>
                        <a:pt x="566" y="1068"/>
                      </a:lnTo>
                      <a:lnTo>
                        <a:pt x="574" y="1068"/>
                      </a:lnTo>
                      <a:lnTo>
                        <a:pt x="574" y="1061"/>
                      </a:lnTo>
                      <a:lnTo>
                        <a:pt x="574" y="1054"/>
                      </a:lnTo>
                      <a:lnTo>
                        <a:pt x="582" y="1047"/>
                      </a:lnTo>
                      <a:lnTo>
                        <a:pt x="589" y="1040"/>
                      </a:lnTo>
                      <a:lnTo>
                        <a:pt x="597" y="1026"/>
                      </a:lnTo>
                      <a:lnTo>
                        <a:pt x="597" y="1005"/>
                      </a:lnTo>
                      <a:lnTo>
                        <a:pt x="597" y="976"/>
                      </a:lnTo>
                      <a:lnTo>
                        <a:pt x="589" y="969"/>
                      </a:lnTo>
                      <a:lnTo>
                        <a:pt x="589" y="955"/>
                      </a:lnTo>
                      <a:lnTo>
                        <a:pt x="589" y="948"/>
                      </a:lnTo>
                      <a:lnTo>
                        <a:pt x="582" y="948"/>
                      </a:lnTo>
                      <a:lnTo>
                        <a:pt x="566" y="948"/>
                      </a:lnTo>
                      <a:lnTo>
                        <a:pt x="566" y="955"/>
                      </a:lnTo>
                      <a:lnTo>
                        <a:pt x="566" y="962"/>
                      </a:lnTo>
                      <a:lnTo>
                        <a:pt x="559" y="962"/>
                      </a:lnTo>
                      <a:lnTo>
                        <a:pt x="551" y="962"/>
                      </a:lnTo>
                      <a:lnTo>
                        <a:pt x="543" y="955"/>
                      </a:lnTo>
                      <a:lnTo>
                        <a:pt x="536" y="955"/>
                      </a:lnTo>
                      <a:lnTo>
                        <a:pt x="528" y="948"/>
                      </a:lnTo>
                      <a:lnTo>
                        <a:pt x="520" y="948"/>
                      </a:lnTo>
                      <a:lnTo>
                        <a:pt x="513" y="941"/>
                      </a:lnTo>
                      <a:lnTo>
                        <a:pt x="505" y="941"/>
                      </a:lnTo>
                      <a:lnTo>
                        <a:pt x="505" y="934"/>
                      </a:lnTo>
                      <a:lnTo>
                        <a:pt x="490" y="934"/>
                      </a:lnTo>
                      <a:lnTo>
                        <a:pt x="490" y="920"/>
                      </a:lnTo>
                      <a:lnTo>
                        <a:pt x="490" y="913"/>
                      </a:lnTo>
                      <a:lnTo>
                        <a:pt x="490" y="906"/>
                      </a:lnTo>
                      <a:lnTo>
                        <a:pt x="482" y="906"/>
                      </a:lnTo>
                      <a:lnTo>
                        <a:pt x="474" y="892"/>
                      </a:lnTo>
                      <a:lnTo>
                        <a:pt x="474" y="884"/>
                      </a:lnTo>
                      <a:lnTo>
                        <a:pt x="467" y="884"/>
                      </a:lnTo>
                      <a:lnTo>
                        <a:pt x="459" y="884"/>
                      </a:lnTo>
                      <a:lnTo>
                        <a:pt x="451" y="877"/>
                      </a:lnTo>
                      <a:lnTo>
                        <a:pt x="444" y="870"/>
                      </a:lnTo>
                      <a:lnTo>
                        <a:pt x="429" y="870"/>
                      </a:lnTo>
                      <a:lnTo>
                        <a:pt x="429" y="863"/>
                      </a:lnTo>
                      <a:lnTo>
                        <a:pt x="421" y="863"/>
                      </a:lnTo>
                      <a:lnTo>
                        <a:pt x="421" y="856"/>
                      </a:lnTo>
                      <a:lnTo>
                        <a:pt x="413" y="849"/>
                      </a:lnTo>
                      <a:lnTo>
                        <a:pt x="398" y="842"/>
                      </a:lnTo>
                      <a:lnTo>
                        <a:pt x="398" y="835"/>
                      </a:lnTo>
                      <a:lnTo>
                        <a:pt x="390" y="828"/>
                      </a:lnTo>
                      <a:lnTo>
                        <a:pt x="383" y="828"/>
                      </a:lnTo>
                      <a:lnTo>
                        <a:pt x="352" y="835"/>
                      </a:lnTo>
                      <a:lnTo>
                        <a:pt x="344" y="835"/>
                      </a:lnTo>
                      <a:lnTo>
                        <a:pt x="329" y="828"/>
                      </a:lnTo>
                      <a:lnTo>
                        <a:pt x="321" y="828"/>
                      </a:lnTo>
                      <a:lnTo>
                        <a:pt x="314" y="821"/>
                      </a:lnTo>
                      <a:lnTo>
                        <a:pt x="306" y="814"/>
                      </a:lnTo>
                      <a:lnTo>
                        <a:pt x="283" y="807"/>
                      </a:lnTo>
                      <a:lnTo>
                        <a:pt x="276" y="800"/>
                      </a:lnTo>
                      <a:lnTo>
                        <a:pt x="268" y="785"/>
                      </a:lnTo>
                      <a:lnTo>
                        <a:pt x="260" y="778"/>
                      </a:lnTo>
                      <a:lnTo>
                        <a:pt x="253" y="771"/>
                      </a:lnTo>
                      <a:lnTo>
                        <a:pt x="253" y="764"/>
                      </a:lnTo>
                      <a:lnTo>
                        <a:pt x="260" y="757"/>
                      </a:lnTo>
                      <a:lnTo>
                        <a:pt x="268" y="757"/>
                      </a:lnTo>
                      <a:lnTo>
                        <a:pt x="268" y="750"/>
                      </a:lnTo>
                      <a:lnTo>
                        <a:pt x="260" y="743"/>
                      </a:lnTo>
                      <a:lnTo>
                        <a:pt x="260" y="729"/>
                      </a:lnTo>
                      <a:lnTo>
                        <a:pt x="253" y="708"/>
                      </a:lnTo>
                      <a:lnTo>
                        <a:pt x="245" y="700"/>
                      </a:lnTo>
                      <a:lnTo>
                        <a:pt x="245" y="686"/>
                      </a:lnTo>
                      <a:lnTo>
                        <a:pt x="245" y="679"/>
                      </a:lnTo>
                      <a:lnTo>
                        <a:pt x="245" y="672"/>
                      </a:lnTo>
                      <a:lnTo>
                        <a:pt x="245" y="665"/>
                      </a:lnTo>
                      <a:lnTo>
                        <a:pt x="237" y="644"/>
                      </a:lnTo>
                      <a:lnTo>
                        <a:pt x="237" y="637"/>
                      </a:lnTo>
                      <a:lnTo>
                        <a:pt x="230" y="623"/>
                      </a:lnTo>
                      <a:lnTo>
                        <a:pt x="230" y="601"/>
                      </a:lnTo>
                      <a:lnTo>
                        <a:pt x="230" y="594"/>
                      </a:lnTo>
                      <a:lnTo>
                        <a:pt x="222" y="587"/>
                      </a:lnTo>
                      <a:lnTo>
                        <a:pt x="222" y="580"/>
                      </a:lnTo>
                      <a:lnTo>
                        <a:pt x="214" y="587"/>
                      </a:lnTo>
                      <a:lnTo>
                        <a:pt x="214" y="594"/>
                      </a:lnTo>
                      <a:lnTo>
                        <a:pt x="207" y="601"/>
                      </a:lnTo>
                      <a:lnTo>
                        <a:pt x="207" y="616"/>
                      </a:lnTo>
                      <a:lnTo>
                        <a:pt x="214" y="630"/>
                      </a:lnTo>
                      <a:lnTo>
                        <a:pt x="214" y="637"/>
                      </a:lnTo>
                      <a:lnTo>
                        <a:pt x="214" y="651"/>
                      </a:lnTo>
                      <a:lnTo>
                        <a:pt x="214" y="672"/>
                      </a:lnTo>
                      <a:lnTo>
                        <a:pt x="222" y="672"/>
                      </a:lnTo>
                      <a:lnTo>
                        <a:pt x="222" y="679"/>
                      </a:lnTo>
                      <a:lnTo>
                        <a:pt x="222" y="686"/>
                      </a:lnTo>
                      <a:lnTo>
                        <a:pt x="222" y="693"/>
                      </a:lnTo>
                      <a:lnTo>
                        <a:pt x="214" y="700"/>
                      </a:lnTo>
                      <a:lnTo>
                        <a:pt x="222" y="700"/>
                      </a:lnTo>
                      <a:lnTo>
                        <a:pt x="222" y="708"/>
                      </a:lnTo>
                      <a:lnTo>
                        <a:pt x="230" y="715"/>
                      </a:lnTo>
                      <a:lnTo>
                        <a:pt x="230" y="722"/>
                      </a:lnTo>
                      <a:lnTo>
                        <a:pt x="230" y="729"/>
                      </a:lnTo>
                      <a:lnTo>
                        <a:pt x="222" y="729"/>
                      </a:lnTo>
                      <a:lnTo>
                        <a:pt x="214" y="729"/>
                      </a:lnTo>
                      <a:lnTo>
                        <a:pt x="214" y="722"/>
                      </a:lnTo>
                      <a:lnTo>
                        <a:pt x="214" y="708"/>
                      </a:lnTo>
                      <a:lnTo>
                        <a:pt x="207" y="693"/>
                      </a:lnTo>
                      <a:lnTo>
                        <a:pt x="207" y="679"/>
                      </a:lnTo>
                      <a:lnTo>
                        <a:pt x="199" y="672"/>
                      </a:lnTo>
                      <a:lnTo>
                        <a:pt x="191" y="665"/>
                      </a:lnTo>
                      <a:lnTo>
                        <a:pt x="191" y="658"/>
                      </a:lnTo>
                      <a:lnTo>
                        <a:pt x="184" y="651"/>
                      </a:lnTo>
                      <a:lnTo>
                        <a:pt x="184" y="644"/>
                      </a:lnTo>
                      <a:lnTo>
                        <a:pt x="199" y="644"/>
                      </a:lnTo>
                      <a:lnTo>
                        <a:pt x="199" y="637"/>
                      </a:lnTo>
                      <a:lnTo>
                        <a:pt x="191" y="630"/>
                      </a:lnTo>
                      <a:lnTo>
                        <a:pt x="191" y="623"/>
                      </a:lnTo>
                      <a:lnTo>
                        <a:pt x="191" y="616"/>
                      </a:lnTo>
                      <a:lnTo>
                        <a:pt x="191" y="587"/>
                      </a:lnTo>
                      <a:lnTo>
                        <a:pt x="191" y="573"/>
                      </a:lnTo>
                      <a:lnTo>
                        <a:pt x="191" y="566"/>
                      </a:lnTo>
                      <a:lnTo>
                        <a:pt x="191" y="552"/>
                      </a:lnTo>
                      <a:lnTo>
                        <a:pt x="176" y="545"/>
                      </a:lnTo>
                      <a:lnTo>
                        <a:pt x="169" y="538"/>
                      </a:lnTo>
                      <a:lnTo>
                        <a:pt x="176" y="517"/>
                      </a:lnTo>
                      <a:lnTo>
                        <a:pt x="176" y="509"/>
                      </a:lnTo>
                      <a:lnTo>
                        <a:pt x="176" y="502"/>
                      </a:lnTo>
                      <a:lnTo>
                        <a:pt x="176" y="495"/>
                      </a:lnTo>
                      <a:lnTo>
                        <a:pt x="176" y="488"/>
                      </a:lnTo>
                      <a:lnTo>
                        <a:pt x="184" y="495"/>
                      </a:lnTo>
                      <a:lnTo>
                        <a:pt x="184" y="488"/>
                      </a:lnTo>
                      <a:lnTo>
                        <a:pt x="184" y="481"/>
                      </a:lnTo>
                      <a:lnTo>
                        <a:pt x="176" y="481"/>
                      </a:lnTo>
                      <a:lnTo>
                        <a:pt x="184" y="474"/>
                      </a:lnTo>
                      <a:lnTo>
                        <a:pt x="184" y="460"/>
                      </a:lnTo>
                      <a:lnTo>
                        <a:pt x="191" y="453"/>
                      </a:lnTo>
                      <a:lnTo>
                        <a:pt x="191" y="446"/>
                      </a:lnTo>
                      <a:lnTo>
                        <a:pt x="207" y="425"/>
                      </a:lnTo>
                      <a:lnTo>
                        <a:pt x="207" y="417"/>
                      </a:lnTo>
                      <a:lnTo>
                        <a:pt x="214" y="410"/>
                      </a:lnTo>
                      <a:lnTo>
                        <a:pt x="222" y="403"/>
                      </a:lnTo>
                      <a:lnTo>
                        <a:pt x="230" y="396"/>
                      </a:lnTo>
                      <a:lnTo>
                        <a:pt x="237" y="389"/>
                      </a:lnTo>
                      <a:lnTo>
                        <a:pt x="245" y="382"/>
                      </a:lnTo>
                      <a:lnTo>
                        <a:pt x="253" y="368"/>
                      </a:lnTo>
                      <a:lnTo>
                        <a:pt x="260" y="354"/>
                      </a:lnTo>
                      <a:lnTo>
                        <a:pt x="268" y="347"/>
                      </a:lnTo>
                      <a:lnTo>
                        <a:pt x="268" y="333"/>
                      </a:lnTo>
                      <a:lnTo>
                        <a:pt x="276" y="333"/>
                      </a:lnTo>
                      <a:lnTo>
                        <a:pt x="283" y="333"/>
                      </a:lnTo>
                      <a:lnTo>
                        <a:pt x="283" y="340"/>
                      </a:lnTo>
                      <a:lnTo>
                        <a:pt x="283" y="347"/>
                      </a:lnTo>
                      <a:lnTo>
                        <a:pt x="291" y="347"/>
                      </a:lnTo>
                      <a:lnTo>
                        <a:pt x="291" y="340"/>
                      </a:lnTo>
                      <a:lnTo>
                        <a:pt x="299" y="333"/>
                      </a:lnTo>
                      <a:lnTo>
                        <a:pt x="299" y="318"/>
                      </a:lnTo>
                      <a:lnTo>
                        <a:pt x="299" y="311"/>
                      </a:lnTo>
                      <a:lnTo>
                        <a:pt x="291" y="297"/>
                      </a:lnTo>
                      <a:lnTo>
                        <a:pt x="283" y="297"/>
                      </a:lnTo>
                      <a:lnTo>
                        <a:pt x="283" y="290"/>
                      </a:lnTo>
                      <a:lnTo>
                        <a:pt x="283" y="283"/>
                      </a:lnTo>
                      <a:lnTo>
                        <a:pt x="291" y="290"/>
                      </a:lnTo>
                      <a:lnTo>
                        <a:pt x="299" y="283"/>
                      </a:lnTo>
                      <a:lnTo>
                        <a:pt x="291" y="276"/>
                      </a:lnTo>
                      <a:lnTo>
                        <a:pt x="299" y="269"/>
                      </a:lnTo>
                      <a:lnTo>
                        <a:pt x="306" y="269"/>
                      </a:lnTo>
                      <a:lnTo>
                        <a:pt x="299" y="262"/>
                      </a:lnTo>
                      <a:lnTo>
                        <a:pt x="299" y="255"/>
                      </a:lnTo>
                      <a:lnTo>
                        <a:pt x="291" y="255"/>
                      </a:lnTo>
                      <a:lnTo>
                        <a:pt x="291" y="248"/>
                      </a:lnTo>
                      <a:lnTo>
                        <a:pt x="299" y="248"/>
                      </a:lnTo>
                      <a:lnTo>
                        <a:pt x="306" y="248"/>
                      </a:lnTo>
                      <a:lnTo>
                        <a:pt x="306" y="241"/>
                      </a:lnTo>
                      <a:lnTo>
                        <a:pt x="314" y="241"/>
                      </a:lnTo>
                      <a:lnTo>
                        <a:pt x="314" y="233"/>
                      </a:lnTo>
                      <a:lnTo>
                        <a:pt x="306" y="233"/>
                      </a:lnTo>
                      <a:lnTo>
                        <a:pt x="314" y="226"/>
                      </a:lnTo>
                      <a:lnTo>
                        <a:pt x="314" y="219"/>
                      </a:lnTo>
                      <a:lnTo>
                        <a:pt x="314" y="212"/>
                      </a:lnTo>
                      <a:lnTo>
                        <a:pt x="321" y="198"/>
                      </a:lnTo>
                      <a:lnTo>
                        <a:pt x="321" y="177"/>
                      </a:lnTo>
                      <a:lnTo>
                        <a:pt x="314" y="184"/>
                      </a:lnTo>
                      <a:lnTo>
                        <a:pt x="314" y="177"/>
                      </a:lnTo>
                      <a:lnTo>
                        <a:pt x="299" y="177"/>
                      </a:lnTo>
                      <a:lnTo>
                        <a:pt x="291" y="177"/>
                      </a:lnTo>
                      <a:lnTo>
                        <a:pt x="299" y="170"/>
                      </a:lnTo>
                      <a:lnTo>
                        <a:pt x="306" y="163"/>
                      </a:lnTo>
                      <a:lnTo>
                        <a:pt x="306" y="156"/>
                      </a:lnTo>
                      <a:lnTo>
                        <a:pt x="291" y="163"/>
                      </a:lnTo>
                      <a:lnTo>
                        <a:pt x="291" y="156"/>
                      </a:lnTo>
                      <a:lnTo>
                        <a:pt x="283" y="149"/>
                      </a:lnTo>
                      <a:lnTo>
                        <a:pt x="276" y="149"/>
                      </a:lnTo>
                      <a:lnTo>
                        <a:pt x="260" y="149"/>
                      </a:lnTo>
                      <a:lnTo>
                        <a:pt x="253" y="134"/>
                      </a:lnTo>
                      <a:lnTo>
                        <a:pt x="245" y="134"/>
                      </a:lnTo>
                      <a:lnTo>
                        <a:pt x="237" y="142"/>
                      </a:lnTo>
                      <a:lnTo>
                        <a:pt x="237" y="149"/>
                      </a:lnTo>
                      <a:lnTo>
                        <a:pt x="214" y="149"/>
                      </a:lnTo>
                      <a:lnTo>
                        <a:pt x="207" y="149"/>
                      </a:lnTo>
                      <a:lnTo>
                        <a:pt x="199" y="149"/>
                      </a:lnTo>
                      <a:lnTo>
                        <a:pt x="207" y="142"/>
                      </a:lnTo>
                      <a:lnTo>
                        <a:pt x="214" y="134"/>
                      </a:lnTo>
                      <a:lnTo>
                        <a:pt x="222" y="134"/>
                      </a:lnTo>
                      <a:lnTo>
                        <a:pt x="222" y="127"/>
                      </a:lnTo>
                      <a:lnTo>
                        <a:pt x="214" y="127"/>
                      </a:lnTo>
                      <a:lnTo>
                        <a:pt x="207" y="127"/>
                      </a:lnTo>
                      <a:lnTo>
                        <a:pt x="191" y="134"/>
                      </a:lnTo>
                      <a:lnTo>
                        <a:pt x="184" y="142"/>
                      </a:lnTo>
                      <a:lnTo>
                        <a:pt x="169" y="142"/>
                      </a:lnTo>
                      <a:lnTo>
                        <a:pt x="161" y="149"/>
                      </a:lnTo>
                      <a:lnTo>
                        <a:pt x="146" y="156"/>
                      </a:lnTo>
                      <a:lnTo>
                        <a:pt x="130" y="156"/>
                      </a:lnTo>
                      <a:lnTo>
                        <a:pt x="115" y="170"/>
                      </a:lnTo>
                      <a:lnTo>
                        <a:pt x="92" y="177"/>
                      </a:lnTo>
                      <a:lnTo>
                        <a:pt x="77" y="177"/>
                      </a:lnTo>
                      <a:lnTo>
                        <a:pt x="54" y="184"/>
                      </a:lnTo>
                      <a:lnTo>
                        <a:pt x="46" y="184"/>
                      </a:lnTo>
                      <a:lnTo>
                        <a:pt x="46" y="191"/>
                      </a:lnTo>
                      <a:lnTo>
                        <a:pt x="39" y="184"/>
                      </a:lnTo>
                      <a:lnTo>
                        <a:pt x="23" y="184"/>
                      </a:lnTo>
                      <a:lnTo>
                        <a:pt x="8" y="184"/>
                      </a:lnTo>
                      <a:lnTo>
                        <a:pt x="0" y="177"/>
                      </a:lnTo>
                      <a:lnTo>
                        <a:pt x="16" y="177"/>
                      </a:lnTo>
                      <a:lnTo>
                        <a:pt x="23" y="177"/>
                      </a:lnTo>
                      <a:lnTo>
                        <a:pt x="46" y="177"/>
                      </a:lnTo>
                      <a:lnTo>
                        <a:pt x="54" y="177"/>
                      </a:lnTo>
                      <a:lnTo>
                        <a:pt x="61" y="177"/>
                      </a:lnTo>
                      <a:lnTo>
                        <a:pt x="77" y="170"/>
                      </a:lnTo>
                      <a:lnTo>
                        <a:pt x="92" y="163"/>
                      </a:lnTo>
                      <a:lnTo>
                        <a:pt x="107" y="156"/>
                      </a:lnTo>
                      <a:lnTo>
                        <a:pt x="115" y="156"/>
                      </a:lnTo>
                      <a:lnTo>
                        <a:pt x="123" y="149"/>
                      </a:lnTo>
                      <a:lnTo>
                        <a:pt x="138" y="142"/>
                      </a:lnTo>
                      <a:lnTo>
                        <a:pt x="123" y="142"/>
                      </a:lnTo>
                      <a:lnTo>
                        <a:pt x="115" y="142"/>
                      </a:lnTo>
                      <a:lnTo>
                        <a:pt x="107" y="142"/>
                      </a:lnTo>
                      <a:lnTo>
                        <a:pt x="107" y="134"/>
                      </a:lnTo>
                      <a:lnTo>
                        <a:pt x="115" y="127"/>
                      </a:lnTo>
                      <a:lnTo>
                        <a:pt x="107" y="127"/>
                      </a:lnTo>
                      <a:lnTo>
                        <a:pt x="100" y="127"/>
                      </a:lnTo>
                      <a:lnTo>
                        <a:pt x="107" y="120"/>
                      </a:lnTo>
                      <a:lnTo>
                        <a:pt x="107" y="106"/>
                      </a:lnTo>
                      <a:lnTo>
                        <a:pt x="115" y="106"/>
                      </a:lnTo>
                      <a:lnTo>
                        <a:pt x="123" y="106"/>
                      </a:lnTo>
                      <a:lnTo>
                        <a:pt x="130" y="113"/>
                      </a:lnTo>
                      <a:lnTo>
                        <a:pt x="138" y="113"/>
                      </a:lnTo>
                      <a:lnTo>
                        <a:pt x="138" y="106"/>
                      </a:lnTo>
                      <a:lnTo>
                        <a:pt x="130" y="99"/>
                      </a:lnTo>
                      <a:lnTo>
                        <a:pt x="123" y="99"/>
                      </a:lnTo>
                      <a:lnTo>
                        <a:pt x="138" y="92"/>
                      </a:lnTo>
                      <a:lnTo>
                        <a:pt x="146" y="85"/>
                      </a:lnTo>
                      <a:lnTo>
                        <a:pt x="153" y="78"/>
                      </a:lnTo>
                      <a:lnTo>
                        <a:pt x="169" y="78"/>
                      </a:lnTo>
                      <a:lnTo>
                        <a:pt x="184" y="85"/>
                      </a:lnTo>
                      <a:lnTo>
                        <a:pt x="191" y="92"/>
                      </a:lnTo>
                      <a:lnTo>
                        <a:pt x="199" y="85"/>
                      </a:lnTo>
                      <a:lnTo>
                        <a:pt x="207" y="78"/>
                      </a:lnTo>
                      <a:lnTo>
                        <a:pt x="214" y="78"/>
                      </a:lnTo>
                      <a:lnTo>
                        <a:pt x="222" y="78"/>
                      </a:lnTo>
                      <a:lnTo>
                        <a:pt x="222" y="71"/>
                      </a:lnTo>
                      <a:lnTo>
                        <a:pt x="214" y="71"/>
                      </a:lnTo>
                      <a:lnTo>
                        <a:pt x="207" y="71"/>
                      </a:lnTo>
                      <a:lnTo>
                        <a:pt x="199" y="78"/>
                      </a:lnTo>
                      <a:lnTo>
                        <a:pt x="191" y="71"/>
                      </a:lnTo>
                      <a:lnTo>
                        <a:pt x="184" y="71"/>
                      </a:lnTo>
                      <a:lnTo>
                        <a:pt x="184" y="64"/>
                      </a:lnTo>
                      <a:lnTo>
                        <a:pt x="184" y="57"/>
                      </a:lnTo>
                      <a:lnTo>
                        <a:pt x="191" y="57"/>
                      </a:lnTo>
                      <a:lnTo>
                        <a:pt x="199" y="57"/>
                      </a:lnTo>
                      <a:lnTo>
                        <a:pt x="207" y="50"/>
                      </a:lnTo>
                      <a:lnTo>
                        <a:pt x="199" y="42"/>
                      </a:lnTo>
                      <a:lnTo>
                        <a:pt x="207" y="42"/>
                      </a:lnTo>
                      <a:lnTo>
                        <a:pt x="222" y="42"/>
                      </a:lnTo>
                      <a:lnTo>
                        <a:pt x="230" y="42"/>
                      </a:lnTo>
                      <a:lnTo>
                        <a:pt x="237" y="42"/>
                      </a:lnTo>
                      <a:lnTo>
                        <a:pt x="245" y="42"/>
                      </a:lnTo>
                      <a:lnTo>
                        <a:pt x="237" y="50"/>
                      </a:lnTo>
                      <a:lnTo>
                        <a:pt x="245" y="50"/>
                      </a:lnTo>
                      <a:lnTo>
                        <a:pt x="253" y="57"/>
                      </a:lnTo>
                      <a:lnTo>
                        <a:pt x="253" y="50"/>
                      </a:lnTo>
                      <a:lnTo>
                        <a:pt x="260" y="50"/>
                      </a:lnTo>
                      <a:lnTo>
                        <a:pt x="268" y="50"/>
                      </a:lnTo>
                      <a:lnTo>
                        <a:pt x="268" y="42"/>
                      </a:lnTo>
                      <a:lnTo>
                        <a:pt x="260" y="35"/>
                      </a:lnTo>
                      <a:lnTo>
                        <a:pt x="253" y="28"/>
                      </a:lnTo>
                      <a:lnTo>
                        <a:pt x="260" y="28"/>
                      </a:lnTo>
                      <a:lnTo>
                        <a:pt x="260" y="21"/>
                      </a:lnTo>
                      <a:lnTo>
                        <a:pt x="268" y="21"/>
                      </a:lnTo>
                      <a:lnTo>
                        <a:pt x="276" y="14"/>
                      </a:lnTo>
                      <a:lnTo>
                        <a:pt x="291" y="21"/>
                      </a:lnTo>
                      <a:lnTo>
                        <a:pt x="306" y="21"/>
                      </a:lnTo>
                      <a:lnTo>
                        <a:pt x="321" y="14"/>
                      </a:lnTo>
                      <a:lnTo>
                        <a:pt x="337" y="7"/>
                      </a:lnTo>
                      <a:lnTo>
                        <a:pt x="352" y="7"/>
                      </a:lnTo>
                      <a:lnTo>
                        <a:pt x="375" y="7"/>
                      </a:lnTo>
                      <a:lnTo>
                        <a:pt x="383" y="7"/>
                      </a:lnTo>
                      <a:lnTo>
                        <a:pt x="390" y="0"/>
                      </a:lnTo>
                      <a:lnTo>
                        <a:pt x="398" y="7"/>
                      </a:lnTo>
                      <a:lnTo>
                        <a:pt x="398" y="14"/>
                      </a:lnTo>
                      <a:lnTo>
                        <a:pt x="413" y="14"/>
                      </a:lnTo>
                      <a:lnTo>
                        <a:pt x="421" y="14"/>
                      </a:lnTo>
                      <a:lnTo>
                        <a:pt x="429" y="21"/>
                      </a:lnTo>
                      <a:lnTo>
                        <a:pt x="444" y="28"/>
                      </a:lnTo>
                      <a:lnTo>
                        <a:pt x="451" y="28"/>
                      </a:lnTo>
                      <a:lnTo>
                        <a:pt x="467" y="28"/>
                      </a:lnTo>
                      <a:lnTo>
                        <a:pt x="474" y="35"/>
                      </a:lnTo>
                      <a:lnTo>
                        <a:pt x="490" y="50"/>
                      </a:lnTo>
                      <a:lnTo>
                        <a:pt x="497" y="57"/>
                      </a:lnTo>
                      <a:lnTo>
                        <a:pt x="505" y="50"/>
                      </a:lnTo>
                      <a:lnTo>
                        <a:pt x="513" y="50"/>
                      </a:lnTo>
                      <a:lnTo>
                        <a:pt x="513" y="42"/>
                      </a:lnTo>
                      <a:lnTo>
                        <a:pt x="520" y="42"/>
                      </a:lnTo>
                      <a:lnTo>
                        <a:pt x="528" y="42"/>
                      </a:lnTo>
                      <a:lnTo>
                        <a:pt x="528" y="50"/>
                      </a:lnTo>
                      <a:lnTo>
                        <a:pt x="559" y="42"/>
                      </a:lnTo>
                      <a:lnTo>
                        <a:pt x="574" y="50"/>
                      </a:lnTo>
                      <a:lnTo>
                        <a:pt x="574" y="42"/>
                      </a:lnTo>
                      <a:lnTo>
                        <a:pt x="582" y="42"/>
                      </a:lnTo>
                      <a:lnTo>
                        <a:pt x="589" y="42"/>
                      </a:lnTo>
                      <a:lnTo>
                        <a:pt x="589" y="50"/>
                      </a:lnTo>
                      <a:lnTo>
                        <a:pt x="589" y="57"/>
                      </a:lnTo>
                      <a:lnTo>
                        <a:pt x="597" y="50"/>
                      </a:lnTo>
                      <a:lnTo>
                        <a:pt x="604" y="50"/>
                      </a:lnTo>
                      <a:lnTo>
                        <a:pt x="612" y="50"/>
                      </a:lnTo>
                      <a:lnTo>
                        <a:pt x="604" y="57"/>
                      </a:lnTo>
                      <a:lnTo>
                        <a:pt x="620" y="57"/>
                      </a:lnTo>
                      <a:lnTo>
                        <a:pt x="635" y="57"/>
                      </a:lnTo>
                      <a:lnTo>
                        <a:pt x="635" y="64"/>
                      </a:lnTo>
                      <a:lnTo>
                        <a:pt x="635" y="71"/>
                      </a:lnTo>
                      <a:lnTo>
                        <a:pt x="650" y="71"/>
                      </a:lnTo>
                      <a:lnTo>
                        <a:pt x="666" y="78"/>
                      </a:lnTo>
                      <a:lnTo>
                        <a:pt x="666" y="85"/>
                      </a:lnTo>
                      <a:lnTo>
                        <a:pt x="658" y="78"/>
                      </a:lnTo>
                      <a:lnTo>
                        <a:pt x="658" y="85"/>
                      </a:lnTo>
                      <a:lnTo>
                        <a:pt x="666" y="92"/>
                      </a:lnTo>
                      <a:lnTo>
                        <a:pt x="681" y="92"/>
                      </a:lnTo>
                      <a:lnTo>
                        <a:pt x="696" y="85"/>
                      </a:lnTo>
                      <a:lnTo>
                        <a:pt x="704" y="92"/>
                      </a:lnTo>
                      <a:lnTo>
                        <a:pt x="704" y="99"/>
                      </a:lnTo>
                      <a:lnTo>
                        <a:pt x="712" y="99"/>
                      </a:lnTo>
                      <a:lnTo>
                        <a:pt x="712" y="92"/>
                      </a:lnTo>
                      <a:lnTo>
                        <a:pt x="712" y="85"/>
                      </a:lnTo>
                      <a:lnTo>
                        <a:pt x="719" y="85"/>
                      </a:lnTo>
                      <a:lnTo>
                        <a:pt x="742" y="85"/>
                      </a:lnTo>
                      <a:lnTo>
                        <a:pt x="734" y="85"/>
                      </a:lnTo>
                      <a:lnTo>
                        <a:pt x="719" y="85"/>
                      </a:lnTo>
                      <a:lnTo>
                        <a:pt x="712" y="78"/>
                      </a:lnTo>
                      <a:lnTo>
                        <a:pt x="719" y="78"/>
                      </a:lnTo>
                      <a:lnTo>
                        <a:pt x="742" y="78"/>
                      </a:lnTo>
                      <a:lnTo>
                        <a:pt x="750" y="85"/>
                      </a:lnTo>
                      <a:lnTo>
                        <a:pt x="757" y="92"/>
                      </a:lnTo>
                      <a:lnTo>
                        <a:pt x="765" y="99"/>
                      </a:lnTo>
                      <a:lnTo>
                        <a:pt x="773" y="99"/>
                      </a:lnTo>
                      <a:lnTo>
                        <a:pt x="780" y="99"/>
                      </a:lnTo>
                      <a:lnTo>
                        <a:pt x="788" y="106"/>
                      </a:lnTo>
                      <a:lnTo>
                        <a:pt x="796" y="99"/>
                      </a:lnTo>
                      <a:lnTo>
                        <a:pt x="803" y="99"/>
                      </a:lnTo>
                      <a:lnTo>
                        <a:pt x="811" y="92"/>
                      </a:lnTo>
                      <a:lnTo>
                        <a:pt x="811" y="99"/>
                      </a:lnTo>
                      <a:lnTo>
                        <a:pt x="819" y="99"/>
                      </a:lnTo>
                      <a:lnTo>
                        <a:pt x="811" y="106"/>
                      </a:lnTo>
                      <a:lnTo>
                        <a:pt x="803" y="113"/>
                      </a:lnTo>
                      <a:lnTo>
                        <a:pt x="811" y="113"/>
                      </a:lnTo>
                      <a:lnTo>
                        <a:pt x="811" y="106"/>
                      </a:lnTo>
                      <a:lnTo>
                        <a:pt x="819" y="106"/>
                      </a:lnTo>
                      <a:lnTo>
                        <a:pt x="826" y="106"/>
                      </a:lnTo>
                      <a:lnTo>
                        <a:pt x="834" y="99"/>
                      </a:lnTo>
                      <a:lnTo>
                        <a:pt x="849" y="99"/>
                      </a:lnTo>
                      <a:lnTo>
                        <a:pt x="849" y="92"/>
                      </a:lnTo>
                      <a:lnTo>
                        <a:pt x="842" y="85"/>
                      </a:lnTo>
                      <a:lnTo>
                        <a:pt x="849" y="85"/>
                      </a:lnTo>
                      <a:lnTo>
                        <a:pt x="849" y="78"/>
                      </a:lnTo>
                      <a:lnTo>
                        <a:pt x="849" y="71"/>
                      </a:lnTo>
                      <a:lnTo>
                        <a:pt x="857" y="64"/>
                      </a:lnTo>
                      <a:lnTo>
                        <a:pt x="872" y="57"/>
                      </a:lnTo>
                      <a:lnTo>
                        <a:pt x="880" y="57"/>
                      </a:lnTo>
                      <a:lnTo>
                        <a:pt x="887" y="57"/>
                      </a:lnTo>
                      <a:lnTo>
                        <a:pt x="887" y="50"/>
                      </a:lnTo>
                      <a:lnTo>
                        <a:pt x="895" y="42"/>
                      </a:lnTo>
                      <a:lnTo>
                        <a:pt x="903" y="35"/>
                      </a:lnTo>
                      <a:lnTo>
                        <a:pt x="918" y="28"/>
                      </a:lnTo>
                      <a:lnTo>
                        <a:pt x="926" y="28"/>
                      </a:lnTo>
                      <a:lnTo>
                        <a:pt x="933" y="35"/>
                      </a:lnTo>
                      <a:lnTo>
                        <a:pt x="941" y="35"/>
                      </a:lnTo>
                      <a:lnTo>
                        <a:pt x="933" y="42"/>
                      </a:lnTo>
                      <a:lnTo>
                        <a:pt x="926" y="42"/>
                      </a:lnTo>
                      <a:lnTo>
                        <a:pt x="918" y="50"/>
                      </a:lnTo>
                      <a:lnTo>
                        <a:pt x="910" y="50"/>
                      </a:lnTo>
                      <a:lnTo>
                        <a:pt x="903" y="50"/>
                      </a:lnTo>
                      <a:lnTo>
                        <a:pt x="895" y="57"/>
                      </a:lnTo>
                      <a:lnTo>
                        <a:pt x="887" y="64"/>
                      </a:lnTo>
                      <a:lnTo>
                        <a:pt x="887" y="78"/>
                      </a:lnTo>
                      <a:lnTo>
                        <a:pt x="880" y="85"/>
                      </a:lnTo>
                      <a:lnTo>
                        <a:pt x="887" y="85"/>
                      </a:lnTo>
                      <a:lnTo>
                        <a:pt x="880" y="92"/>
                      </a:lnTo>
                      <a:lnTo>
                        <a:pt x="887" y="99"/>
                      </a:lnTo>
                      <a:lnTo>
                        <a:pt x="895" y="92"/>
                      </a:lnTo>
                      <a:lnTo>
                        <a:pt x="895" y="99"/>
                      </a:lnTo>
                      <a:lnTo>
                        <a:pt x="880" y="113"/>
                      </a:lnTo>
                      <a:lnTo>
                        <a:pt x="887" y="120"/>
                      </a:lnTo>
                      <a:lnTo>
                        <a:pt x="895" y="120"/>
                      </a:lnTo>
                      <a:lnTo>
                        <a:pt x="903" y="113"/>
                      </a:lnTo>
                      <a:lnTo>
                        <a:pt x="910" y="113"/>
                      </a:lnTo>
                      <a:lnTo>
                        <a:pt x="918" y="106"/>
                      </a:lnTo>
                      <a:lnTo>
                        <a:pt x="926" y="99"/>
                      </a:lnTo>
                      <a:lnTo>
                        <a:pt x="933" y="92"/>
                      </a:lnTo>
                      <a:lnTo>
                        <a:pt x="941" y="92"/>
                      </a:lnTo>
                      <a:lnTo>
                        <a:pt x="949" y="92"/>
                      </a:lnTo>
                      <a:lnTo>
                        <a:pt x="949" y="99"/>
                      </a:lnTo>
                      <a:lnTo>
                        <a:pt x="956" y="99"/>
                      </a:lnTo>
                      <a:lnTo>
                        <a:pt x="949" y="106"/>
                      </a:lnTo>
                      <a:lnTo>
                        <a:pt x="941" y="113"/>
                      </a:lnTo>
                      <a:lnTo>
                        <a:pt x="941" y="120"/>
                      </a:lnTo>
                      <a:lnTo>
                        <a:pt x="933" y="127"/>
                      </a:lnTo>
                      <a:lnTo>
                        <a:pt x="918" y="134"/>
                      </a:lnTo>
                      <a:lnTo>
                        <a:pt x="910" y="134"/>
                      </a:lnTo>
                      <a:lnTo>
                        <a:pt x="903" y="142"/>
                      </a:lnTo>
                      <a:lnTo>
                        <a:pt x="880" y="134"/>
                      </a:lnTo>
                      <a:lnTo>
                        <a:pt x="872" y="142"/>
                      </a:lnTo>
                      <a:lnTo>
                        <a:pt x="857" y="142"/>
                      </a:lnTo>
                      <a:lnTo>
                        <a:pt x="849" y="142"/>
                      </a:lnTo>
                      <a:lnTo>
                        <a:pt x="842" y="134"/>
                      </a:lnTo>
                      <a:lnTo>
                        <a:pt x="834" y="134"/>
                      </a:lnTo>
                      <a:lnTo>
                        <a:pt x="842" y="142"/>
                      </a:lnTo>
                      <a:lnTo>
                        <a:pt x="849" y="149"/>
                      </a:lnTo>
                      <a:lnTo>
                        <a:pt x="857" y="149"/>
                      </a:lnTo>
                      <a:lnTo>
                        <a:pt x="864" y="149"/>
                      </a:lnTo>
                      <a:lnTo>
                        <a:pt x="864" y="156"/>
                      </a:lnTo>
                      <a:lnTo>
                        <a:pt x="857" y="156"/>
                      </a:lnTo>
                      <a:lnTo>
                        <a:pt x="834" y="163"/>
                      </a:lnTo>
                      <a:lnTo>
                        <a:pt x="819" y="163"/>
                      </a:lnTo>
                      <a:lnTo>
                        <a:pt x="811" y="163"/>
                      </a:lnTo>
                      <a:lnTo>
                        <a:pt x="796" y="170"/>
                      </a:lnTo>
                      <a:lnTo>
                        <a:pt x="788" y="170"/>
                      </a:lnTo>
                      <a:lnTo>
                        <a:pt x="780" y="177"/>
                      </a:lnTo>
                      <a:lnTo>
                        <a:pt x="773" y="177"/>
                      </a:lnTo>
                      <a:lnTo>
                        <a:pt x="757" y="184"/>
                      </a:lnTo>
                      <a:lnTo>
                        <a:pt x="757" y="191"/>
                      </a:lnTo>
                      <a:lnTo>
                        <a:pt x="742" y="198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4" name="Freeform 8"/>
                <p:cNvSpPr>
                  <a:spLocks/>
                </p:cNvSpPr>
                <p:nvPr/>
              </p:nvSpPr>
              <p:spPr bwMode="auto">
                <a:xfrm>
                  <a:off x="-2231" y="1552"/>
                  <a:ext cx="2150" cy="1580"/>
                </a:xfrm>
                <a:custGeom>
                  <a:avLst/>
                  <a:gdLst>
                    <a:gd name="T0" fmla="*/ 586 w 2281"/>
                    <a:gd name="T1" fmla="*/ 272 h 1943"/>
                    <a:gd name="T2" fmla="*/ 507 w 2281"/>
                    <a:gd name="T3" fmla="*/ 221 h 1943"/>
                    <a:gd name="T4" fmla="*/ 518 w 2281"/>
                    <a:gd name="T5" fmla="*/ 219 h 1943"/>
                    <a:gd name="T6" fmla="*/ 609 w 2281"/>
                    <a:gd name="T7" fmla="*/ 264 h 1943"/>
                    <a:gd name="T8" fmla="*/ 727 w 2281"/>
                    <a:gd name="T9" fmla="*/ 234 h 1943"/>
                    <a:gd name="T10" fmla="*/ 643 w 2281"/>
                    <a:gd name="T11" fmla="*/ 213 h 1943"/>
                    <a:gd name="T12" fmla="*/ 733 w 2281"/>
                    <a:gd name="T13" fmla="*/ 215 h 1943"/>
                    <a:gd name="T14" fmla="*/ 868 w 2281"/>
                    <a:gd name="T15" fmla="*/ 232 h 1943"/>
                    <a:gd name="T16" fmla="*/ 947 w 2281"/>
                    <a:gd name="T17" fmla="*/ 271 h 1943"/>
                    <a:gd name="T18" fmla="*/ 1049 w 2281"/>
                    <a:gd name="T19" fmla="*/ 228 h 1943"/>
                    <a:gd name="T20" fmla="*/ 1133 w 2281"/>
                    <a:gd name="T21" fmla="*/ 274 h 1943"/>
                    <a:gd name="T22" fmla="*/ 1178 w 2281"/>
                    <a:gd name="T23" fmla="*/ 291 h 1943"/>
                    <a:gd name="T24" fmla="*/ 1200 w 2281"/>
                    <a:gd name="T25" fmla="*/ 274 h 1943"/>
                    <a:gd name="T26" fmla="*/ 1194 w 2281"/>
                    <a:gd name="T27" fmla="*/ 241 h 1943"/>
                    <a:gd name="T28" fmla="*/ 1269 w 2281"/>
                    <a:gd name="T29" fmla="*/ 223 h 1943"/>
                    <a:gd name="T30" fmla="*/ 1296 w 2281"/>
                    <a:gd name="T31" fmla="*/ 178 h 1943"/>
                    <a:gd name="T32" fmla="*/ 1235 w 2281"/>
                    <a:gd name="T33" fmla="*/ 154 h 1943"/>
                    <a:gd name="T34" fmla="*/ 1326 w 2281"/>
                    <a:gd name="T35" fmla="*/ 166 h 1943"/>
                    <a:gd name="T36" fmla="*/ 1317 w 2281"/>
                    <a:gd name="T37" fmla="*/ 133 h 1943"/>
                    <a:gd name="T38" fmla="*/ 1285 w 2281"/>
                    <a:gd name="T39" fmla="*/ 85 h 1943"/>
                    <a:gd name="T40" fmla="*/ 1331 w 2281"/>
                    <a:gd name="T41" fmla="*/ 62 h 1943"/>
                    <a:gd name="T42" fmla="*/ 1387 w 2281"/>
                    <a:gd name="T43" fmla="*/ 50 h 1943"/>
                    <a:gd name="T44" fmla="*/ 1455 w 2281"/>
                    <a:gd name="T45" fmla="*/ 82 h 1943"/>
                    <a:gd name="T46" fmla="*/ 1410 w 2281"/>
                    <a:gd name="T47" fmla="*/ 53 h 1943"/>
                    <a:gd name="T48" fmla="*/ 1436 w 2281"/>
                    <a:gd name="T49" fmla="*/ 24 h 1943"/>
                    <a:gd name="T50" fmla="*/ 1432 w 2281"/>
                    <a:gd name="T51" fmla="*/ 18 h 1943"/>
                    <a:gd name="T52" fmla="*/ 1194 w 2281"/>
                    <a:gd name="T53" fmla="*/ 16 h 1943"/>
                    <a:gd name="T54" fmla="*/ 1071 w 2281"/>
                    <a:gd name="T55" fmla="*/ 18 h 1943"/>
                    <a:gd name="T56" fmla="*/ 907 w 2281"/>
                    <a:gd name="T57" fmla="*/ 16 h 1943"/>
                    <a:gd name="T58" fmla="*/ 807 w 2281"/>
                    <a:gd name="T59" fmla="*/ 8 h 1943"/>
                    <a:gd name="T60" fmla="*/ 737 w 2281"/>
                    <a:gd name="T61" fmla="*/ 24 h 1943"/>
                    <a:gd name="T62" fmla="*/ 710 w 2281"/>
                    <a:gd name="T63" fmla="*/ 33 h 1943"/>
                    <a:gd name="T64" fmla="*/ 700 w 2281"/>
                    <a:gd name="T65" fmla="*/ 47 h 1943"/>
                    <a:gd name="T66" fmla="*/ 671 w 2281"/>
                    <a:gd name="T67" fmla="*/ 37 h 1943"/>
                    <a:gd name="T68" fmla="*/ 609 w 2281"/>
                    <a:gd name="T69" fmla="*/ 43 h 1943"/>
                    <a:gd name="T70" fmla="*/ 496 w 2281"/>
                    <a:gd name="T71" fmla="*/ 55 h 1943"/>
                    <a:gd name="T72" fmla="*/ 491 w 2281"/>
                    <a:gd name="T73" fmla="*/ 47 h 1943"/>
                    <a:gd name="T74" fmla="*/ 384 w 2281"/>
                    <a:gd name="T75" fmla="*/ 35 h 1943"/>
                    <a:gd name="T76" fmla="*/ 254 w 2281"/>
                    <a:gd name="T77" fmla="*/ 67 h 1943"/>
                    <a:gd name="T78" fmla="*/ 316 w 2281"/>
                    <a:gd name="T79" fmla="*/ 94 h 1943"/>
                    <a:gd name="T80" fmla="*/ 384 w 2281"/>
                    <a:gd name="T81" fmla="*/ 55 h 1943"/>
                    <a:gd name="T82" fmla="*/ 384 w 2281"/>
                    <a:gd name="T83" fmla="*/ 86 h 1943"/>
                    <a:gd name="T84" fmla="*/ 292 w 2281"/>
                    <a:gd name="T85" fmla="*/ 101 h 1943"/>
                    <a:gd name="T86" fmla="*/ 243 w 2281"/>
                    <a:gd name="T87" fmla="*/ 107 h 1943"/>
                    <a:gd name="T88" fmla="*/ 152 w 2281"/>
                    <a:gd name="T89" fmla="*/ 121 h 1943"/>
                    <a:gd name="T90" fmla="*/ 102 w 2281"/>
                    <a:gd name="T91" fmla="*/ 167 h 1943"/>
                    <a:gd name="T92" fmla="*/ 215 w 2281"/>
                    <a:gd name="T93" fmla="*/ 143 h 1943"/>
                    <a:gd name="T94" fmla="*/ 343 w 2281"/>
                    <a:gd name="T95" fmla="*/ 159 h 1943"/>
                    <a:gd name="T96" fmla="*/ 309 w 2281"/>
                    <a:gd name="T97" fmla="*/ 136 h 1943"/>
                    <a:gd name="T98" fmla="*/ 388 w 2281"/>
                    <a:gd name="T99" fmla="*/ 167 h 1943"/>
                    <a:gd name="T100" fmla="*/ 456 w 2281"/>
                    <a:gd name="T101" fmla="*/ 171 h 1943"/>
                    <a:gd name="T102" fmla="*/ 427 w 2281"/>
                    <a:gd name="T103" fmla="*/ 192 h 1943"/>
                    <a:gd name="T104" fmla="*/ 282 w 2281"/>
                    <a:gd name="T105" fmla="*/ 176 h 1943"/>
                    <a:gd name="T106" fmla="*/ 129 w 2281"/>
                    <a:gd name="T107" fmla="*/ 174 h 1943"/>
                    <a:gd name="T108" fmla="*/ 10 w 2281"/>
                    <a:gd name="T109" fmla="*/ 228 h 1943"/>
                    <a:gd name="T110" fmla="*/ 90 w 2281"/>
                    <a:gd name="T111" fmla="*/ 294 h 1943"/>
                    <a:gd name="T112" fmla="*/ 259 w 2281"/>
                    <a:gd name="T113" fmla="*/ 297 h 1943"/>
                    <a:gd name="T114" fmla="*/ 300 w 2281"/>
                    <a:gd name="T115" fmla="*/ 350 h 1943"/>
                    <a:gd name="T116" fmla="*/ 339 w 2281"/>
                    <a:gd name="T117" fmla="*/ 432 h 1943"/>
                    <a:gd name="T118" fmla="*/ 484 w 2281"/>
                    <a:gd name="T119" fmla="*/ 425 h 1943"/>
                    <a:gd name="T120" fmla="*/ 563 w 2281"/>
                    <a:gd name="T121" fmla="*/ 380 h 1943"/>
                    <a:gd name="T122" fmla="*/ 581 w 2281"/>
                    <a:gd name="T123" fmla="*/ 322 h 194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281"/>
                    <a:gd name="T187" fmla="*/ 0 h 1943"/>
                    <a:gd name="T188" fmla="*/ 2281 w 2281"/>
                    <a:gd name="T189" fmla="*/ 1943 h 1943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281" h="1943">
                      <a:moveTo>
                        <a:pt x="1005" y="1241"/>
                      </a:moveTo>
                      <a:lnTo>
                        <a:pt x="1014" y="1224"/>
                      </a:lnTo>
                      <a:lnTo>
                        <a:pt x="1023" y="1207"/>
                      </a:lnTo>
                      <a:lnTo>
                        <a:pt x="1023" y="1180"/>
                      </a:lnTo>
                      <a:lnTo>
                        <a:pt x="1031" y="1180"/>
                      </a:lnTo>
                      <a:lnTo>
                        <a:pt x="1031" y="1172"/>
                      </a:lnTo>
                      <a:lnTo>
                        <a:pt x="1031" y="1163"/>
                      </a:lnTo>
                      <a:lnTo>
                        <a:pt x="1031" y="1155"/>
                      </a:lnTo>
                      <a:lnTo>
                        <a:pt x="1023" y="1155"/>
                      </a:lnTo>
                      <a:lnTo>
                        <a:pt x="1014" y="1155"/>
                      </a:lnTo>
                      <a:lnTo>
                        <a:pt x="1005" y="1155"/>
                      </a:lnTo>
                      <a:lnTo>
                        <a:pt x="1005" y="1163"/>
                      </a:lnTo>
                      <a:lnTo>
                        <a:pt x="988" y="1163"/>
                      </a:lnTo>
                      <a:lnTo>
                        <a:pt x="971" y="1163"/>
                      </a:lnTo>
                      <a:lnTo>
                        <a:pt x="962" y="1172"/>
                      </a:lnTo>
                      <a:lnTo>
                        <a:pt x="953" y="1172"/>
                      </a:lnTo>
                      <a:lnTo>
                        <a:pt x="945" y="1172"/>
                      </a:lnTo>
                      <a:lnTo>
                        <a:pt x="936" y="1172"/>
                      </a:lnTo>
                      <a:lnTo>
                        <a:pt x="927" y="1172"/>
                      </a:lnTo>
                      <a:lnTo>
                        <a:pt x="919" y="1172"/>
                      </a:lnTo>
                      <a:lnTo>
                        <a:pt x="910" y="1163"/>
                      </a:lnTo>
                      <a:lnTo>
                        <a:pt x="901" y="1163"/>
                      </a:lnTo>
                      <a:lnTo>
                        <a:pt x="901" y="1155"/>
                      </a:lnTo>
                      <a:lnTo>
                        <a:pt x="901" y="1146"/>
                      </a:lnTo>
                      <a:lnTo>
                        <a:pt x="901" y="1136"/>
                      </a:lnTo>
                      <a:lnTo>
                        <a:pt x="884" y="1128"/>
                      </a:lnTo>
                      <a:lnTo>
                        <a:pt x="884" y="1119"/>
                      </a:lnTo>
                      <a:lnTo>
                        <a:pt x="875" y="1111"/>
                      </a:lnTo>
                      <a:lnTo>
                        <a:pt x="858" y="1102"/>
                      </a:lnTo>
                      <a:lnTo>
                        <a:pt x="849" y="1094"/>
                      </a:lnTo>
                      <a:lnTo>
                        <a:pt x="840" y="1084"/>
                      </a:lnTo>
                      <a:lnTo>
                        <a:pt x="840" y="1067"/>
                      </a:lnTo>
                      <a:lnTo>
                        <a:pt x="832" y="1050"/>
                      </a:lnTo>
                      <a:lnTo>
                        <a:pt x="814" y="1041"/>
                      </a:lnTo>
                      <a:lnTo>
                        <a:pt x="814" y="1031"/>
                      </a:lnTo>
                      <a:lnTo>
                        <a:pt x="806" y="1023"/>
                      </a:lnTo>
                      <a:lnTo>
                        <a:pt x="806" y="1006"/>
                      </a:lnTo>
                      <a:lnTo>
                        <a:pt x="806" y="997"/>
                      </a:lnTo>
                      <a:lnTo>
                        <a:pt x="806" y="989"/>
                      </a:lnTo>
                      <a:lnTo>
                        <a:pt x="797" y="979"/>
                      </a:lnTo>
                      <a:lnTo>
                        <a:pt x="788" y="970"/>
                      </a:lnTo>
                      <a:lnTo>
                        <a:pt x="780" y="962"/>
                      </a:lnTo>
                      <a:lnTo>
                        <a:pt x="780" y="953"/>
                      </a:lnTo>
                      <a:lnTo>
                        <a:pt x="780" y="945"/>
                      </a:lnTo>
                      <a:lnTo>
                        <a:pt x="771" y="936"/>
                      </a:lnTo>
                      <a:lnTo>
                        <a:pt x="762" y="936"/>
                      </a:lnTo>
                      <a:lnTo>
                        <a:pt x="762" y="926"/>
                      </a:lnTo>
                      <a:lnTo>
                        <a:pt x="754" y="901"/>
                      </a:lnTo>
                      <a:lnTo>
                        <a:pt x="736" y="884"/>
                      </a:lnTo>
                      <a:lnTo>
                        <a:pt x="728" y="865"/>
                      </a:lnTo>
                      <a:lnTo>
                        <a:pt x="719" y="857"/>
                      </a:lnTo>
                      <a:lnTo>
                        <a:pt x="728" y="848"/>
                      </a:lnTo>
                      <a:lnTo>
                        <a:pt x="736" y="857"/>
                      </a:lnTo>
                      <a:lnTo>
                        <a:pt x="745" y="865"/>
                      </a:lnTo>
                      <a:lnTo>
                        <a:pt x="754" y="884"/>
                      </a:lnTo>
                      <a:lnTo>
                        <a:pt x="762" y="884"/>
                      </a:lnTo>
                      <a:lnTo>
                        <a:pt x="762" y="874"/>
                      </a:lnTo>
                      <a:lnTo>
                        <a:pt x="762" y="865"/>
                      </a:lnTo>
                      <a:lnTo>
                        <a:pt x="771" y="857"/>
                      </a:lnTo>
                      <a:lnTo>
                        <a:pt x="771" y="865"/>
                      </a:lnTo>
                      <a:lnTo>
                        <a:pt x="771" y="874"/>
                      </a:lnTo>
                      <a:lnTo>
                        <a:pt x="771" y="884"/>
                      </a:lnTo>
                      <a:lnTo>
                        <a:pt x="780" y="901"/>
                      </a:lnTo>
                      <a:lnTo>
                        <a:pt x="797" y="918"/>
                      </a:lnTo>
                      <a:lnTo>
                        <a:pt x="797" y="926"/>
                      </a:lnTo>
                      <a:lnTo>
                        <a:pt x="797" y="936"/>
                      </a:lnTo>
                      <a:lnTo>
                        <a:pt x="806" y="945"/>
                      </a:lnTo>
                      <a:lnTo>
                        <a:pt x="814" y="953"/>
                      </a:lnTo>
                      <a:lnTo>
                        <a:pt x="832" y="962"/>
                      </a:lnTo>
                      <a:lnTo>
                        <a:pt x="832" y="970"/>
                      </a:lnTo>
                      <a:lnTo>
                        <a:pt x="840" y="997"/>
                      </a:lnTo>
                      <a:lnTo>
                        <a:pt x="849" y="1014"/>
                      </a:lnTo>
                      <a:lnTo>
                        <a:pt x="858" y="1014"/>
                      </a:lnTo>
                      <a:lnTo>
                        <a:pt x="867" y="1023"/>
                      </a:lnTo>
                      <a:lnTo>
                        <a:pt x="867" y="1050"/>
                      </a:lnTo>
                      <a:lnTo>
                        <a:pt x="875" y="1058"/>
                      </a:lnTo>
                      <a:lnTo>
                        <a:pt x="884" y="1067"/>
                      </a:lnTo>
                      <a:lnTo>
                        <a:pt x="893" y="1075"/>
                      </a:lnTo>
                      <a:lnTo>
                        <a:pt x="901" y="1094"/>
                      </a:lnTo>
                      <a:lnTo>
                        <a:pt x="901" y="1111"/>
                      </a:lnTo>
                      <a:lnTo>
                        <a:pt x="910" y="1119"/>
                      </a:lnTo>
                      <a:lnTo>
                        <a:pt x="901" y="1119"/>
                      </a:lnTo>
                      <a:lnTo>
                        <a:pt x="910" y="1128"/>
                      </a:lnTo>
                      <a:lnTo>
                        <a:pt x="910" y="1136"/>
                      </a:lnTo>
                      <a:lnTo>
                        <a:pt x="919" y="1146"/>
                      </a:lnTo>
                      <a:lnTo>
                        <a:pt x="927" y="1136"/>
                      </a:lnTo>
                      <a:lnTo>
                        <a:pt x="927" y="1128"/>
                      </a:lnTo>
                      <a:lnTo>
                        <a:pt x="936" y="1128"/>
                      </a:lnTo>
                      <a:lnTo>
                        <a:pt x="953" y="1128"/>
                      </a:lnTo>
                      <a:lnTo>
                        <a:pt x="962" y="1128"/>
                      </a:lnTo>
                      <a:lnTo>
                        <a:pt x="971" y="1119"/>
                      </a:lnTo>
                      <a:lnTo>
                        <a:pt x="979" y="1119"/>
                      </a:lnTo>
                      <a:lnTo>
                        <a:pt x="997" y="1119"/>
                      </a:lnTo>
                      <a:lnTo>
                        <a:pt x="1023" y="1102"/>
                      </a:lnTo>
                      <a:lnTo>
                        <a:pt x="1031" y="1094"/>
                      </a:lnTo>
                      <a:lnTo>
                        <a:pt x="1040" y="1084"/>
                      </a:lnTo>
                      <a:lnTo>
                        <a:pt x="1040" y="1075"/>
                      </a:lnTo>
                      <a:lnTo>
                        <a:pt x="1057" y="1075"/>
                      </a:lnTo>
                      <a:lnTo>
                        <a:pt x="1075" y="1067"/>
                      </a:lnTo>
                      <a:lnTo>
                        <a:pt x="1083" y="1058"/>
                      </a:lnTo>
                      <a:lnTo>
                        <a:pt x="1083" y="1050"/>
                      </a:lnTo>
                      <a:lnTo>
                        <a:pt x="1092" y="1050"/>
                      </a:lnTo>
                      <a:lnTo>
                        <a:pt x="1101" y="1041"/>
                      </a:lnTo>
                      <a:lnTo>
                        <a:pt x="1109" y="1031"/>
                      </a:lnTo>
                      <a:lnTo>
                        <a:pt x="1118" y="1031"/>
                      </a:lnTo>
                      <a:lnTo>
                        <a:pt x="1109" y="1023"/>
                      </a:lnTo>
                      <a:lnTo>
                        <a:pt x="1109" y="1014"/>
                      </a:lnTo>
                      <a:lnTo>
                        <a:pt x="1109" y="1006"/>
                      </a:lnTo>
                      <a:lnTo>
                        <a:pt x="1118" y="1006"/>
                      </a:lnTo>
                      <a:lnTo>
                        <a:pt x="1118" y="997"/>
                      </a:lnTo>
                      <a:lnTo>
                        <a:pt x="1135" y="989"/>
                      </a:lnTo>
                      <a:lnTo>
                        <a:pt x="1135" y="970"/>
                      </a:lnTo>
                      <a:lnTo>
                        <a:pt x="1135" y="962"/>
                      </a:lnTo>
                      <a:lnTo>
                        <a:pt x="1118" y="953"/>
                      </a:lnTo>
                      <a:lnTo>
                        <a:pt x="1109" y="945"/>
                      </a:lnTo>
                      <a:lnTo>
                        <a:pt x="1092" y="936"/>
                      </a:lnTo>
                      <a:lnTo>
                        <a:pt x="1092" y="926"/>
                      </a:lnTo>
                      <a:lnTo>
                        <a:pt x="1083" y="918"/>
                      </a:lnTo>
                      <a:lnTo>
                        <a:pt x="1083" y="909"/>
                      </a:lnTo>
                      <a:lnTo>
                        <a:pt x="1075" y="909"/>
                      </a:lnTo>
                      <a:lnTo>
                        <a:pt x="1075" y="918"/>
                      </a:lnTo>
                      <a:lnTo>
                        <a:pt x="1066" y="918"/>
                      </a:lnTo>
                      <a:lnTo>
                        <a:pt x="1057" y="926"/>
                      </a:lnTo>
                      <a:lnTo>
                        <a:pt x="1057" y="936"/>
                      </a:lnTo>
                      <a:lnTo>
                        <a:pt x="1040" y="945"/>
                      </a:lnTo>
                      <a:lnTo>
                        <a:pt x="1023" y="945"/>
                      </a:lnTo>
                      <a:lnTo>
                        <a:pt x="1005" y="936"/>
                      </a:lnTo>
                      <a:lnTo>
                        <a:pt x="1014" y="926"/>
                      </a:lnTo>
                      <a:lnTo>
                        <a:pt x="1005" y="918"/>
                      </a:lnTo>
                      <a:lnTo>
                        <a:pt x="1005" y="909"/>
                      </a:lnTo>
                      <a:lnTo>
                        <a:pt x="997" y="918"/>
                      </a:lnTo>
                      <a:lnTo>
                        <a:pt x="988" y="909"/>
                      </a:lnTo>
                      <a:lnTo>
                        <a:pt x="979" y="901"/>
                      </a:lnTo>
                      <a:lnTo>
                        <a:pt x="971" y="901"/>
                      </a:lnTo>
                      <a:lnTo>
                        <a:pt x="962" y="874"/>
                      </a:lnTo>
                      <a:lnTo>
                        <a:pt x="953" y="865"/>
                      </a:lnTo>
                      <a:lnTo>
                        <a:pt x="945" y="848"/>
                      </a:lnTo>
                      <a:lnTo>
                        <a:pt x="945" y="840"/>
                      </a:lnTo>
                      <a:lnTo>
                        <a:pt x="962" y="840"/>
                      </a:lnTo>
                      <a:lnTo>
                        <a:pt x="979" y="840"/>
                      </a:lnTo>
                      <a:lnTo>
                        <a:pt x="988" y="848"/>
                      </a:lnTo>
                      <a:lnTo>
                        <a:pt x="997" y="865"/>
                      </a:lnTo>
                      <a:lnTo>
                        <a:pt x="1005" y="874"/>
                      </a:lnTo>
                      <a:lnTo>
                        <a:pt x="1014" y="884"/>
                      </a:lnTo>
                      <a:lnTo>
                        <a:pt x="1023" y="884"/>
                      </a:lnTo>
                      <a:lnTo>
                        <a:pt x="1023" y="892"/>
                      </a:lnTo>
                      <a:lnTo>
                        <a:pt x="1040" y="901"/>
                      </a:lnTo>
                      <a:lnTo>
                        <a:pt x="1049" y="901"/>
                      </a:lnTo>
                      <a:lnTo>
                        <a:pt x="1066" y="901"/>
                      </a:lnTo>
                      <a:lnTo>
                        <a:pt x="1075" y="892"/>
                      </a:lnTo>
                      <a:lnTo>
                        <a:pt x="1092" y="901"/>
                      </a:lnTo>
                      <a:lnTo>
                        <a:pt x="1092" y="909"/>
                      </a:lnTo>
                      <a:lnTo>
                        <a:pt x="1101" y="918"/>
                      </a:lnTo>
                      <a:lnTo>
                        <a:pt x="1127" y="918"/>
                      </a:lnTo>
                      <a:lnTo>
                        <a:pt x="1144" y="918"/>
                      </a:lnTo>
                      <a:lnTo>
                        <a:pt x="1170" y="926"/>
                      </a:lnTo>
                      <a:lnTo>
                        <a:pt x="1187" y="926"/>
                      </a:lnTo>
                      <a:lnTo>
                        <a:pt x="1205" y="926"/>
                      </a:lnTo>
                      <a:lnTo>
                        <a:pt x="1222" y="918"/>
                      </a:lnTo>
                      <a:lnTo>
                        <a:pt x="1231" y="926"/>
                      </a:lnTo>
                      <a:lnTo>
                        <a:pt x="1239" y="926"/>
                      </a:lnTo>
                      <a:lnTo>
                        <a:pt x="1248" y="945"/>
                      </a:lnTo>
                      <a:lnTo>
                        <a:pt x="1265" y="953"/>
                      </a:lnTo>
                      <a:lnTo>
                        <a:pt x="1273" y="962"/>
                      </a:lnTo>
                      <a:lnTo>
                        <a:pt x="1291" y="970"/>
                      </a:lnTo>
                      <a:lnTo>
                        <a:pt x="1283" y="970"/>
                      </a:lnTo>
                      <a:lnTo>
                        <a:pt x="1265" y="970"/>
                      </a:lnTo>
                      <a:lnTo>
                        <a:pt x="1283" y="989"/>
                      </a:lnTo>
                      <a:lnTo>
                        <a:pt x="1291" y="997"/>
                      </a:lnTo>
                      <a:lnTo>
                        <a:pt x="1299" y="997"/>
                      </a:lnTo>
                      <a:lnTo>
                        <a:pt x="1309" y="997"/>
                      </a:lnTo>
                      <a:lnTo>
                        <a:pt x="1317" y="997"/>
                      </a:lnTo>
                      <a:lnTo>
                        <a:pt x="1317" y="989"/>
                      </a:lnTo>
                      <a:lnTo>
                        <a:pt x="1325" y="979"/>
                      </a:lnTo>
                      <a:lnTo>
                        <a:pt x="1335" y="970"/>
                      </a:lnTo>
                      <a:lnTo>
                        <a:pt x="1335" y="989"/>
                      </a:lnTo>
                      <a:lnTo>
                        <a:pt x="1335" y="1023"/>
                      </a:lnTo>
                      <a:lnTo>
                        <a:pt x="1335" y="1031"/>
                      </a:lnTo>
                      <a:lnTo>
                        <a:pt x="1343" y="1041"/>
                      </a:lnTo>
                      <a:lnTo>
                        <a:pt x="1351" y="1075"/>
                      </a:lnTo>
                      <a:lnTo>
                        <a:pt x="1361" y="1094"/>
                      </a:lnTo>
                      <a:lnTo>
                        <a:pt x="1369" y="1119"/>
                      </a:lnTo>
                      <a:lnTo>
                        <a:pt x="1369" y="1128"/>
                      </a:lnTo>
                      <a:lnTo>
                        <a:pt x="1377" y="1155"/>
                      </a:lnTo>
                      <a:lnTo>
                        <a:pt x="1387" y="1172"/>
                      </a:lnTo>
                      <a:lnTo>
                        <a:pt x="1395" y="1180"/>
                      </a:lnTo>
                      <a:lnTo>
                        <a:pt x="1395" y="1189"/>
                      </a:lnTo>
                      <a:lnTo>
                        <a:pt x="1403" y="1207"/>
                      </a:lnTo>
                      <a:lnTo>
                        <a:pt x="1413" y="1207"/>
                      </a:lnTo>
                      <a:lnTo>
                        <a:pt x="1421" y="1216"/>
                      </a:lnTo>
                      <a:lnTo>
                        <a:pt x="1421" y="1207"/>
                      </a:lnTo>
                      <a:lnTo>
                        <a:pt x="1431" y="1207"/>
                      </a:lnTo>
                      <a:lnTo>
                        <a:pt x="1439" y="1199"/>
                      </a:lnTo>
                      <a:lnTo>
                        <a:pt x="1439" y="1189"/>
                      </a:lnTo>
                      <a:lnTo>
                        <a:pt x="1439" y="1180"/>
                      </a:lnTo>
                      <a:lnTo>
                        <a:pt x="1447" y="1180"/>
                      </a:lnTo>
                      <a:lnTo>
                        <a:pt x="1457" y="1172"/>
                      </a:lnTo>
                      <a:lnTo>
                        <a:pt x="1457" y="1155"/>
                      </a:lnTo>
                      <a:lnTo>
                        <a:pt x="1457" y="1128"/>
                      </a:lnTo>
                      <a:lnTo>
                        <a:pt x="1457" y="1102"/>
                      </a:lnTo>
                      <a:lnTo>
                        <a:pt x="1457" y="1094"/>
                      </a:lnTo>
                      <a:lnTo>
                        <a:pt x="1465" y="1084"/>
                      </a:lnTo>
                      <a:lnTo>
                        <a:pt x="1473" y="1075"/>
                      </a:lnTo>
                      <a:lnTo>
                        <a:pt x="1499" y="1050"/>
                      </a:lnTo>
                      <a:lnTo>
                        <a:pt x="1509" y="1041"/>
                      </a:lnTo>
                      <a:lnTo>
                        <a:pt x="1517" y="1023"/>
                      </a:lnTo>
                      <a:lnTo>
                        <a:pt x="1525" y="1014"/>
                      </a:lnTo>
                      <a:lnTo>
                        <a:pt x="1535" y="1006"/>
                      </a:lnTo>
                      <a:lnTo>
                        <a:pt x="1543" y="997"/>
                      </a:lnTo>
                      <a:lnTo>
                        <a:pt x="1551" y="989"/>
                      </a:lnTo>
                      <a:lnTo>
                        <a:pt x="1561" y="989"/>
                      </a:lnTo>
                      <a:lnTo>
                        <a:pt x="1569" y="989"/>
                      </a:lnTo>
                      <a:lnTo>
                        <a:pt x="1587" y="989"/>
                      </a:lnTo>
                      <a:lnTo>
                        <a:pt x="1587" y="979"/>
                      </a:lnTo>
                      <a:lnTo>
                        <a:pt x="1595" y="979"/>
                      </a:lnTo>
                      <a:lnTo>
                        <a:pt x="1595" y="970"/>
                      </a:lnTo>
                      <a:lnTo>
                        <a:pt x="1595" y="962"/>
                      </a:lnTo>
                      <a:lnTo>
                        <a:pt x="1603" y="962"/>
                      </a:lnTo>
                      <a:lnTo>
                        <a:pt x="1613" y="962"/>
                      </a:lnTo>
                      <a:lnTo>
                        <a:pt x="1613" y="970"/>
                      </a:lnTo>
                      <a:lnTo>
                        <a:pt x="1613" y="989"/>
                      </a:lnTo>
                      <a:lnTo>
                        <a:pt x="1629" y="989"/>
                      </a:lnTo>
                      <a:lnTo>
                        <a:pt x="1639" y="1006"/>
                      </a:lnTo>
                      <a:lnTo>
                        <a:pt x="1647" y="1014"/>
                      </a:lnTo>
                      <a:lnTo>
                        <a:pt x="1665" y="1031"/>
                      </a:lnTo>
                      <a:lnTo>
                        <a:pt x="1665" y="1050"/>
                      </a:lnTo>
                      <a:lnTo>
                        <a:pt x="1665" y="1067"/>
                      </a:lnTo>
                      <a:lnTo>
                        <a:pt x="1681" y="1067"/>
                      </a:lnTo>
                      <a:lnTo>
                        <a:pt x="1691" y="1067"/>
                      </a:lnTo>
                      <a:lnTo>
                        <a:pt x="1699" y="1058"/>
                      </a:lnTo>
                      <a:lnTo>
                        <a:pt x="1699" y="1050"/>
                      </a:lnTo>
                      <a:lnTo>
                        <a:pt x="1707" y="1050"/>
                      </a:lnTo>
                      <a:lnTo>
                        <a:pt x="1707" y="1058"/>
                      </a:lnTo>
                      <a:lnTo>
                        <a:pt x="1707" y="1075"/>
                      </a:lnTo>
                      <a:lnTo>
                        <a:pt x="1716" y="1102"/>
                      </a:lnTo>
                      <a:lnTo>
                        <a:pt x="1725" y="1111"/>
                      </a:lnTo>
                      <a:lnTo>
                        <a:pt x="1733" y="1111"/>
                      </a:lnTo>
                      <a:lnTo>
                        <a:pt x="1733" y="1119"/>
                      </a:lnTo>
                      <a:lnTo>
                        <a:pt x="1733" y="1136"/>
                      </a:lnTo>
                      <a:lnTo>
                        <a:pt x="1742" y="1146"/>
                      </a:lnTo>
                      <a:lnTo>
                        <a:pt x="1733" y="1172"/>
                      </a:lnTo>
                      <a:lnTo>
                        <a:pt x="1742" y="1172"/>
                      </a:lnTo>
                      <a:lnTo>
                        <a:pt x="1742" y="1189"/>
                      </a:lnTo>
                      <a:lnTo>
                        <a:pt x="1742" y="1207"/>
                      </a:lnTo>
                      <a:lnTo>
                        <a:pt x="1751" y="1207"/>
                      </a:lnTo>
                      <a:lnTo>
                        <a:pt x="1751" y="1216"/>
                      </a:lnTo>
                      <a:lnTo>
                        <a:pt x="1759" y="1224"/>
                      </a:lnTo>
                      <a:lnTo>
                        <a:pt x="1768" y="1224"/>
                      </a:lnTo>
                      <a:lnTo>
                        <a:pt x="1768" y="1233"/>
                      </a:lnTo>
                      <a:lnTo>
                        <a:pt x="1768" y="1241"/>
                      </a:lnTo>
                      <a:lnTo>
                        <a:pt x="1777" y="1251"/>
                      </a:lnTo>
                      <a:lnTo>
                        <a:pt x="1777" y="1260"/>
                      </a:lnTo>
                      <a:lnTo>
                        <a:pt x="1794" y="1294"/>
                      </a:lnTo>
                      <a:lnTo>
                        <a:pt x="1803" y="1304"/>
                      </a:lnTo>
                      <a:lnTo>
                        <a:pt x="1811" y="1321"/>
                      </a:lnTo>
                      <a:lnTo>
                        <a:pt x="1820" y="1329"/>
                      </a:lnTo>
                      <a:lnTo>
                        <a:pt x="1829" y="1329"/>
                      </a:lnTo>
                      <a:lnTo>
                        <a:pt x="1837" y="1321"/>
                      </a:lnTo>
                      <a:lnTo>
                        <a:pt x="1829" y="1312"/>
                      </a:lnTo>
                      <a:lnTo>
                        <a:pt x="1829" y="1285"/>
                      </a:lnTo>
                      <a:lnTo>
                        <a:pt x="1829" y="1277"/>
                      </a:lnTo>
                      <a:lnTo>
                        <a:pt x="1829" y="1260"/>
                      </a:lnTo>
                      <a:lnTo>
                        <a:pt x="1820" y="1260"/>
                      </a:lnTo>
                      <a:lnTo>
                        <a:pt x="1811" y="1241"/>
                      </a:lnTo>
                      <a:lnTo>
                        <a:pt x="1785" y="1224"/>
                      </a:lnTo>
                      <a:lnTo>
                        <a:pt x="1777" y="1216"/>
                      </a:lnTo>
                      <a:lnTo>
                        <a:pt x="1768" y="1199"/>
                      </a:lnTo>
                      <a:lnTo>
                        <a:pt x="1759" y="1180"/>
                      </a:lnTo>
                      <a:lnTo>
                        <a:pt x="1751" y="1180"/>
                      </a:lnTo>
                      <a:lnTo>
                        <a:pt x="1751" y="1172"/>
                      </a:lnTo>
                      <a:lnTo>
                        <a:pt x="1751" y="1163"/>
                      </a:lnTo>
                      <a:lnTo>
                        <a:pt x="1759" y="1155"/>
                      </a:lnTo>
                      <a:lnTo>
                        <a:pt x="1759" y="1146"/>
                      </a:lnTo>
                      <a:lnTo>
                        <a:pt x="1759" y="1128"/>
                      </a:lnTo>
                      <a:lnTo>
                        <a:pt x="1759" y="1119"/>
                      </a:lnTo>
                      <a:lnTo>
                        <a:pt x="1759" y="1111"/>
                      </a:lnTo>
                      <a:lnTo>
                        <a:pt x="1768" y="1111"/>
                      </a:lnTo>
                      <a:lnTo>
                        <a:pt x="1777" y="1119"/>
                      </a:lnTo>
                      <a:lnTo>
                        <a:pt x="1777" y="1128"/>
                      </a:lnTo>
                      <a:lnTo>
                        <a:pt x="1794" y="1136"/>
                      </a:lnTo>
                      <a:lnTo>
                        <a:pt x="1811" y="1146"/>
                      </a:lnTo>
                      <a:lnTo>
                        <a:pt x="1811" y="1155"/>
                      </a:lnTo>
                      <a:lnTo>
                        <a:pt x="1829" y="1155"/>
                      </a:lnTo>
                      <a:lnTo>
                        <a:pt x="1837" y="1163"/>
                      </a:lnTo>
                      <a:lnTo>
                        <a:pt x="1837" y="1172"/>
                      </a:lnTo>
                      <a:lnTo>
                        <a:pt x="1846" y="1172"/>
                      </a:lnTo>
                      <a:lnTo>
                        <a:pt x="1846" y="1180"/>
                      </a:lnTo>
                      <a:lnTo>
                        <a:pt x="1846" y="1199"/>
                      </a:lnTo>
                      <a:lnTo>
                        <a:pt x="1837" y="1207"/>
                      </a:lnTo>
                      <a:lnTo>
                        <a:pt x="1846" y="1207"/>
                      </a:lnTo>
                      <a:lnTo>
                        <a:pt x="1855" y="1199"/>
                      </a:lnTo>
                      <a:lnTo>
                        <a:pt x="1863" y="1189"/>
                      </a:lnTo>
                      <a:lnTo>
                        <a:pt x="1863" y="1180"/>
                      </a:lnTo>
                      <a:lnTo>
                        <a:pt x="1863" y="1172"/>
                      </a:lnTo>
                      <a:lnTo>
                        <a:pt x="1872" y="1163"/>
                      </a:lnTo>
                      <a:lnTo>
                        <a:pt x="1881" y="1163"/>
                      </a:lnTo>
                      <a:lnTo>
                        <a:pt x="1889" y="1155"/>
                      </a:lnTo>
                      <a:lnTo>
                        <a:pt x="1898" y="1146"/>
                      </a:lnTo>
                      <a:lnTo>
                        <a:pt x="1898" y="1136"/>
                      </a:lnTo>
                      <a:lnTo>
                        <a:pt x="1907" y="1128"/>
                      </a:lnTo>
                      <a:lnTo>
                        <a:pt x="1898" y="1119"/>
                      </a:lnTo>
                      <a:lnTo>
                        <a:pt x="1898" y="1111"/>
                      </a:lnTo>
                      <a:lnTo>
                        <a:pt x="1889" y="1094"/>
                      </a:lnTo>
                      <a:lnTo>
                        <a:pt x="1881" y="1084"/>
                      </a:lnTo>
                      <a:lnTo>
                        <a:pt x="1881" y="1075"/>
                      </a:lnTo>
                      <a:lnTo>
                        <a:pt x="1872" y="1067"/>
                      </a:lnTo>
                      <a:lnTo>
                        <a:pt x="1863" y="1058"/>
                      </a:lnTo>
                      <a:lnTo>
                        <a:pt x="1837" y="1031"/>
                      </a:lnTo>
                      <a:lnTo>
                        <a:pt x="1837" y="1023"/>
                      </a:lnTo>
                      <a:lnTo>
                        <a:pt x="1837" y="1014"/>
                      </a:lnTo>
                      <a:lnTo>
                        <a:pt x="1837" y="1006"/>
                      </a:lnTo>
                      <a:lnTo>
                        <a:pt x="1837" y="997"/>
                      </a:lnTo>
                      <a:lnTo>
                        <a:pt x="1837" y="979"/>
                      </a:lnTo>
                      <a:lnTo>
                        <a:pt x="1837" y="970"/>
                      </a:lnTo>
                      <a:lnTo>
                        <a:pt x="1855" y="962"/>
                      </a:lnTo>
                      <a:lnTo>
                        <a:pt x="1872" y="962"/>
                      </a:lnTo>
                      <a:lnTo>
                        <a:pt x="1881" y="962"/>
                      </a:lnTo>
                      <a:lnTo>
                        <a:pt x="1881" y="970"/>
                      </a:lnTo>
                      <a:lnTo>
                        <a:pt x="1889" y="979"/>
                      </a:lnTo>
                      <a:lnTo>
                        <a:pt x="1889" y="989"/>
                      </a:lnTo>
                      <a:lnTo>
                        <a:pt x="1889" y="979"/>
                      </a:lnTo>
                      <a:lnTo>
                        <a:pt x="1898" y="970"/>
                      </a:lnTo>
                      <a:lnTo>
                        <a:pt x="1907" y="962"/>
                      </a:lnTo>
                      <a:lnTo>
                        <a:pt x="1915" y="962"/>
                      </a:lnTo>
                      <a:lnTo>
                        <a:pt x="1924" y="962"/>
                      </a:lnTo>
                      <a:lnTo>
                        <a:pt x="1933" y="953"/>
                      </a:lnTo>
                      <a:lnTo>
                        <a:pt x="1933" y="945"/>
                      </a:lnTo>
                      <a:lnTo>
                        <a:pt x="1941" y="945"/>
                      </a:lnTo>
                      <a:lnTo>
                        <a:pt x="1941" y="953"/>
                      </a:lnTo>
                      <a:lnTo>
                        <a:pt x="1950" y="953"/>
                      </a:lnTo>
                      <a:lnTo>
                        <a:pt x="1959" y="945"/>
                      </a:lnTo>
                      <a:lnTo>
                        <a:pt x="1967" y="945"/>
                      </a:lnTo>
                      <a:lnTo>
                        <a:pt x="1976" y="936"/>
                      </a:lnTo>
                      <a:lnTo>
                        <a:pt x="1985" y="918"/>
                      </a:lnTo>
                      <a:lnTo>
                        <a:pt x="1993" y="892"/>
                      </a:lnTo>
                      <a:lnTo>
                        <a:pt x="2011" y="848"/>
                      </a:lnTo>
                      <a:lnTo>
                        <a:pt x="2011" y="840"/>
                      </a:lnTo>
                      <a:lnTo>
                        <a:pt x="2011" y="831"/>
                      </a:lnTo>
                      <a:lnTo>
                        <a:pt x="2011" y="821"/>
                      </a:lnTo>
                      <a:lnTo>
                        <a:pt x="2011" y="813"/>
                      </a:lnTo>
                      <a:lnTo>
                        <a:pt x="2011" y="804"/>
                      </a:lnTo>
                      <a:lnTo>
                        <a:pt x="2011" y="796"/>
                      </a:lnTo>
                      <a:lnTo>
                        <a:pt x="2002" y="796"/>
                      </a:lnTo>
                      <a:lnTo>
                        <a:pt x="1993" y="796"/>
                      </a:lnTo>
                      <a:lnTo>
                        <a:pt x="2002" y="787"/>
                      </a:lnTo>
                      <a:lnTo>
                        <a:pt x="2002" y="779"/>
                      </a:lnTo>
                      <a:lnTo>
                        <a:pt x="1993" y="779"/>
                      </a:lnTo>
                      <a:lnTo>
                        <a:pt x="1985" y="779"/>
                      </a:lnTo>
                      <a:lnTo>
                        <a:pt x="1985" y="769"/>
                      </a:lnTo>
                      <a:lnTo>
                        <a:pt x="1993" y="769"/>
                      </a:lnTo>
                      <a:lnTo>
                        <a:pt x="2002" y="769"/>
                      </a:lnTo>
                      <a:lnTo>
                        <a:pt x="1993" y="760"/>
                      </a:lnTo>
                      <a:lnTo>
                        <a:pt x="1985" y="760"/>
                      </a:lnTo>
                      <a:lnTo>
                        <a:pt x="1976" y="752"/>
                      </a:lnTo>
                      <a:lnTo>
                        <a:pt x="1967" y="743"/>
                      </a:lnTo>
                      <a:lnTo>
                        <a:pt x="1950" y="726"/>
                      </a:lnTo>
                      <a:lnTo>
                        <a:pt x="1933" y="717"/>
                      </a:lnTo>
                      <a:lnTo>
                        <a:pt x="1941" y="708"/>
                      </a:lnTo>
                      <a:lnTo>
                        <a:pt x="1950" y="699"/>
                      </a:lnTo>
                      <a:lnTo>
                        <a:pt x="1967" y="691"/>
                      </a:lnTo>
                      <a:lnTo>
                        <a:pt x="1976" y="691"/>
                      </a:lnTo>
                      <a:lnTo>
                        <a:pt x="1976" y="682"/>
                      </a:lnTo>
                      <a:lnTo>
                        <a:pt x="1967" y="682"/>
                      </a:lnTo>
                      <a:lnTo>
                        <a:pt x="1950" y="682"/>
                      </a:lnTo>
                      <a:lnTo>
                        <a:pt x="1941" y="674"/>
                      </a:lnTo>
                      <a:lnTo>
                        <a:pt x="1941" y="682"/>
                      </a:lnTo>
                      <a:lnTo>
                        <a:pt x="1933" y="682"/>
                      </a:lnTo>
                      <a:lnTo>
                        <a:pt x="1924" y="682"/>
                      </a:lnTo>
                      <a:lnTo>
                        <a:pt x="1924" y="674"/>
                      </a:lnTo>
                      <a:lnTo>
                        <a:pt x="1915" y="664"/>
                      </a:lnTo>
                      <a:lnTo>
                        <a:pt x="1907" y="674"/>
                      </a:lnTo>
                      <a:lnTo>
                        <a:pt x="1898" y="674"/>
                      </a:lnTo>
                      <a:lnTo>
                        <a:pt x="1889" y="664"/>
                      </a:lnTo>
                      <a:lnTo>
                        <a:pt x="1898" y="655"/>
                      </a:lnTo>
                      <a:lnTo>
                        <a:pt x="1907" y="647"/>
                      </a:lnTo>
                      <a:lnTo>
                        <a:pt x="1915" y="621"/>
                      </a:lnTo>
                      <a:lnTo>
                        <a:pt x="1924" y="613"/>
                      </a:lnTo>
                      <a:lnTo>
                        <a:pt x="1933" y="613"/>
                      </a:lnTo>
                      <a:lnTo>
                        <a:pt x="1941" y="621"/>
                      </a:lnTo>
                      <a:lnTo>
                        <a:pt x="1941" y="638"/>
                      </a:lnTo>
                      <a:lnTo>
                        <a:pt x="1941" y="647"/>
                      </a:lnTo>
                      <a:lnTo>
                        <a:pt x="1950" y="647"/>
                      </a:lnTo>
                      <a:lnTo>
                        <a:pt x="1959" y="638"/>
                      </a:lnTo>
                      <a:lnTo>
                        <a:pt x="1967" y="638"/>
                      </a:lnTo>
                      <a:lnTo>
                        <a:pt x="1976" y="638"/>
                      </a:lnTo>
                      <a:lnTo>
                        <a:pt x="1985" y="638"/>
                      </a:lnTo>
                      <a:lnTo>
                        <a:pt x="1985" y="630"/>
                      </a:lnTo>
                      <a:lnTo>
                        <a:pt x="1993" y="630"/>
                      </a:lnTo>
                      <a:lnTo>
                        <a:pt x="1993" y="647"/>
                      </a:lnTo>
                      <a:lnTo>
                        <a:pt x="1993" y="655"/>
                      </a:lnTo>
                      <a:lnTo>
                        <a:pt x="1993" y="664"/>
                      </a:lnTo>
                      <a:lnTo>
                        <a:pt x="2002" y="674"/>
                      </a:lnTo>
                      <a:lnTo>
                        <a:pt x="2011" y="664"/>
                      </a:lnTo>
                      <a:lnTo>
                        <a:pt x="2020" y="674"/>
                      </a:lnTo>
                      <a:lnTo>
                        <a:pt x="2028" y="691"/>
                      </a:lnTo>
                      <a:lnTo>
                        <a:pt x="2037" y="708"/>
                      </a:lnTo>
                      <a:lnTo>
                        <a:pt x="2037" y="717"/>
                      </a:lnTo>
                      <a:lnTo>
                        <a:pt x="2037" y="726"/>
                      </a:lnTo>
                      <a:lnTo>
                        <a:pt x="2046" y="726"/>
                      </a:lnTo>
                      <a:lnTo>
                        <a:pt x="2046" y="717"/>
                      </a:lnTo>
                      <a:lnTo>
                        <a:pt x="2054" y="708"/>
                      </a:lnTo>
                      <a:lnTo>
                        <a:pt x="2063" y="699"/>
                      </a:lnTo>
                      <a:lnTo>
                        <a:pt x="2072" y="699"/>
                      </a:lnTo>
                      <a:lnTo>
                        <a:pt x="2072" y="691"/>
                      </a:lnTo>
                      <a:lnTo>
                        <a:pt x="2063" y="682"/>
                      </a:lnTo>
                      <a:lnTo>
                        <a:pt x="2054" y="674"/>
                      </a:lnTo>
                      <a:lnTo>
                        <a:pt x="2037" y="655"/>
                      </a:lnTo>
                      <a:lnTo>
                        <a:pt x="2028" y="647"/>
                      </a:lnTo>
                      <a:lnTo>
                        <a:pt x="2011" y="647"/>
                      </a:lnTo>
                      <a:lnTo>
                        <a:pt x="2011" y="630"/>
                      </a:lnTo>
                      <a:lnTo>
                        <a:pt x="2020" y="621"/>
                      </a:lnTo>
                      <a:lnTo>
                        <a:pt x="2020" y="613"/>
                      </a:lnTo>
                      <a:lnTo>
                        <a:pt x="2020" y="603"/>
                      </a:lnTo>
                      <a:lnTo>
                        <a:pt x="2028" y="603"/>
                      </a:lnTo>
                      <a:lnTo>
                        <a:pt x="2028" y="594"/>
                      </a:lnTo>
                      <a:lnTo>
                        <a:pt x="2028" y="586"/>
                      </a:lnTo>
                      <a:lnTo>
                        <a:pt x="2028" y="577"/>
                      </a:lnTo>
                      <a:lnTo>
                        <a:pt x="2028" y="569"/>
                      </a:lnTo>
                      <a:lnTo>
                        <a:pt x="2037" y="560"/>
                      </a:lnTo>
                      <a:lnTo>
                        <a:pt x="2046" y="569"/>
                      </a:lnTo>
                      <a:lnTo>
                        <a:pt x="2054" y="569"/>
                      </a:lnTo>
                      <a:lnTo>
                        <a:pt x="2063" y="569"/>
                      </a:lnTo>
                      <a:lnTo>
                        <a:pt x="2063" y="560"/>
                      </a:lnTo>
                      <a:lnTo>
                        <a:pt x="2072" y="542"/>
                      </a:lnTo>
                      <a:lnTo>
                        <a:pt x="2080" y="498"/>
                      </a:lnTo>
                      <a:lnTo>
                        <a:pt x="2080" y="455"/>
                      </a:lnTo>
                      <a:lnTo>
                        <a:pt x="2054" y="420"/>
                      </a:lnTo>
                      <a:lnTo>
                        <a:pt x="2046" y="403"/>
                      </a:lnTo>
                      <a:lnTo>
                        <a:pt x="2046" y="393"/>
                      </a:lnTo>
                      <a:lnTo>
                        <a:pt x="2028" y="384"/>
                      </a:lnTo>
                      <a:lnTo>
                        <a:pt x="2028" y="376"/>
                      </a:lnTo>
                      <a:lnTo>
                        <a:pt x="2020" y="376"/>
                      </a:lnTo>
                      <a:lnTo>
                        <a:pt x="2020" y="367"/>
                      </a:lnTo>
                      <a:lnTo>
                        <a:pt x="2011" y="367"/>
                      </a:lnTo>
                      <a:lnTo>
                        <a:pt x="2002" y="367"/>
                      </a:lnTo>
                      <a:lnTo>
                        <a:pt x="1993" y="359"/>
                      </a:lnTo>
                      <a:lnTo>
                        <a:pt x="1985" y="359"/>
                      </a:lnTo>
                      <a:lnTo>
                        <a:pt x="1985" y="367"/>
                      </a:lnTo>
                      <a:lnTo>
                        <a:pt x="1976" y="367"/>
                      </a:lnTo>
                      <a:lnTo>
                        <a:pt x="1976" y="359"/>
                      </a:lnTo>
                      <a:lnTo>
                        <a:pt x="1967" y="359"/>
                      </a:lnTo>
                      <a:lnTo>
                        <a:pt x="1959" y="359"/>
                      </a:lnTo>
                      <a:lnTo>
                        <a:pt x="1950" y="359"/>
                      </a:lnTo>
                      <a:lnTo>
                        <a:pt x="1941" y="350"/>
                      </a:lnTo>
                      <a:lnTo>
                        <a:pt x="1933" y="350"/>
                      </a:lnTo>
                      <a:lnTo>
                        <a:pt x="1933" y="341"/>
                      </a:lnTo>
                      <a:lnTo>
                        <a:pt x="1941" y="332"/>
                      </a:lnTo>
                      <a:lnTo>
                        <a:pt x="1941" y="323"/>
                      </a:lnTo>
                      <a:lnTo>
                        <a:pt x="1950" y="315"/>
                      </a:lnTo>
                      <a:lnTo>
                        <a:pt x="1950" y="306"/>
                      </a:lnTo>
                      <a:lnTo>
                        <a:pt x="1950" y="298"/>
                      </a:lnTo>
                      <a:lnTo>
                        <a:pt x="1950" y="288"/>
                      </a:lnTo>
                      <a:lnTo>
                        <a:pt x="1959" y="280"/>
                      </a:lnTo>
                      <a:lnTo>
                        <a:pt x="1967" y="271"/>
                      </a:lnTo>
                      <a:lnTo>
                        <a:pt x="1976" y="271"/>
                      </a:lnTo>
                      <a:lnTo>
                        <a:pt x="1993" y="271"/>
                      </a:lnTo>
                      <a:lnTo>
                        <a:pt x="2011" y="271"/>
                      </a:lnTo>
                      <a:lnTo>
                        <a:pt x="2020" y="262"/>
                      </a:lnTo>
                      <a:lnTo>
                        <a:pt x="2028" y="254"/>
                      </a:lnTo>
                      <a:lnTo>
                        <a:pt x="2046" y="254"/>
                      </a:lnTo>
                      <a:lnTo>
                        <a:pt x="2054" y="254"/>
                      </a:lnTo>
                      <a:lnTo>
                        <a:pt x="2046" y="262"/>
                      </a:lnTo>
                      <a:lnTo>
                        <a:pt x="2054" y="271"/>
                      </a:lnTo>
                      <a:lnTo>
                        <a:pt x="2063" y="262"/>
                      </a:lnTo>
                      <a:lnTo>
                        <a:pt x="2080" y="254"/>
                      </a:lnTo>
                      <a:lnTo>
                        <a:pt x="2072" y="254"/>
                      </a:lnTo>
                      <a:lnTo>
                        <a:pt x="2063" y="245"/>
                      </a:lnTo>
                      <a:lnTo>
                        <a:pt x="2063" y="227"/>
                      </a:lnTo>
                      <a:lnTo>
                        <a:pt x="2063" y="218"/>
                      </a:lnTo>
                      <a:lnTo>
                        <a:pt x="2063" y="210"/>
                      </a:lnTo>
                      <a:lnTo>
                        <a:pt x="2072" y="201"/>
                      </a:lnTo>
                      <a:lnTo>
                        <a:pt x="2080" y="201"/>
                      </a:lnTo>
                      <a:lnTo>
                        <a:pt x="2089" y="201"/>
                      </a:lnTo>
                      <a:lnTo>
                        <a:pt x="2089" y="210"/>
                      </a:lnTo>
                      <a:lnTo>
                        <a:pt x="2098" y="218"/>
                      </a:lnTo>
                      <a:lnTo>
                        <a:pt x="2106" y="218"/>
                      </a:lnTo>
                      <a:lnTo>
                        <a:pt x="2115" y="210"/>
                      </a:lnTo>
                      <a:lnTo>
                        <a:pt x="2115" y="201"/>
                      </a:lnTo>
                      <a:lnTo>
                        <a:pt x="2106" y="183"/>
                      </a:lnTo>
                      <a:lnTo>
                        <a:pt x="2115" y="183"/>
                      </a:lnTo>
                      <a:lnTo>
                        <a:pt x="2124" y="183"/>
                      </a:lnTo>
                      <a:lnTo>
                        <a:pt x="2124" y="193"/>
                      </a:lnTo>
                      <a:lnTo>
                        <a:pt x="2132" y="201"/>
                      </a:lnTo>
                      <a:lnTo>
                        <a:pt x="2132" y="210"/>
                      </a:lnTo>
                      <a:lnTo>
                        <a:pt x="2141" y="210"/>
                      </a:lnTo>
                      <a:lnTo>
                        <a:pt x="2132" y="227"/>
                      </a:lnTo>
                      <a:lnTo>
                        <a:pt x="2132" y="236"/>
                      </a:lnTo>
                      <a:lnTo>
                        <a:pt x="2132" y="254"/>
                      </a:lnTo>
                      <a:lnTo>
                        <a:pt x="2132" y="262"/>
                      </a:lnTo>
                      <a:lnTo>
                        <a:pt x="2124" y="280"/>
                      </a:lnTo>
                      <a:lnTo>
                        <a:pt x="2132" y="280"/>
                      </a:lnTo>
                      <a:lnTo>
                        <a:pt x="2132" y="288"/>
                      </a:lnTo>
                      <a:lnTo>
                        <a:pt x="2132" y="298"/>
                      </a:lnTo>
                      <a:lnTo>
                        <a:pt x="2141" y="306"/>
                      </a:lnTo>
                      <a:lnTo>
                        <a:pt x="2150" y="315"/>
                      </a:lnTo>
                      <a:lnTo>
                        <a:pt x="2167" y="332"/>
                      </a:lnTo>
                      <a:lnTo>
                        <a:pt x="2176" y="332"/>
                      </a:lnTo>
                      <a:lnTo>
                        <a:pt x="2176" y="341"/>
                      </a:lnTo>
                      <a:lnTo>
                        <a:pt x="2184" y="350"/>
                      </a:lnTo>
                      <a:lnTo>
                        <a:pt x="2193" y="359"/>
                      </a:lnTo>
                      <a:lnTo>
                        <a:pt x="2210" y="376"/>
                      </a:lnTo>
                      <a:lnTo>
                        <a:pt x="2219" y="384"/>
                      </a:lnTo>
                      <a:lnTo>
                        <a:pt x="2236" y="393"/>
                      </a:lnTo>
                      <a:lnTo>
                        <a:pt x="2236" y="384"/>
                      </a:lnTo>
                      <a:lnTo>
                        <a:pt x="2228" y="359"/>
                      </a:lnTo>
                      <a:lnTo>
                        <a:pt x="2236" y="350"/>
                      </a:lnTo>
                      <a:lnTo>
                        <a:pt x="2228" y="341"/>
                      </a:lnTo>
                      <a:lnTo>
                        <a:pt x="2219" y="323"/>
                      </a:lnTo>
                      <a:lnTo>
                        <a:pt x="2219" y="315"/>
                      </a:lnTo>
                      <a:lnTo>
                        <a:pt x="2219" y="306"/>
                      </a:lnTo>
                      <a:lnTo>
                        <a:pt x="2210" y="306"/>
                      </a:lnTo>
                      <a:lnTo>
                        <a:pt x="2202" y="288"/>
                      </a:lnTo>
                      <a:lnTo>
                        <a:pt x="2210" y="288"/>
                      </a:lnTo>
                      <a:lnTo>
                        <a:pt x="2219" y="288"/>
                      </a:lnTo>
                      <a:lnTo>
                        <a:pt x="2219" y="280"/>
                      </a:lnTo>
                      <a:lnTo>
                        <a:pt x="2210" y="280"/>
                      </a:lnTo>
                      <a:lnTo>
                        <a:pt x="2193" y="271"/>
                      </a:lnTo>
                      <a:lnTo>
                        <a:pt x="2193" y="262"/>
                      </a:lnTo>
                      <a:lnTo>
                        <a:pt x="2184" y="254"/>
                      </a:lnTo>
                      <a:lnTo>
                        <a:pt x="2176" y="254"/>
                      </a:lnTo>
                      <a:lnTo>
                        <a:pt x="2167" y="262"/>
                      </a:lnTo>
                      <a:lnTo>
                        <a:pt x="2167" y="254"/>
                      </a:lnTo>
                      <a:lnTo>
                        <a:pt x="2176" y="245"/>
                      </a:lnTo>
                      <a:lnTo>
                        <a:pt x="2176" y="236"/>
                      </a:lnTo>
                      <a:lnTo>
                        <a:pt x="2167" y="236"/>
                      </a:lnTo>
                      <a:lnTo>
                        <a:pt x="2158" y="236"/>
                      </a:lnTo>
                      <a:lnTo>
                        <a:pt x="2158" y="227"/>
                      </a:lnTo>
                      <a:lnTo>
                        <a:pt x="2167" y="227"/>
                      </a:lnTo>
                      <a:lnTo>
                        <a:pt x="2176" y="227"/>
                      </a:lnTo>
                      <a:lnTo>
                        <a:pt x="2176" y="218"/>
                      </a:lnTo>
                      <a:lnTo>
                        <a:pt x="2184" y="227"/>
                      </a:lnTo>
                      <a:lnTo>
                        <a:pt x="2193" y="218"/>
                      </a:lnTo>
                      <a:lnTo>
                        <a:pt x="2219" y="218"/>
                      </a:lnTo>
                      <a:lnTo>
                        <a:pt x="2219" y="183"/>
                      </a:lnTo>
                      <a:lnTo>
                        <a:pt x="2228" y="175"/>
                      </a:lnTo>
                      <a:lnTo>
                        <a:pt x="2236" y="166"/>
                      </a:lnTo>
                      <a:lnTo>
                        <a:pt x="2245" y="166"/>
                      </a:lnTo>
                      <a:lnTo>
                        <a:pt x="2245" y="157"/>
                      </a:lnTo>
                      <a:lnTo>
                        <a:pt x="2228" y="149"/>
                      </a:lnTo>
                      <a:lnTo>
                        <a:pt x="2219" y="140"/>
                      </a:lnTo>
                      <a:lnTo>
                        <a:pt x="2202" y="140"/>
                      </a:lnTo>
                      <a:lnTo>
                        <a:pt x="2193" y="140"/>
                      </a:lnTo>
                      <a:lnTo>
                        <a:pt x="2193" y="131"/>
                      </a:lnTo>
                      <a:lnTo>
                        <a:pt x="2202" y="131"/>
                      </a:lnTo>
                      <a:lnTo>
                        <a:pt x="2210" y="131"/>
                      </a:lnTo>
                      <a:lnTo>
                        <a:pt x="2202" y="122"/>
                      </a:lnTo>
                      <a:lnTo>
                        <a:pt x="2193" y="114"/>
                      </a:lnTo>
                      <a:lnTo>
                        <a:pt x="2193" y="105"/>
                      </a:lnTo>
                      <a:lnTo>
                        <a:pt x="2202" y="105"/>
                      </a:lnTo>
                      <a:lnTo>
                        <a:pt x="2210" y="105"/>
                      </a:lnTo>
                      <a:lnTo>
                        <a:pt x="2210" y="114"/>
                      </a:lnTo>
                      <a:lnTo>
                        <a:pt x="2219" y="122"/>
                      </a:lnTo>
                      <a:lnTo>
                        <a:pt x="2228" y="122"/>
                      </a:lnTo>
                      <a:lnTo>
                        <a:pt x="2236" y="122"/>
                      </a:lnTo>
                      <a:lnTo>
                        <a:pt x="2254" y="122"/>
                      </a:lnTo>
                      <a:lnTo>
                        <a:pt x="2262" y="131"/>
                      </a:lnTo>
                      <a:lnTo>
                        <a:pt x="2271" y="122"/>
                      </a:lnTo>
                      <a:lnTo>
                        <a:pt x="2280" y="122"/>
                      </a:lnTo>
                      <a:lnTo>
                        <a:pt x="2280" y="114"/>
                      </a:lnTo>
                      <a:lnTo>
                        <a:pt x="2271" y="114"/>
                      </a:lnTo>
                      <a:lnTo>
                        <a:pt x="2280" y="105"/>
                      </a:lnTo>
                      <a:lnTo>
                        <a:pt x="2271" y="96"/>
                      </a:lnTo>
                      <a:lnTo>
                        <a:pt x="2271" y="88"/>
                      </a:lnTo>
                      <a:lnTo>
                        <a:pt x="2254" y="88"/>
                      </a:lnTo>
                      <a:lnTo>
                        <a:pt x="2245" y="88"/>
                      </a:lnTo>
                      <a:lnTo>
                        <a:pt x="2236" y="88"/>
                      </a:lnTo>
                      <a:lnTo>
                        <a:pt x="2228" y="78"/>
                      </a:lnTo>
                      <a:lnTo>
                        <a:pt x="2219" y="88"/>
                      </a:lnTo>
                      <a:lnTo>
                        <a:pt x="2219" y="96"/>
                      </a:lnTo>
                      <a:lnTo>
                        <a:pt x="2219" y="88"/>
                      </a:lnTo>
                      <a:lnTo>
                        <a:pt x="2210" y="88"/>
                      </a:lnTo>
                      <a:lnTo>
                        <a:pt x="2202" y="78"/>
                      </a:lnTo>
                      <a:lnTo>
                        <a:pt x="2176" y="78"/>
                      </a:lnTo>
                      <a:lnTo>
                        <a:pt x="2158" y="70"/>
                      </a:lnTo>
                      <a:lnTo>
                        <a:pt x="2124" y="70"/>
                      </a:lnTo>
                      <a:lnTo>
                        <a:pt x="2072" y="61"/>
                      </a:lnTo>
                      <a:lnTo>
                        <a:pt x="2063" y="61"/>
                      </a:lnTo>
                      <a:lnTo>
                        <a:pt x="2037" y="70"/>
                      </a:lnTo>
                      <a:lnTo>
                        <a:pt x="2020" y="70"/>
                      </a:lnTo>
                      <a:lnTo>
                        <a:pt x="2011" y="70"/>
                      </a:lnTo>
                      <a:lnTo>
                        <a:pt x="2020" y="70"/>
                      </a:lnTo>
                      <a:lnTo>
                        <a:pt x="2028" y="78"/>
                      </a:lnTo>
                      <a:lnTo>
                        <a:pt x="2037" y="78"/>
                      </a:lnTo>
                      <a:lnTo>
                        <a:pt x="2037" y="88"/>
                      </a:lnTo>
                      <a:lnTo>
                        <a:pt x="2028" y="88"/>
                      </a:lnTo>
                      <a:lnTo>
                        <a:pt x="2011" y="78"/>
                      </a:lnTo>
                      <a:lnTo>
                        <a:pt x="1993" y="78"/>
                      </a:lnTo>
                      <a:lnTo>
                        <a:pt x="1967" y="78"/>
                      </a:lnTo>
                      <a:lnTo>
                        <a:pt x="1950" y="78"/>
                      </a:lnTo>
                      <a:lnTo>
                        <a:pt x="1924" y="88"/>
                      </a:lnTo>
                      <a:lnTo>
                        <a:pt x="1915" y="78"/>
                      </a:lnTo>
                      <a:lnTo>
                        <a:pt x="1907" y="78"/>
                      </a:lnTo>
                      <a:lnTo>
                        <a:pt x="1881" y="70"/>
                      </a:lnTo>
                      <a:lnTo>
                        <a:pt x="1837" y="70"/>
                      </a:lnTo>
                      <a:lnTo>
                        <a:pt x="1820" y="70"/>
                      </a:lnTo>
                      <a:lnTo>
                        <a:pt x="1794" y="70"/>
                      </a:lnTo>
                      <a:lnTo>
                        <a:pt x="1794" y="61"/>
                      </a:lnTo>
                      <a:lnTo>
                        <a:pt x="1794" y="52"/>
                      </a:lnTo>
                      <a:lnTo>
                        <a:pt x="1785" y="52"/>
                      </a:lnTo>
                      <a:lnTo>
                        <a:pt x="1777" y="52"/>
                      </a:lnTo>
                      <a:lnTo>
                        <a:pt x="1768" y="52"/>
                      </a:lnTo>
                      <a:lnTo>
                        <a:pt x="1751" y="61"/>
                      </a:lnTo>
                      <a:lnTo>
                        <a:pt x="1742" y="61"/>
                      </a:lnTo>
                      <a:lnTo>
                        <a:pt x="1733" y="61"/>
                      </a:lnTo>
                      <a:lnTo>
                        <a:pt x="1716" y="61"/>
                      </a:lnTo>
                      <a:lnTo>
                        <a:pt x="1707" y="61"/>
                      </a:lnTo>
                      <a:lnTo>
                        <a:pt x="1699" y="70"/>
                      </a:lnTo>
                      <a:lnTo>
                        <a:pt x="1707" y="70"/>
                      </a:lnTo>
                      <a:lnTo>
                        <a:pt x="1707" y="78"/>
                      </a:lnTo>
                      <a:lnTo>
                        <a:pt x="1699" y="88"/>
                      </a:lnTo>
                      <a:lnTo>
                        <a:pt x="1691" y="88"/>
                      </a:lnTo>
                      <a:lnTo>
                        <a:pt x="1673" y="88"/>
                      </a:lnTo>
                      <a:lnTo>
                        <a:pt x="1665" y="96"/>
                      </a:lnTo>
                      <a:lnTo>
                        <a:pt x="1655" y="88"/>
                      </a:lnTo>
                      <a:lnTo>
                        <a:pt x="1647" y="88"/>
                      </a:lnTo>
                      <a:lnTo>
                        <a:pt x="1647" y="78"/>
                      </a:lnTo>
                      <a:lnTo>
                        <a:pt x="1639" y="78"/>
                      </a:lnTo>
                      <a:lnTo>
                        <a:pt x="1639" y="88"/>
                      </a:lnTo>
                      <a:lnTo>
                        <a:pt x="1639" y="96"/>
                      </a:lnTo>
                      <a:lnTo>
                        <a:pt x="1621" y="88"/>
                      </a:lnTo>
                      <a:lnTo>
                        <a:pt x="1603" y="78"/>
                      </a:lnTo>
                      <a:lnTo>
                        <a:pt x="1587" y="61"/>
                      </a:lnTo>
                      <a:lnTo>
                        <a:pt x="1569" y="52"/>
                      </a:lnTo>
                      <a:lnTo>
                        <a:pt x="1561" y="52"/>
                      </a:lnTo>
                      <a:lnTo>
                        <a:pt x="1543" y="61"/>
                      </a:lnTo>
                      <a:lnTo>
                        <a:pt x="1543" y="70"/>
                      </a:lnTo>
                      <a:lnTo>
                        <a:pt x="1551" y="78"/>
                      </a:lnTo>
                      <a:lnTo>
                        <a:pt x="1543" y="78"/>
                      </a:lnTo>
                      <a:lnTo>
                        <a:pt x="1509" y="78"/>
                      </a:lnTo>
                      <a:lnTo>
                        <a:pt x="1499" y="78"/>
                      </a:lnTo>
                      <a:lnTo>
                        <a:pt x="1491" y="70"/>
                      </a:lnTo>
                      <a:lnTo>
                        <a:pt x="1483" y="61"/>
                      </a:lnTo>
                      <a:lnTo>
                        <a:pt x="1457" y="61"/>
                      </a:lnTo>
                      <a:lnTo>
                        <a:pt x="1439" y="70"/>
                      </a:lnTo>
                      <a:lnTo>
                        <a:pt x="1431" y="70"/>
                      </a:lnTo>
                      <a:lnTo>
                        <a:pt x="1421" y="70"/>
                      </a:lnTo>
                      <a:lnTo>
                        <a:pt x="1403" y="61"/>
                      </a:lnTo>
                      <a:lnTo>
                        <a:pt x="1395" y="70"/>
                      </a:lnTo>
                      <a:lnTo>
                        <a:pt x="1387" y="70"/>
                      </a:lnTo>
                      <a:lnTo>
                        <a:pt x="1395" y="70"/>
                      </a:lnTo>
                      <a:lnTo>
                        <a:pt x="1395" y="61"/>
                      </a:lnTo>
                      <a:lnTo>
                        <a:pt x="1403" y="52"/>
                      </a:lnTo>
                      <a:lnTo>
                        <a:pt x="1387" y="35"/>
                      </a:lnTo>
                      <a:lnTo>
                        <a:pt x="1377" y="26"/>
                      </a:lnTo>
                      <a:lnTo>
                        <a:pt x="1361" y="17"/>
                      </a:lnTo>
                      <a:lnTo>
                        <a:pt x="1343" y="17"/>
                      </a:lnTo>
                      <a:lnTo>
                        <a:pt x="1325" y="17"/>
                      </a:lnTo>
                      <a:lnTo>
                        <a:pt x="1317" y="26"/>
                      </a:lnTo>
                      <a:lnTo>
                        <a:pt x="1317" y="17"/>
                      </a:lnTo>
                      <a:lnTo>
                        <a:pt x="1309" y="17"/>
                      </a:lnTo>
                      <a:lnTo>
                        <a:pt x="1299" y="17"/>
                      </a:lnTo>
                      <a:lnTo>
                        <a:pt x="1291" y="9"/>
                      </a:lnTo>
                      <a:lnTo>
                        <a:pt x="1283" y="0"/>
                      </a:lnTo>
                      <a:lnTo>
                        <a:pt x="1273" y="0"/>
                      </a:lnTo>
                      <a:lnTo>
                        <a:pt x="1273" y="9"/>
                      </a:lnTo>
                      <a:lnTo>
                        <a:pt x="1265" y="17"/>
                      </a:lnTo>
                      <a:lnTo>
                        <a:pt x="1265" y="26"/>
                      </a:lnTo>
                      <a:lnTo>
                        <a:pt x="1265" y="35"/>
                      </a:lnTo>
                      <a:lnTo>
                        <a:pt x="1257" y="44"/>
                      </a:lnTo>
                      <a:lnTo>
                        <a:pt x="1239" y="35"/>
                      </a:lnTo>
                      <a:lnTo>
                        <a:pt x="1231" y="35"/>
                      </a:lnTo>
                      <a:lnTo>
                        <a:pt x="1222" y="44"/>
                      </a:lnTo>
                      <a:lnTo>
                        <a:pt x="1213" y="44"/>
                      </a:lnTo>
                      <a:lnTo>
                        <a:pt x="1196" y="44"/>
                      </a:lnTo>
                      <a:lnTo>
                        <a:pt x="1170" y="61"/>
                      </a:lnTo>
                      <a:lnTo>
                        <a:pt x="1161" y="61"/>
                      </a:lnTo>
                      <a:lnTo>
                        <a:pt x="1170" y="70"/>
                      </a:lnTo>
                      <a:lnTo>
                        <a:pt x="1179" y="78"/>
                      </a:lnTo>
                      <a:lnTo>
                        <a:pt x="1170" y="78"/>
                      </a:lnTo>
                      <a:lnTo>
                        <a:pt x="1144" y="78"/>
                      </a:lnTo>
                      <a:lnTo>
                        <a:pt x="1135" y="78"/>
                      </a:lnTo>
                      <a:lnTo>
                        <a:pt x="1127" y="78"/>
                      </a:lnTo>
                      <a:lnTo>
                        <a:pt x="1127" y="88"/>
                      </a:lnTo>
                      <a:lnTo>
                        <a:pt x="1127" y="96"/>
                      </a:lnTo>
                      <a:lnTo>
                        <a:pt x="1135" y="105"/>
                      </a:lnTo>
                      <a:lnTo>
                        <a:pt x="1161" y="105"/>
                      </a:lnTo>
                      <a:lnTo>
                        <a:pt x="1170" y="114"/>
                      </a:lnTo>
                      <a:lnTo>
                        <a:pt x="1170" y="131"/>
                      </a:lnTo>
                      <a:lnTo>
                        <a:pt x="1170" y="140"/>
                      </a:lnTo>
                      <a:lnTo>
                        <a:pt x="1161" y="122"/>
                      </a:lnTo>
                      <a:lnTo>
                        <a:pt x="1144" y="114"/>
                      </a:lnTo>
                      <a:lnTo>
                        <a:pt x="1135" y="105"/>
                      </a:lnTo>
                      <a:lnTo>
                        <a:pt x="1118" y="105"/>
                      </a:lnTo>
                      <a:lnTo>
                        <a:pt x="1109" y="105"/>
                      </a:lnTo>
                      <a:lnTo>
                        <a:pt x="1101" y="105"/>
                      </a:lnTo>
                      <a:lnTo>
                        <a:pt x="1101" y="114"/>
                      </a:lnTo>
                      <a:lnTo>
                        <a:pt x="1109" y="114"/>
                      </a:lnTo>
                      <a:lnTo>
                        <a:pt x="1118" y="122"/>
                      </a:lnTo>
                      <a:lnTo>
                        <a:pt x="1127" y="122"/>
                      </a:lnTo>
                      <a:lnTo>
                        <a:pt x="1127" y="131"/>
                      </a:lnTo>
                      <a:lnTo>
                        <a:pt x="1118" y="131"/>
                      </a:lnTo>
                      <a:lnTo>
                        <a:pt x="1109" y="131"/>
                      </a:lnTo>
                      <a:lnTo>
                        <a:pt x="1092" y="122"/>
                      </a:lnTo>
                      <a:lnTo>
                        <a:pt x="1092" y="114"/>
                      </a:lnTo>
                      <a:lnTo>
                        <a:pt x="1083" y="105"/>
                      </a:lnTo>
                      <a:lnTo>
                        <a:pt x="1083" y="96"/>
                      </a:lnTo>
                      <a:lnTo>
                        <a:pt x="1075" y="105"/>
                      </a:lnTo>
                      <a:lnTo>
                        <a:pt x="1083" y="105"/>
                      </a:lnTo>
                      <a:lnTo>
                        <a:pt x="1083" y="114"/>
                      </a:lnTo>
                      <a:lnTo>
                        <a:pt x="1083" y="122"/>
                      </a:lnTo>
                      <a:lnTo>
                        <a:pt x="1075" y="122"/>
                      </a:lnTo>
                      <a:lnTo>
                        <a:pt x="1083" y="131"/>
                      </a:lnTo>
                      <a:lnTo>
                        <a:pt x="1092" y="131"/>
                      </a:lnTo>
                      <a:lnTo>
                        <a:pt x="1092" y="140"/>
                      </a:lnTo>
                      <a:lnTo>
                        <a:pt x="1101" y="149"/>
                      </a:lnTo>
                      <a:lnTo>
                        <a:pt x="1101" y="157"/>
                      </a:lnTo>
                      <a:lnTo>
                        <a:pt x="1118" y="166"/>
                      </a:lnTo>
                      <a:lnTo>
                        <a:pt x="1135" y="157"/>
                      </a:lnTo>
                      <a:lnTo>
                        <a:pt x="1144" y="166"/>
                      </a:lnTo>
                      <a:lnTo>
                        <a:pt x="1153" y="175"/>
                      </a:lnTo>
                      <a:lnTo>
                        <a:pt x="1153" y="183"/>
                      </a:lnTo>
                      <a:lnTo>
                        <a:pt x="1153" y="193"/>
                      </a:lnTo>
                      <a:lnTo>
                        <a:pt x="1144" y="183"/>
                      </a:lnTo>
                      <a:lnTo>
                        <a:pt x="1144" y="175"/>
                      </a:lnTo>
                      <a:lnTo>
                        <a:pt x="1135" y="166"/>
                      </a:lnTo>
                      <a:lnTo>
                        <a:pt x="1118" y="166"/>
                      </a:lnTo>
                      <a:lnTo>
                        <a:pt x="1118" y="175"/>
                      </a:lnTo>
                      <a:lnTo>
                        <a:pt x="1118" y="183"/>
                      </a:lnTo>
                      <a:lnTo>
                        <a:pt x="1118" y="193"/>
                      </a:lnTo>
                      <a:lnTo>
                        <a:pt x="1118" y="201"/>
                      </a:lnTo>
                      <a:lnTo>
                        <a:pt x="1109" y="210"/>
                      </a:lnTo>
                      <a:lnTo>
                        <a:pt x="1101" y="210"/>
                      </a:lnTo>
                      <a:lnTo>
                        <a:pt x="1092" y="218"/>
                      </a:lnTo>
                      <a:lnTo>
                        <a:pt x="1075" y="210"/>
                      </a:lnTo>
                      <a:lnTo>
                        <a:pt x="1066" y="210"/>
                      </a:lnTo>
                      <a:lnTo>
                        <a:pt x="1075" y="201"/>
                      </a:lnTo>
                      <a:lnTo>
                        <a:pt x="1083" y="201"/>
                      </a:lnTo>
                      <a:lnTo>
                        <a:pt x="1092" y="201"/>
                      </a:lnTo>
                      <a:lnTo>
                        <a:pt x="1101" y="201"/>
                      </a:lnTo>
                      <a:lnTo>
                        <a:pt x="1109" y="201"/>
                      </a:lnTo>
                      <a:lnTo>
                        <a:pt x="1109" y="193"/>
                      </a:lnTo>
                      <a:lnTo>
                        <a:pt x="1101" y="175"/>
                      </a:lnTo>
                      <a:lnTo>
                        <a:pt x="1101" y="166"/>
                      </a:lnTo>
                      <a:lnTo>
                        <a:pt x="1092" y="166"/>
                      </a:lnTo>
                      <a:lnTo>
                        <a:pt x="1066" y="140"/>
                      </a:lnTo>
                      <a:lnTo>
                        <a:pt x="1057" y="131"/>
                      </a:lnTo>
                      <a:lnTo>
                        <a:pt x="1066" y="122"/>
                      </a:lnTo>
                      <a:lnTo>
                        <a:pt x="1066" y="114"/>
                      </a:lnTo>
                      <a:lnTo>
                        <a:pt x="1057" y="114"/>
                      </a:lnTo>
                      <a:lnTo>
                        <a:pt x="1040" y="105"/>
                      </a:lnTo>
                      <a:lnTo>
                        <a:pt x="1031" y="105"/>
                      </a:lnTo>
                      <a:lnTo>
                        <a:pt x="1023" y="96"/>
                      </a:lnTo>
                      <a:lnTo>
                        <a:pt x="1014" y="105"/>
                      </a:lnTo>
                      <a:lnTo>
                        <a:pt x="1023" y="114"/>
                      </a:lnTo>
                      <a:lnTo>
                        <a:pt x="1014" y="131"/>
                      </a:lnTo>
                      <a:lnTo>
                        <a:pt x="1023" y="140"/>
                      </a:lnTo>
                      <a:lnTo>
                        <a:pt x="1023" y="149"/>
                      </a:lnTo>
                      <a:lnTo>
                        <a:pt x="1031" y="157"/>
                      </a:lnTo>
                      <a:lnTo>
                        <a:pt x="1040" y="166"/>
                      </a:lnTo>
                      <a:lnTo>
                        <a:pt x="1049" y="166"/>
                      </a:lnTo>
                      <a:lnTo>
                        <a:pt x="1049" y="175"/>
                      </a:lnTo>
                      <a:lnTo>
                        <a:pt x="1049" y="183"/>
                      </a:lnTo>
                      <a:lnTo>
                        <a:pt x="1040" y="183"/>
                      </a:lnTo>
                      <a:lnTo>
                        <a:pt x="1014" y="175"/>
                      </a:lnTo>
                      <a:lnTo>
                        <a:pt x="997" y="175"/>
                      </a:lnTo>
                      <a:lnTo>
                        <a:pt x="997" y="166"/>
                      </a:lnTo>
                      <a:lnTo>
                        <a:pt x="988" y="157"/>
                      </a:lnTo>
                      <a:lnTo>
                        <a:pt x="971" y="157"/>
                      </a:lnTo>
                      <a:lnTo>
                        <a:pt x="962" y="157"/>
                      </a:lnTo>
                      <a:lnTo>
                        <a:pt x="953" y="157"/>
                      </a:lnTo>
                      <a:lnTo>
                        <a:pt x="953" y="166"/>
                      </a:lnTo>
                      <a:lnTo>
                        <a:pt x="953" y="175"/>
                      </a:lnTo>
                      <a:lnTo>
                        <a:pt x="962" y="175"/>
                      </a:lnTo>
                      <a:lnTo>
                        <a:pt x="971" y="175"/>
                      </a:lnTo>
                      <a:lnTo>
                        <a:pt x="971" y="183"/>
                      </a:lnTo>
                      <a:lnTo>
                        <a:pt x="962" y="193"/>
                      </a:lnTo>
                      <a:lnTo>
                        <a:pt x="953" y="193"/>
                      </a:lnTo>
                      <a:lnTo>
                        <a:pt x="953" y="183"/>
                      </a:lnTo>
                      <a:lnTo>
                        <a:pt x="945" y="175"/>
                      </a:lnTo>
                      <a:lnTo>
                        <a:pt x="936" y="183"/>
                      </a:lnTo>
                      <a:lnTo>
                        <a:pt x="910" y="183"/>
                      </a:lnTo>
                      <a:lnTo>
                        <a:pt x="901" y="193"/>
                      </a:lnTo>
                      <a:lnTo>
                        <a:pt x="893" y="193"/>
                      </a:lnTo>
                      <a:lnTo>
                        <a:pt x="901" y="183"/>
                      </a:lnTo>
                      <a:lnTo>
                        <a:pt x="901" y="175"/>
                      </a:lnTo>
                      <a:lnTo>
                        <a:pt x="884" y="183"/>
                      </a:lnTo>
                      <a:lnTo>
                        <a:pt x="858" y="193"/>
                      </a:lnTo>
                      <a:lnTo>
                        <a:pt x="840" y="201"/>
                      </a:lnTo>
                      <a:lnTo>
                        <a:pt x="823" y="210"/>
                      </a:lnTo>
                      <a:lnTo>
                        <a:pt x="814" y="201"/>
                      </a:lnTo>
                      <a:lnTo>
                        <a:pt x="814" y="183"/>
                      </a:lnTo>
                      <a:lnTo>
                        <a:pt x="797" y="175"/>
                      </a:lnTo>
                      <a:lnTo>
                        <a:pt x="788" y="183"/>
                      </a:lnTo>
                      <a:lnTo>
                        <a:pt x="797" y="183"/>
                      </a:lnTo>
                      <a:lnTo>
                        <a:pt x="797" y="193"/>
                      </a:lnTo>
                      <a:lnTo>
                        <a:pt x="806" y="201"/>
                      </a:lnTo>
                      <a:lnTo>
                        <a:pt x="806" y="218"/>
                      </a:lnTo>
                      <a:lnTo>
                        <a:pt x="788" y="218"/>
                      </a:lnTo>
                      <a:lnTo>
                        <a:pt x="780" y="218"/>
                      </a:lnTo>
                      <a:lnTo>
                        <a:pt x="771" y="227"/>
                      </a:lnTo>
                      <a:lnTo>
                        <a:pt x="771" y="236"/>
                      </a:lnTo>
                      <a:lnTo>
                        <a:pt x="762" y="236"/>
                      </a:lnTo>
                      <a:lnTo>
                        <a:pt x="762" y="245"/>
                      </a:lnTo>
                      <a:lnTo>
                        <a:pt x="762" y="254"/>
                      </a:lnTo>
                      <a:lnTo>
                        <a:pt x="745" y="245"/>
                      </a:lnTo>
                      <a:lnTo>
                        <a:pt x="728" y="245"/>
                      </a:lnTo>
                      <a:lnTo>
                        <a:pt x="728" y="254"/>
                      </a:lnTo>
                      <a:lnTo>
                        <a:pt x="736" y="254"/>
                      </a:lnTo>
                      <a:lnTo>
                        <a:pt x="736" y="262"/>
                      </a:lnTo>
                      <a:lnTo>
                        <a:pt x="719" y="262"/>
                      </a:lnTo>
                      <a:lnTo>
                        <a:pt x="710" y="254"/>
                      </a:lnTo>
                      <a:lnTo>
                        <a:pt x="702" y="245"/>
                      </a:lnTo>
                      <a:lnTo>
                        <a:pt x="693" y="236"/>
                      </a:lnTo>
                      <a:lnTo>
                        <a:pt x="693" y="227"/>
                      </a:lnTo>
                      <a:lnTo>
                        <a:pt x="693" y="218"/>
                      </a:lnTo>
                      <a:lnTo>
                        <a:pt x="684" y="210"/>
                      </a:lnTo>
                      <a:lnTo>
                        <a:pt x="693" y="218"/>
                      </a:lnTo>
                      <a:lnTo>
                        <a:pt x="710" y="218"/>
                      </a:lnTo>
                      <a:lnTo>
                        <a:pt x="719" y="218"/>
                      </a:lnTo>
                      <a:lnTo>
                        <a:pt x="728" y="227"/>
                      </a:lnTo>
                      <a:lnTo>
                        <a:pt x="745" y="227"/>
                      </a:lnTo>
                      <a:lnTo>
                        <a:pt x="754" y="218"/>
                      </a:lnTo>
                      <a:lnTo>
                        <a:pt x="762" y="210"/>
                      </a:lnTo>
                      <a:lnTo>
                        <a:pt x="754" y="201"/>
                      </a:lnTo>
                      <a:lnTo>
                        <a:pt x="754" y="183"/>
                      </a:lnTo>
                      <a:lnTo>
                        <a:pt x="745" y="183"/>
                      </a:lnTo>
                      <a:lnTo>
                        <a:pt x="736" y="175"/>
                      </a:lnTo>
                      <a:lnTo>
                        <a:pt x="719" y="175"/>
                      </a:lnTo>
                      <a:lnTo>
                        <a:pt x="710" y="175"/>
                      </a:lnTo>
                      <a:lnTo>
                        <a:pt x="676" y="166"/>
                      </a:lnTo>
                      <a:lnTo>
                        <a:pt x="667" y="166"/>
                      </a:lnTo>
                      <a:lnTo>
                        <a:pt x="658" y="157"/>
                      </a:lnTo>
                      <a:lnTo>
                        <a:pt x="650" y="166"/>
                      </a:lnTo>
                      <a:lnTo>
                        <a:pt x="641" y="166"/>
                      </a:lnTo>
                      <a:lnTo>
                        <a:pt x="632" y="166"/>
                      </a:lnTo>
                      <a:lnTo>
                        <a:pt x="641" y="157"/>
                      </a:lnTo>
                      <a:lnTo>
                        <a:pt x="650" y="149"/>
                      </a:lnTo>
                      <a:lnTo>
                        <a:pt x="641" y="149"/>
                      </a:lnTo>
                      <a:lnTo>
                        <a:pt x="632" y="149"/>
                      </a:lnTo>
                      <a:lnTo>
                        <a:pt x="624" y="140"/>
                      </a:lnTo>
                      <a:lnTo>
                        <a:pt x="615" y="140"/>
                      </a:lnTo>
                      <a:lnTo>
                        <a:pt x="615" y="149"/>
                      </a:lnTo>
                      <a:lnTo>
                        <a:pt x="606" y="149"/>
                      </a:lnTo>
                      <a:lnTo>
                        <a:pt x="606" y="140"/>
                      </a:lnTo>
                      <a:lnTo>
                        <a:pt x="598" y="149"/>
                      </a:lnTo>
                      <a:lnTo>
                        <a:pt x="589" y="149"/>
                      </a:lnTo>
                      <a:lnTo>
                        <a:pt x="589" y="140"/>
                      </a:lnTo>
                      <a:lnTo>
                        <a:pt x="580" y="149"/>
                      </a:lnTo>
                      <a:lnTo>
                        <a:pt x="572" y="149"/>
                      </a:lnTo>
                      <a:lnTo>
                        <a:pt x="564" y="149"/>
                      </a:lnTo>
                      <a:lnTo>
                        <a:pt x="564" y="157"/>
                      </a:lnTo>
                      <a:lnTo>
                        <a:pt x="546" y="157"/>
                      </a:lnTo>
                      <a:lnTo>
                        <a:pt x="538" y="166"/>
                      </a:lnTo>
                      <a:lnTo>
                        <a:pt x="528" y="166"/>
                      </a:lnTo>
                      <a:lnTo>
                        <a:pt x="520" y="175"/>
                      </a:lnTo>
                      <a:lnTo>
                        <a:pt x="512" y="183"/>
                      </a:lnTo>
                      <a:lnTo>
                        <a:pt x="502" y="193"/>
                      </a:lnTo>
                      <a:lnTo>
                        <a:pt x="502" y="201"/>
                      </a:lnTo>
                      <a:lnTo>
                        <a:pt x="494" y="210"/>
                      </a:lnTo>
                      <a:lnTo>
                        <a:pt x="494" y="218"/>
                      </a:lnTo>
                      <a:lnTo>
                        <a:pt x="486" y="227"/>
                      </a:lnTo>
                      <a:lnTo>
                        <a:pt x="468" y="245"/>
                      </a:lnTo>
                      <a:lnTo>
                        <a:pt x="450" y="245"/>
                      </a:lnTo>
                      <a:lnTo>
                        <a:pt x="434" y="262"/>
                      </a:lnTo>
                      <a:lnTo>
                        <a:pt x="434" y="271"/>
                      </a:lnTo>
                      <a:lnTo>
                        <a:pt x="424" y="280"/>
                      </a:lnTo>
                      <a:lnTo>
                        <a:pt x="408" y="280"/>
                      </a:lnTo>
                      <a:lnTo>
                        <a:pt x="390" y="288"/>
                      </a:lnTo>
                      <a:lnTo>
                        <a:pt x="382" y="298"/>
                      </a:lnTo>
                      <a:lnTo>
                        <a:pt x="382" y="306"/>
                      </a:lnTo>
                      <a:lnTo>
                        <a:pt x="372" y="315"/>
                      </a:lnTo>
                      <a:lnTo>
                        <a:pt x="364" y="332"/>
                      </a:lnTo>
                      <a:lnTo>
                        <a:pt x="372" y="332"/>
                      </a:lnTo>
                      <a:lnTo>
                        <a:pt x="372" y="341"/>
                      </a:lnTo>
                      <a:lnTo>
                        <a:pt x="372" y="359"/>
                      </a:lnTo>
                      <a:lnTo>
                        <a:pt x="390" y="367"/>
                      </a:lnTo>
                      <a:lnTo>
                        <a:pt x="408" y="359"/>
                      </a:lnTo>
                      <a:lnTo>
                        <a:pt x="416" y="359"/>
                      </a:lnTo>
                      <a:lnTo>
                        <a:pt x="424" y="341"/>
                      </a:lnTo>
                      <a:lnTo>
                        <a:pt x="434" y="341"/>
                      </a:lnTo>
                      <a:lnTo>
                        <a:pt x="434" y="332"/>
                      </a:lnTo>
                      <a:lnTo>
                        <a:pt x="442" y="350"/>
                      </a:lnTo>
                      <a:lnTo>
                        <a:pt x="450" y="359"/>
                      </a:lnTo>
                      <a:lnTo>
                        <a:pt x="460" y="367"/>
                      </a:lnTo>
                      <a:lnTo>
                        <a:pt x="460" y="376"/>
                      </a:lnTo>
                      <a:lnTo>
                        <a:pt x="468" y="384"/>
                      </a:lnTo>
                      <a:lnTo>
                        <a:pt x="476" y="393"/>
                      </a:lnTo>
                      <a:lnTo>
                        <a:pt x="476" y="403"/>
                      </a:lnTo>
                      <a:lnTo>
                        <a:pt x="486" y="411"/>
                      </a:lnTo>
                      <a:lnTo>
                        <a:pt x="486" y="403"/>
                      </a:lnTo>
                      <a:lnTo>
                        <a:pt x="494" y="403"/>
                      </a:lnTo>
                      <a:lnTo>
                        <a:pt x="502" y="403"/>
                      </a:lnTo>
                      <a:lnTo>
                        <a:pt x="502" y="393"/>
                      </a:lnTo>
                      <a:lnTo>
                        <a:pt x="512" y="403"/>
                      </a:lnTo>
                      <a:lnTo>
                        <a:pt x="520" y="393"/>
                      </a:lnTo>
                      <a:lnTo>
                        <a:pt x="512" y="376"/>
                      </a:lnTo>
                      <a:lnTo>
                        <a:pt x="520" y="359"/>
                      </a:lnTo>
                      <a:lnTo>
                        <a:pt x="528" y="350"/>
                      </a:lnTo>
                      <a:lnTo>
                        <a:pt x="528" y="341"/>
                      </a:lnTo>
                      <a:lnTo>
                        <a:pt x="528" y="332"/>
                      </a:lnTo>
                      <a:lnTo>
                        <a:pt x="538" y="332"/>
                      </a:lnTo>
                      <a:lnTo>
                        <a:pt x="538" y="323"/>
                      </a:lnTo>
                      <a:lnTo>
                        <a:pt x="538" y="315"/>
                      </a:lnTo>
                      <a:lnTo>
                        <a:pt x="528" y="315"/>
                      </a:lnTo>
                      <a:lnTo>
                        <a:pt x="520" y="298"/>
                      </a:lnTo>
                      <a:lnTo>
                        <a:pt x="528" y="280"/>
                      </a:lnTo>
                      <a:lnTo>
                        <a:pt x="546" y="271"/>
                      </a:lnTo>
                      <a:lnTo>
                        <a:pt x="554" y="262"/>
                      </a:lnTo>
                      <a:lnTo>
                        <a:pt x="572" y="254"/>
                      </a:lnTo>
                      <a:lnTo>
                        <a:pt x="572" y="236"/>
                      </a:lnTo>
                      <a:lnTo>
                        <a:pt x="580" y="236"/>
                      </a:lnTo>
                      <a:lnTo>
                        <a:pt x="589" y="236"/>
                      </a:lnTo>
                      <a:lnTo>
                        <a:pt x="589" y="245"/>
                      </a:lnTo>
                      <a:lnTo>
                        <a:pt x="589" y="254"/>
                      </a:lnTo>
                      <a:lnTo>
                        <a:pt x="580" y="262"/>
                      </a:lnTo>
                      <a:lnTo>
                        <a:pt x="572" y="280"/>
                      </a:lnTo>
                      <a:lnTo>
                        <a:pt x="564" y="280"/>
                      </a:lnTo>
                      <a:lnTo>
                        <a:pt x="564" y="288"/>
                      </a:lnTo>
                      <a:lnTo>
                        <a:pt x="564" y="306"/>
                      </a:lnTo>
                      <a:lnTo>
                        <a:pt x="564" y="323"/>
                      </a:lnTo>
                      <a:lnTo>
                        <a:pt x="564" y="332"/>
                      </a:lnTo>
                      <a:lnTo>
                        <a:pt x="572" y="332"/>
                      </a:lnTo>
                      <a:lnTo>
                        <a:pt x="589" y="341"/>
                      </a:lnTo>
                      <a:lnTo>
                        <a:pt x="606" y="332"/>
                      </a:lnTo>
                      <a:lnTo>
                        <a:pt x="624" y="332"/>
                      </a:lnTo>
                      <a:lnTo>
                        <a:pt x="650" y="332"/>
                      </a:lnTo>
                      <a:lnTo>
                        <a:pt x="650" y="341"/>
                      </a:lnTo>
                      <a:lnTo>
                        <a:pt x="632" y="341"/>
                      </a:lnTo>
                      <a:lnTo>
                        <a:pt x="624" y="341"/>
                      </a:lnTo>
                      <a:lnTo>
                        <a:pt x="606" y="341"/>
                      </a:lnTo>
                      <a:lnTo>
                        <a:pt x="598" y="350"/>
                      </a:lnTo>
                      <a:lnTo>
                        <a:pt x="589" y="350"/>
                      </a:lnTo>
                      <a:lnTo>
                        <a:pt x="589" y="359"/>
                      </a:lnTo>
                      <a:lnTo>
                        <a:pt x="589" y="367"/>
                      </a:lnTo>
                      <a:lnTo>
                        <a:pt x="598" y="367"/>
                      </a:lnTo>
                      <a:lnTo>
                        <a:pt x="598" y="376"/>
                      </a:lnTo>
                      <a:lnTo>
                        <a:pt x="598" y="384"/>
                      </a:lnTo>
                      <a:lnTo>
                        <a:pt x="589" y="393"/>
                      </a:lnTo>
                      <a:lnTo>
                        <a:pt x="580" y="384"/>
                      </a:lnTo>
                      <a:lnTo>
                        <a:pt x="572" y="376"/>
                      </a:lnTo>
                      <a:lnTo>
                        <a:pt x="564" y="384"/>
                      </a:lnTo>
                      <a:lnTo>
                        <a:pt x="564" y="393"/>
                      </a:lnTo>
                      <a:lnTo>
                        <a:pt x="564" y="403"/>
                      </a:lnTo>
                      <a:lnTo>
                        <a:pt x="564" y="420"/>
                      </a:lnTo>
                      <a:lnTo>
                        <a:pt x="564" y="428"/>
                      </a:lnTo>
                      <a:lnTo>
                        <a:pt x="554" y="428"/>
                      </a:lnTo>
                      <a:lnTo>
                        <a:pt x="546" y="428"/>
                      </a:lnTo>
                      <a:lnTo>
                        <a:pt x="538" y="428"/>
                      </a:lnTo>
                      <a:lnTo>
                        <a:pt x="528" y="428"/>
                      </a:lnTo>
                      <a:lnTo>
                        <a:pt x="520" y="420"/>
                      </a:lnTo>
                      <a:lnTo>
                        <a:pt x="512" y="428"/>
                      </a:lnTo>
                      <a:lnTo>
                        <a:pt x="502" y="437"/>
                      </a:lnTo>
                      <a:lnTo>
                        <a:pt x="494" y="446"/>
                      </a:lnTo>
                      <a:lnTo>
                        <a:pt x="476" y="437"/>
                      </a:lnTo>
                      <a:lnTo>
                        <a:pt x="468" y="428"/>
                      </a:lnTo>
                      <a:lnTo>
                        <a:pt x="450" y="428"/>
                      </a:lnTo>
                      <a:lnTo>
                        <a:pt x="434" y="420"/>
                      </a:lnTo>
                      <a:lnTo>
                        <a:pt x="424" y="411"/>
                      </a:lnTo>
                      <a:lnTo>
                        <a:pt x="424" y="403"/>
                      </a:lnTo>
                      <a:lnTo>
                        <a:pt x="434" y="393"/>
                      </a:lnTo>
                      <a:lnTo>
                        <a:pt x="442" y="393"/>
                      </a:lnTo>
                      <a:lnTo>
                        <a:pt x="442" y="384"/>
                      </a:lnTo>
                      <a:lnTo>
                        <a:pt x="442" y="376"/>
                      </a:lnTo>
                      <a:lnTo>
                        <a:pt x="434" y="367"/>
                      </a:lnTo>
                      <a:lnTo>
                        <a:pt x="424" y="376"/>
                      </a:lnTo>
                      <a:lnTo>
                        <a:pt x="408" y="384"/>
                      </a:lnTo>
                      <a:lnTo>
                        <a:pt x="408" y="393"/>
                      </a:lnTo>
                      <a:lnTo>
                        <a:pt x="408" y="403"/>
                      </a:lnTo>
                      <a:lnTo>
                        <a:pt x="408" y="411"/>
                      </a:lnTo>
                      <a:lnTo>
                        <a:pt x="416" y="411"/>
                      </a:lnTo>
                      <a:lnTo>
                        <a:pt x="416" y="420"/>
                      </a:lnTo>
                      <a:lnTo>
                        <a:pt x="416" y="428"/>
                      </a:lnTo>
                      <a:lnTo>
                        <a:pt x="408" y="437"/>
                      </a:lnTo>
                      <a:lnTo>
                        <a:pt x="398" y="437"/>
                      </a:lnTo>
                      <a:lnTo>
                        <a:pt x="390" y="437"/>
                      </a:lnTo>
                      <a:lnTo>
                        <a:pt x="382" y="437"/>
                      </a:lnTo>
                      <a:lnTo>
                        <a:pt x="372" y="437"/>
                      </a:lnTo>
                      <a:lnTo>
                        <a:pt x="372" y="455"/>
                      </a:lnTo>
                      <a:lnTo>
                        <a:pt x="364" y="464"/>
                      </a:lnTo>
                      <a:lnTo>
                        <a:pt x="364" y="455"/>
                      </a:lnTo>
                      <a:lnTo>
                        <a:pt x="364" y="446"/>
                      </a:lnTo>
                      <a:lnTo>
                        <a:pt x="356" y="446"/>
                      </a:lnTo>
                      <a:lnTo>
                        <a:pt x="346" y="455"/>
                      </a:lnTo>
                      <a:lnTo>
                        <a:pt x="356" y="464"/>
                      </a:lnTo>
                      <a:lnTo>
                        <a:pt x="346" y="464"/>
                      </a:lnTo>
                      <a:lnTo>
                        <a:pt x="346" y="472"/>
                      </a:lnTo>
                      <a:lnTo>
                        <a:pt x="338" y="472"/>
                      </a:lnTo>
                      <a:lnTo>
                        <a:pt x="320" y="481"/>
                      </a:lnTo>
                      <a:lnTo>
                        <a:pt x="312" y="481"/>
                      </a:lnTo>
                      <a:lnTo>
                        <a:pt x="312" y="489"/>
                      </a:lnTo>
                      <a:lnTo>
                        <a:pt x="304" y="489"/>
                      </a:lnTo>
                      <a:lnTo>
                        <a:pt x="294" y="508"/>
                      </a:lnTo>
                      <a:lnTo>
                        <a:pt x="286" y="508"/>
                      </a:lnTo>
                      <a:lnTo>
                        <a:pt x="278" y="508"/>
                      </a:lnTo>
                      <a:lnTo>
                        <a:pt x="268" y="498"/>
                      </a:lnTo>
                      <a:lnTo>
                        <a:pt x="268" y="508"/>
                      </a:lnTo>
                      <a:lnTo>
                        <a:pt x="268" y="516"/>
                      </a:lnTo>
                      <a:lnTo>
                        <a:pt x="260" y="516"/>
                      </a:lnTo>
                      <a:lnTo>
                        <a:pt x="242" y="508"/>
                      </a:lnTo>
                      <a:lnTo>
                        <a:pt x="234" y="516"/>
                      </a:lnTo>
                      <a:lnTo>
                        <a:pt x="242" y="525"/>
                      </a:lnTo>
                      <a:lnTo>
                        <a:pt x="250" y="533"/>
                      </a:lnTo>
                      <a:lnTo>
                        <a:pt x="260" y="533"/>
                      </a:lnTo>
                      <a:lnTo>
                        <a:pt x="260" y="542"/>
                      </a:lnTo>
                      <a:lnTo>
                        <a:pt x="250" y="542"/>
                      </a:lnTo>
                      <a:lnTo>
                        <a:pt x="260" y="550"/>
                      </a:lnTo>
                      <a:lnTo>
                        <a:pt x="268" y="560"/>
                      </a:lnTo>
                      <a:lnTo>
                        <a:pt x="268" y="594"/>
                      </a:lnTo>
                      <a:lnTo>
                        <a:pt x="260" y="603"/>
                      </a:lnTo>
                      <a:lnTo>
                        <a:pt x="250" y="613"/>
                      </a:lnTo>
                      <a:lnTo>
                        <a:pt x="216" y="603"/>
                      </a:lnTo>
                      <a:lnTo>
                        <a:pt x="190" y="603"/>
                      </a:lnTo>
                      <a:lnTo>
                        <a:pt x="172" y="594"/>
                      </a:lnTo>
                      <a:lnTo>
                        <a:pt x="164" y="603"/>
                      </a:lnTo>
                      <a:lnTo>
                        <a:pt x="164" y="621"/>
                      </a:lnTo>
                      <a:lnTo>
                        <a:pt x="164" y="638"/>
                      </a:lnTo>
                      <a:lnTo>
                        <a:pt x="156" y="647"/>
                      </a:lnTo>
                      <a:lnTo>
                        <a:pt x="156" y="664"/>
                      </a:lnTo>
                      <a:lnTo>
                        <a:pt x="146" y="682"/>
                      </a:lnTo>
                      <a:lnTo>
                        <a:pt x="146" y="691"/>
                      </a:lnTo>
                      <a:lnTo>
                        <a:pt x="156" y="699"/>
                      </a:lnTo>
                      <a:lnTo>
                        <a:pt x="156" y="717"/>
                      </a:lnTo>
                      <a:lnTo>
                        <a:pt x="164" y="717"/>
                      </a:lnTo>
                      <a:lnTo>
                        <a:pt x="172" y="717"/>
                      </a:lnTo>
                      <a:lnTo>
                        <a:pt x="182" y="726"/>
                      </a:lnTo>
                      <a:lnTo>
                        <a:pt x="190" y="726"/>
                      </a:lnTo>
                      <a:lnTo>
                        <a:pt x="198" y="726"/>
                      </a:lnTo>
                      <a:lnTo>
                        <a:pt x="208" y="726"/>
                      </a:lnTo>
                      <a:lnTo>
                        <a:pt x="216" y="726"/>
                      </a:lnTo>
                      <a:lnTo>
                        <a:pt x="216" y="717"/>
                      </a:lnTo>
                      <a:lnTo>
                        <a:pt x="224" y="717"/>
                      </a:lnTo>
                      <a:lnTo>
                        <a:pt x="234" y="717"/>
                      </a:lnTo>
                      <a:lnTo>
                        <a:pt x="242" y="726"/>
                      </a:lnTo>
                      <a:lnTo>
                        <a:pt x="250" y="726"/>
                      </a:lnTo>
                      <a:lnTo>
                        <a:pt x="250" y="717"/>
                      </a:lnTo>
                      <a:lnTo>
                        <a:pt x="278" y="691"/>
                      </a:lnTo>
                      <a:lnTo>
                        <a:pt x="278" y="682"/>
                      </a:lnTo>
                      <a:lnTo>
                        <a:pt x="278" y="674"/>
                      </a:lnTo>
                      <a:lnTo>
                        <a:pt x="286" y="655"/>
                      </a:lnTo>
                      <a:lnTo>
                        <a:pt x="294" y="647"/>
                      </a:lnTo>
                      <a:lnTo>
                        <a:pt x="304" y="638"/>
                      </a:lnTo>
                      <a:lnTo>
                        <a:pt x="312" y="638"/>
                      </a:lnTo>
                      <a:lnTo>
                        <a:pt x="320" y="630"/>
                      </a:lnTo>
                      <a:lnTo>
                        <a:pt x="330" y="613"/>
                      </a:lnTo>
                      <a:lnTo>
                        <a:pt x="346" y="613"/>
                      </a:lnTo>
                      <a:lnTo>
                        <a:pt x="356" y="613"/>
                      </a:lnTo>
                      <a:lnTo>
                        <a:pt x="364" y="613"/>
                      </a:lnTo>
                      <a:lnTo>
                        <a:pt x="372" y="613"/>
                      </a:lnTo>
                      <a:lnTo>
                        <a:pt x="390" y="603"/>
                      </a:lnTo>
                      <a:lnTo>
                        <a:pt x="398" y="603"/>
                      </a:lnTo>
                      <a:lnTo>
                        <a:pt x="416" y="594"/>
                      </a:lnTo>
                      <a:lnTo>
                        <a:pt x="424" y="603"/>
                      </a:lnTo>
                      <a:lnTo>
                        <a:pt x="424" y="613"/>
                      </a:lnTo>
                      <a:lnTo>
                        <a:pt x="442" y="630"/>
                      </a:lnTo>
                      <a:lnTo>
                        <a:pt x="460" y="638"/>
                      </a:lnTo>
                      <a:lnTo>
                        <a:pt x="476" y="647"/>
                      </a:lnTo>
                      <a:lnTo>
                        <a:pt x="486" y="655"/>
                      </a:lnTo>
                      <a:lnTo>
                        <a:pt x="512" y="682"/>
                      </a:lnTo>
                      <a:lnTo>
                        <a:pt x="512" y="691"/>
                      </a:lnTo>
                      <a:lnTo>
                        <a:pt x="502" y="699"/>
                      </a:lnTo>
                      <a:lnTo>
                        <a:pt x="502" y="708"/>
                      </a:lnTo>
                      <a:lnTo>
                        <a:pt x="512" y="708"/>
                      </a:lnTo>
                      <a:lnTo>
                        <a:pt x="528" y="699"/>
                      </a:lnTo>
                      <a:lnTo>
                        <a:pt x="528" y="691"/>
                      </a:lnTo>
                      <a:lnTo>
                        <a:pt x="538" y="682"/>
                      </a:lnTo>
                      <a:lnTo>
                        <a:pt x="528" y="682"/>
                      </a:lnTo>
                      <a:lnTo>
                        <a:pt x="520" y="674"/>
                      </a:lnTo>
                      <a:lnTo>
                        <a:pt x="528" y="664"/>
                      </a:lnTo>
                      <a:lnTo>
                        <a:pt x="538" y="664"/>
                      </a:lnTo>
                      <a:lnTo>
                        <a:pt x="538" y="674"/>
                      </a:lnTo>
                      <a:lnTo>
                        <a:pt x="546" y="664"/>
                      </a:lnTo>
                      <a:lnTo>
                        <a:pt x="538" y="655"/>
                      </a:lnTo>
                      <a:lnTo>
                        <a:pt x="528" y="655"/>
                      </a:lnTo>
                      <a:lnTo>
                        <a:pt x="520" y="655"/>
                      </a:lnTo>
                      <a:lnTo>
                        <a:pt x="512" y="647"/>
                      </a:lnTo>
                      <a:lnTo>
                        <a:pt x="512" y="638"/>
                      </a:lnTo>
                      <a:lnTo>
                        <a:pt x="502" y="638"/>
                      </a:lnTo>
                      <a:lnTo>
                        <a:pt x="494" y="630"/>
                      </a:lnTo>
                      <a:lnTo>
                        <a:pt x="476" y="621"/>
                      </a:lnTo>
                      <a:lnTo>
                        <a:pt x="476" y="613"/>
                      </a:lnTo>
                      <a:lnTo>
                        <a:pt x="476" y="603"/>
                      </a:lnTo>
                      <a:lnTo>
                        <a:pt x="468" y="603"/>
                      </a:lnTo>
                      <a:lnTo>
                        <a:pt x="460" y="594"/>
                      </a:lnTo>
                      <a:lnTo>
                        <a:pt x="460" y="577"/>
                      </a:lnTo>
                      <a:lnTo>
                        <a:pt x="460" y="569"/>
                      </a:lnTo>
                      <a:lnTo>
                        <a:pt x="468" y="569"/>
                      </a:lnTo>
                      <a:lnTo>
                        <a:pt x="476" y="569"/>
                      </a:lnTo>
                      <a:lnTo>
                        <a:pt x="476" y="577"/>
                      </a:lnTo>
                      <a:lnTo>
                        <a:pt x="486" y="586"/>
                      </a:lnTo>
                      <a:lnTo>
                        <a:pt x="494" y="586"/>
                      </a:lnTo>
                      <a:lnTo>
                        <a:pt x="494" y="594"/>
                      </a:lnTo>
                      <a:lnTo>
                        <a:pt x="502" y="594"/>
                      </a:lnTo>
                      <a:lnTo>
                        <a:pt x="512" y="603"/>
                      </a:lnTo>
                      <a:lnTo>
                        <a:pt x="528" y="613"/>
                      </a:lnTo>
                      <a:lnTo>
                        <a:pt x="538" y="621"/>
                      </a:lnTo>
                      <a:lnTo>
                        <a:pt x="546" y="630"/>
                      </a:lnTo>
                      <a:lnTo>
                        <a:pt x="554" y="647"/>
                      </a:lnTo>
                      <a:lnTo>
                        <a:pt x="554" y="655"/>
                      </a:lnTo>
                      <a:lnTo>
                        <a:pt x="564" y="664"/>
                      </a:lnTo>
                      <a:lnTo>
                        <a:pt x="564" y="682"/>
                      </a:lnTo>
                      <a:lnTo>
                        <a:pt x="572" y="691"/>
                      </a:lnTo>
                      <a:lnTo>
                        <a:pt x="580" y="699"/>
                      </a:lnTo>
                      <a:lnTo>
                        <a:pt x="580" y="708"/>
                      </a:lnTo>
                      <a:lnTo>
                        <a:pt x="572" y="717"/>
                      </a:lnTo>
                      <a:lnTo>
                        <a:pt x="580" y="726"/>
                      </a:lnTo>
                      <a:lnTo>
                        <a:pt x="589" y="726"/>
                      </a:lnTo>
                      <a:lnTo>
                        <a:pt x="589" y="735"/>
                      </a:lnTo>
                      <a:lnTo>
                        <a:pt x="598" y="735"/>
                      </a:lnTo>
                      <a:lnTo>
                        <a:pt x="606" y="735"/>
                      </a:lnTo>
                      <a:lnTo>
                        <a:pt x="598" y="717"/>
                      </a:lnTo>
                      <a:lnTo>
                        <a:pt x="606" y="708"/>
                      </a:lnTo>
                      <a:lnTo>
                        <a:pt x="598" y="691"/>
                      </a:lnTo>
                      <a:lnTo>
                        <a:pt x="598" y="682"/>
                      </a:lnTo>
                      <a:lnTo>
                        <a:pt x="589" y="682"/>
                      </a:lnTo>
                      <a:lnTo>
                        <a:pt x="598" y="682"/>
                      </a:lnTo>
                      <a:lnTo>
                        <a:pt x="606" y="674"/>
                      </a:lnTo>
                      <a:lnTo>
                        <a:pt x="606" y="664"/>
                      </a:lnTo>
                      <a:lnTo>
                        <a:pt x="624" y="664"/>
                      </a:lnTo>
                      <a:lnTo>
                        <a:pt x="632" y="664"/>
                      </a:lnTo>
                      <a:lnTo>
                        <a:pt x="641" y="664"/>
                      </a:lnTo>
                      <a:lnTo>
                        <a:pt x="641" y="674"/>
                      </a:lnTo>
                      <a:lnTo>
                        <a:pt x="632" y="674"/>
                      </a:lnTo>
                      <a:lnTo>
                        <a:pt x="641" y="682"/>
                      </a:lnTo>
                      <a:lnTo>
                        <a:pt x="641" y="691"/>
                      </a:lnTo>
                      <a:lnTo>
                        <a:pt x="641" y="699"/>
                      </a:lnTo>
                      <a:lnTo>
                        <a:pt x="641" y="708"/>
                      </a:lnTo>
                      <a:lnTo>
                        <a:pt x="650" y="708"/>
                      </a:lnTo>
                      <a:lnTo>
                        <a:pt x="658" y="726"/>
                      </a:lnTo>
                      <a:lnTo>
                        <a:pt x="667" y="726"/>
                      </a:lnTo>
                      <a:lnTo>
                        <a:pt x="676" y="735"/>
                      </a:lnTo>
                      <a:lnTo>
                        <a:pt x="693" y="735"/>
                      </a:lnTo>
                      <a:lnTo>
                        <a:pt x="702" y="735"/>
                      </a:lnTo>
                      <a:lnTo>
                        <a:pt x="710" y="726"/>
                      </a:lnTo>
                      <a:lnTo>
                        <a:pt x="719" y="726"/>
                      </a:lnTo>
                      <a:lnTo>
                        <a:pt x="719" y="735"/>
                      </a:lnTo>
                      <a:lnTo>
                        <a:pt x="728" y="743"/>
                      </a:lnTo>
                      <a:lnTo>
                        <a:pt x="736" y="743"/>
                      </a:lnTo>
                      <a:lnTo>
                        <a:pt x="754" y="735"/>
                      </a:lnTo>
                      <a:lnTo>
                        <a:pt x="771" y="735"/>
                      </a:lnTo>
                      <a:lnTo>
                        <a:pt x="780" y="735"/>
                      </a:lnTo>
                      <a:lnTo>
                        <a:pt x="771" y="752"/>
                      </a:lnTo>
                      <a:lnTo>
                        <a:pt x="771" y="779"/>
                      </a:lnTo>
                      <a:lnTo>
                        <a:pt x="771" y="787"/>
                      </a:lnTo>
                      <a:lnTo>
                        <a:pt x="762" y="796"/>
                      </a:lnTo>
                      <a:lnTo>
                        <a:pt x="762" y="813"/>
                      </a:lnTo>
                      <a:lnTo>
                        <a:pt x="754" y="821"/>
                      </a:lnTo>
                      <a:lnTo>
                        <a:pt x="745" y="821"/>
                      </a:lnTo>
                      <a:lnTo>
                        <a:pt x="728" y="821"/>
                      </a:lnTo>
                      <a:lnTo>
                        <a:pt x="710" y="813"/>
                      </a:lnTo>
                      <a:lnTo>
                        <a:pt x="702" y="821"/>
                      </a:lnTo>
                      <a:lnTo>
                        <a:pt x="693" y="831"/>
                      </a:lnTo>
                      <a:lnTo>
                        <a:pt x="676" y="831"/>
                      </a:lnTo>
                      <a:lnTo>
                        <a:pt x="667" y="831"/>
                      </a:lnTo>
                      <a:lnTo>
                        <a:pt x="658" y="821"/>
                      </a:lnTo>
                      <a:lnTo>
                        <a:pt x="641" y="821"/>
                      </a:lnTo>
                      <a:lnTo>
                        <a:pt x="632" y="813"/>
                      </a:lnTo>
                      <a:lnTo>
                        <a:pt x="624" y="813"/>
                      </a:lnTo>
                      <a:lnTo>
                        <a:pt x="606" y="804"/>
                      </a:lnTo>
                      <a:lnTo>
                        <a:pt x="598" y="796"/>
                      </a:lnTo>
                      <a:lnTo>
                        <a:pt x="589" y="796"/>
                      </a:lnTo>
                      <a:lnTo>
                        <a:pt x="580" y="796"/>
                      </a:lnTo>
                      <a:lnTo>
                        <a:pt x="564" y="796"/>
                      </a:lnTo>
                      <a:lnTo>
                        <a:pt x="554" y="804"/>
                      </a:lnTo>
                      <a:lnTo>
                        <a:pt x="564" y="813"/>
                      </a:lnTo>
                      <a:lnTo>
                        <a:pt x="564" y="831"/>
                      </a:lnTo>
                      <a:lnTo>
                        <a:pt x="554" y="840"/>
                      </a:lnTo>
                      <a:lnTo>
                        <a:pt x="538" y="831"/>
                      </a:lnTo>
                      <a:lnTo>
                        <a:pt x="512" y="821"/>
                      </a:lnTo>
                      <a:lnTo>
                        <a:pt x="502" y="813"/>
                      </a:lnTo>
                      <a:lnTo>
                        <a:pt x="494" y="804"/>
                      </a:lnTo>
                      <a:lnTo>
                        <a:pt x="460" y="796"/>
                      </a:lnTo>
                      <a:lnTo>
                        <a:pt x="424" y="796"/>
                      </a:lnTo>
                      <a:lnTo>
                        <a:pt x="416" y="787"/>
                      </a:lnTo>
                      <a:lnTo>
                        <a:pt x="416" y="779"/>
                      </a:lnTo>
                      <a:lnTo>
                        <a:pt x="434" y="760"/>
                      </a:lnTo>
                      <a:lnTo>
                        <a:pt x="434" y="752"/>
                      </a:lnTo>
                      <a:lnTo>
                        <a:pt x="424" y="743"/>
                      </a:lnTo>
                      <a:lnTo>
                        <a:pt x="434" y="735"/>
                      </a:lnTo>
                      <a:lnTo>
                        <a:pt x="434" y="726"/>
                      </a:lnTo>
                      <a:lnTo>
                        <a:pt x="416" y="735"/>
                      </a:lnTo>
                      <a:lnTo>
                        <a:pt x="416" y="726"/>
                      </a:lnTo>
                      <a:lnTo>
                        <a:pt x="408" y="726"/>
                      </a:lnTo>
                      <a:lnTo>
                        <a:pt x="398" y="726"/>
                      </a:lnTo>
                      <a:lnTo>
                        <a:pt x="390" y="726"/>
                      </a:lnTo>
                      <a:lnTo>
                        <a:pt x="382" y="726"/>
                      </a:lnTo>
                      <a:lnTo>
                        <a:pt x="372" y="726"/>
                      </a:lnTo>
                      <a:lnTo>
                        <a:pt x="356" y="726"/>
                      </a:lnTo>
                      <a:lnTo>
                        <a:pt x="346" y="726"/>
                      </a:lnTo>
                      <a:lnTo>
                        <a:pt x="330" y="726"/>
                      </a:lnTo>
                      <a:lnTo>
                        <a:pt x="320" y="735"/>
                      </a:lnTo>
                      <a:lnTo>
                        <a:pt x="304" y="735"/>
                      </a:lnTo>
                      <a:lnTo>
                        <a:pt x="286" y="735"/>
                      </a:lnTo>
                      <a:lnTo>
                        <a:pt x="278" y="743"/>
                      </a:lnTo>
                      <a:lnTo>
                        <a:pt x="260" y="752"/>
                      </a:lnTo>
                      <a:lnTo>
                        <a:pt x="250" y="752"/>
                      </a:lnTo>
                      <a:lnTo>
                        <a:pt x="234" y="743"/>
                      </a:lnTo>
                      <a:lnTo>
                        <a:pt x="216" y="752"/>
                      </a:lnTo>
                      <a:lnTo>
                        <a:pt x="198" y="743"/>
                      </a:lnTo>
                      <a:lnTo>
                        <a:pt x="198" y="735"/>
                      </a:lnTo>
                      <a:lnTo>
                        <a:pt x="190" y="743"/>
                      </a:lnTo>
                      <a:lnTo>
                        <a:pt x="182" y="760"/>
                      </a:lnTo>
                      <a:lnTo>
                        <a:pt x="172" y="760"/>
                      </a:lnTo>
                      <a:lnTo>
                        <a:pt x="172" y="769"/>
                      </a:lnTo>
                      <a:lnTo>
                        <a:pt x="164" y="769"/>
                      </a:lnTo>
                      <a:lnTo>
                        <a:pt x="164" y="779"/>
                      </a:lnTo>
                      <a:lnTo>
                        <a:pt x="156" y="779"/>
                      </a:lnTo>
                      <a:lnTo>
                        <a:pt x="146" y="779"/>
                      </a:lnTo>
                      <a:lnTo>
                        <a:pt x="138" y="787"/>
                      </a:lnTo>
                      <a:lnTo>
                        <a:pt x="130" y="796"/>
                      </a:lnTo>
                      <a:lnTo>
                        <a:pt x="130" y="821"/>
                      </a:lnTo>
                      <a:lnTo>
                        <a:pt x="120" y="848"/>
                      </a:lnTo>
                      <a:lnTo>
                        <a:pt x="104" y="857"/>
                      </a:lnTo>
                      <a:lnTo>
                        <a:pt x="86" y="874"/>
                      </a:lnTo>
                      <a:lnTo>
                        <a:pt x="52" y="909"/>
                      </a:lnTo>
                      <a:lnTo>
                        <a:pt x="52" y="918"/>
                      </a:lnTo>
                      <a:lnTo>
                        <a:pt x="43" y="926"/>
                      </a:lnTo>
                      <a:lnTo>
                        <a:pt x="34" y="936"/>
                      </a:lnTo>
                      <a:lnTo>
                        <a:pt x="34" y="945"/>
                      </a:lnTo>
                      <a:lnTo>
                        <a:pt x="34" y="953"/>
                      </a:lnTo>
                      <a:lnTo>
                        <a:pt x="17" y="970"/>
                      </a:lnTo>
                      <a:lnTo>
                        <a:pt x="8" y="989"/>
                      </a:lnTo>
                      <a:lnTo>
                        <a:pt x="26" y="989"/>
                      </a:lnTo>
                      <a:lnTo>
                        <a:pt x="17" y="1058"/>
                      </a:lnTo>
                      <a:lnTo>
                        <a:pt x="8" y="1075"/>
                      </a:lnTo>
                      <a:lnTo>
                        <a:pt x="0" y="1084"/>
                      </a:lnTo>
                      <a:lnTo>
                        <a:pt x="0" y="1094"/>
                      </a:lnTo>
                      <a:lnTo>
                        <a:pt x="0" y="1102"/>
                      </a:lnTo>
                      <a:lnTo>
                        <a:pt x="8" y="1102"/>
                      </a:lnTo>
                      <a:lnTo>
                        <a:pt x="17" y="1102"/>
                      </a:lnTo>
                      <a:lnTo>
                        <a:pt x="8" y="1119"/>
                      </a:lnTo>
                      <a:lnTo>
                        <a:pt x="8" y="1128"/>
                      </a:lnTo>
                      <a:lnTo>
                        <a:pt x="8" y="1136"/>
                      </a:lnTo>
                      <a:lnTo>
                        <a:pt x="17" y="1136"/>
                      </a:lnTo>
                      <a:lnTo>
                        <a:pt x="26" y="1136"/>
                      </a:lnTo>
                      <a:lnTo>
                        <a:pt x="26" y="1146"/>
                      </a:lnTo>
                      <a:lnTo>
                        <a:pt x="52" y="1172"/>
                      </a:lnTo>
                      <a:lnTo>
                        <a:pt x="52" y="1180"/>
                      </a:lnTo>
                      <a:lnTo>
                        <a:pt x="60" y="1207"/>
                      </a:lnTo>
                      <a:lnTo>
                        <a:pt x="78" y="1224"/>
                      </a:lnTo>
                      <a:lnTo>
                        <a:pt x="86" y="1233"/>
                      </a:lnTo>
                      <a:lnTo>
                        <a:pt x="120" y="1260"/>
                      </a:lnTo>
                      <a:lnTo>
                        <a:pt x="138" y="1260"/>
                      </a:lnTo>
                      <a:lnTo>
                        <a:pt x="156" y="1260"/>
                      </a:lnTo>
                      <a:lnTo>
                        <a:pt x="182" y="1251"/>
                      </a:lnTo>
                      <a:lnTo>
                        <a:pt x="198" y="1251"/>
                      </a:lnTo>
                      <a:lnTo>
                        <a:pt x="208" y="1260"/>
                      </a:lnTo>
                      <a:lnTo>
                        <a:pt x="224" y="1260"/>
                      </a:lnTo>
                      <a:lnTo>
                        <a:pt x="242" y="1260"/>
                      </a:lnTo>
                      <a:lnTo>
                        <a:pt x="242" y="1251"/>
                      </a:lnTo>
                      <a:lnTo>
                        <a:pt x="260" y="1251"/>
                      </a:lnTo>
                      <a:lnTo>
                        <a:pt x="278" y="1251"/>
                      </a:lnTo>
                      <a:lnTo>
                        <a:pt x="294" y="1241"/>
                      </a:lnTo>
                      <a:lnTo>
                        <a:pt x="304" y="1241"/>
                      </a:lnTo>
                      <a:lnTo>
                        <a:pt x="312" y="1233"/>
                      </a:lnTo>
                      <a:lnTo>
                        <a:pt x="330" y="1241"/>
                      </a:lnTo>
                      <a:lnTo>
                        <a:pt x="338" y="1251"/>
                      </a:lnTo>
                      <a:lnTo>
                        <a:pt x="346" y="1260"/>
                      </a:lnTo>
                      <a:lnTo>
                        <a:pt x="346" y="1268"/>
                      </a:lnTo>
                      <a:lnTo>
                        <a:pt x="338" y="1268"/>
                      </a:lnTo>
                      <a:lnTo>
                        <a:pt x="356" y="1268"/>
                      </a:lnTo>
                      <a:lnTo>
                        <a:pt x="372" y="1268"/>
                      </a:lnTo>
                      <a:lnTo>
                        <a:pt x="382" y="1260"/>
                      </a:lnTo>
                      <a:lnTo>
                        <a:pt x="390" y="1260"/>
                      </a:lnTo>
                      <a:lnTo>
                        <a:pt x="398" y="1268"/>
                      </a:lnTo>
                      <a:lnTo>
                        <a:pt x="390" y="1277"/>
                      </a:lnTo>
                      <a:lnTo>
                        <a:pt x="398" y="1277"/>
                      </a:lnTo>
                      <a:lnTo>
                        <a:pt x="398" y="1285"/>
                      </a:lnTo>
                      <a:lnTo>
                        <a:pt x="398" y="1304"/>
                      </a:lnTo>
                      <a:lnTo>
                        <a:pt x="398" y="1312"/>
                      </a:lnTo>
                      <a:lnTo>
                        <a:pt x="398" y="1321"/>
                      </a:lnTo>
                      <a:lnTo>
                        <a:pt x="398" y="1329"/>
                      </a:lnTo>
                      <a:lnTo>
                        <a:pt x="390" y="1346"/>
                      </a:lnTo>
                      <a:lnTo>
                        <a:pt x="382" y="1365"/>
                      </a:lnTo>
                      <a:lnTo>
                        <a:pt x="390" y="1365"/>
                      </a:lnTo>
                      <a:lnTo>
                        <a:pt x="390" y="1373"/>
                      </a:lnTo>
                      <a:lnTo>
                        <a:pt x="390" y="1382"/>
                      </a:lnTo>
                      <a:lnTo>
                        <a:pt x="398" y="1382"/>
                      </a:lnTo>
                      <a:lnTo>
                        <a:pt x="408" y="1399"/>
                      </a:lnTo>
                      <a:lnTo>
                        <a:pt x="424" y="1407"/>
                      </a:lnTo>
                      <a:lnTo>
                        <a:pt x="442" y="1434"/>
                      </a:lnTo>
                      <a:lnTo>
                        <a:pt x="442" y="1443"/>
                      </a:lnTo>
                      <a:lnTo>
                        <a:pt x="450" y="1451"/>
                      </a:lnTo>
                      <a:lnTo>
                        <a:pt x="450" y="1460"/>
                      </a:lnTo>
                      <a:lnTo>
                        <a:pt x="450" y="1470"/>
                      </a:lnTo>
                      <a:lnTo>
                        <a:pt x="460" y="1478"/>
                      </a:lnTo>
                      <a:lnTo>
                        <a:pt x="460" y="1495"/>
                      </a:lnTo>
                      <a:lnTo>
                        <a:pt x="460" y="1504"/>
                      </a:lnTo>
                      <a:lnTo>
                        <a:pt x="460" y="1522"/>
                      </a:lnTo>
                      <a:lnTo>
                        <a:pt x="460" y="1531"/>
                      </a:lnTo>
                      <a:lnTo>
                        <a:pt x="468" y="1539"/>
                      </a:lnTo>
                      <a:lnTo>
                        <a:pt x="460" y="1556"/>
                      </a:lnTo>
                      <a:lnTo>
                        <a:pt x="450" y="1565"/>
                      </a:lnTo>
                      <a:lnTo>
                        <a:pt x="442" y="1609"/>
                      </a:lnTo>
                      <a:lnTo>
                        <a:pt x="434" y="1617"/>
                      </a:lnTo>
                      <a:lnTo>
                        <a:pt x="434" y="1636"/>
                      </a:lnTo>
                      <a:lnTo>
                        <a:pt x="434" y="1644"/>
                      </a:lnTo>
                      <a:lnTo>
                        <a:pt x="450" y="1680"/>
                      </a:lnTo>
                      <a:lnTo>
                        <a:pt x="476" y="1714"/>
                      </a:lnTo>
                      <a:lnTo>
                        <a:pt x="486" y="1732"/>
                      </a:lnTo>
                      <a:lnTo>
                        <a:pt x="476" y="1741"/>
                      </a:lnTo>
                      <a:lnTo>
                        <a:pt x="486" y="1766"/>
                      </a:lnTo>
                      <a:lnTo>
                        <a:pt x="486" y="1775"/>
                      </a:lnTo>
                      <a:lnTo>
                        <a:pt x="486" y="1793"/>
                      </a:lnTo>
                      <a:lnTo>
                        <a:pt x="494" y="1802"/>
                      </a:lnTo>
                      <a:lnTo>
                        <a:pt x="494" y="1819"/>
                      </a:lnTo>
                      <a:lnTo>
                        <a:pt x="512" y="1827"/>
                      </a:lnTo>
                      <a:lnTo>
                        <a:pt x="512" y="1837"/>
                      </a:lnTo>
                      <a:lnTo>
                        <a:pt x="520" y="1846"/>
                      </a:lnTo>
                      <a:lnTo>
                        <a:pt x="520" y="1854"/>
                      </a:lnTo>
                      <a:lnTo>
                        <a:pt x="520" y="1863"/>
                      </a:lnTo>
                      <a:lnTo>
                        <a:pt x="528" y="1880"/>
                      </a:lnTo>
                      <a:lnTo>
                        <a:pt x="538" y="1898"/>
                      </a:lnTo>
                      <a:lnTo>
                        <a:pt x="528" y="1907"/>
                      </a:lnTo>
                      <a:lnTo>
                        <a:pt x="528" y="1915"/>
                      </a:lnTo>
                      <a:lnTo>
                        <a:pt x="538" y="1924"/>
                      </a:lnTo>
                      <a:lnTo>
                        <a:pt x="546" y="1924"/>
                      </a:lnTo>
                      <a:lnTo>
                        <a:pt x="546" y="1932"/>
                      </a:lnTo>
                      <a:lnTo>
                        <a:pt x="554" y="1942"/>
                      </a:lnTo>
                      <a:lnTo>
                        <a:pt x="572" y="1932"/>
                      </a:lnTo>
                      <a:lnTo>
                        <a:pt x="589" y="1932"/>
                      </a:lnTo>
                      <a:lnTo>
                        <a:pt x="598" y="1932"/>
                      </a:lnTo>
                      <a:lnTo>
                        <a:pt x="606" y="1924"/>
                      </a:lnTo>
                      <a:lnTo>
                        <a:pt x="632" y="1924"/>
                      </a:lnTo>
                      <a:lnTo>
                        <a:pt x="641" y="1924"/>
                      </a:lnTo>
                      <a:lnTo>
                        <a:pt x="676" y="1907"/>
                      </a:lnTo>
                      <a:lnTo>
                        <a:pt x="684" y="1898"/>
                      </a:lnTo>
                      <a:lnTo>
                        <a:pt x="693" y="1890"/>
                      </a:lnTo>
                      <a:lnTo>
                        <a:pt x="728" y="1846"/>
                      </a:lnTo>
                      <a:lnTo>
                        <a:pt x="745" y="1827"/>
                      </a:lnTo>
                      <a:lnTo>
                        <a:pt x="745" y="1819"/>
                      </a:lnTo>
                      <a:lnTo>
                        <a:pt x="754" y="1810"/>
                      </a:lnTo>
                      <a:lnTo>
                        <a:pt x="745" y="1802"/>
                      </a:lnTo>
                      <a:lnTo>
                        <a:pt x="745" y="1793"/>
                      </a:lnTo>
                      <a:lnTo>
                        <a:pt x="754" y="1785"/>
                      </a:lnTo>
                      <a:lnTo>
                        <a:pt x="762" y="1775"/>
                      </a:lnTo>
                      <a:lnTo>
                        <a:pt x="780" y="1775"/>
                      </a:lnTo>
                      <a:lnTo>
                        <a:pt x="788" y="1766"/>
                      </a:lnTo>
                      <a:lnTo>
                        <a:pt x="788" y="1758"/>
                      </a:lnTo>
                      <a:lnTo>
                        <a:pt x="780" y="1749"/>
                      </a:lnTo>
                      <a:lnTo>
                        <a:pt x="788" y="1749"/>
                      </a:lnTo>
                      <a:lnTo>
                        <a:pt x="788" y="1741"/>
                      </a:lnTo>
                      <a:lnTo>
                        <a:pt x="788" y="1722"/>
                      </a:lnTo>
                      <a:lnTo>
                        <a:pt x="780" y="1705"/>
                      </a:lnTo>
                      <a:lnTo>
                        <a:pt x="780" y="1697"/>
                      </a:lnTo>
                      <a:lnTo>
                        <a:pt x="780" y="1688"/>
                      </a:lnTo>
                      <a:lnTo>
                        <a:pt x="788" y="1680"/>
                      </a:lnTo>
                      <a:lnTo>
                        <a:pt x="788" y="1670"/>
                      </a:lnTo>
                      <a:lnTo>
                        <a:pt x="806" y="1670"/>
                      </a:lnTo>
                      <a:lnTo>
                        <a:pt x="814" y="1653"/>
                      </a:lnTo>
                      <a:lnTo>
                        <a:pt x="832" y="1653"/>
                      </a:lnTo>
                      <a:lnTo>
                        <a:pt x="849" y="1636"/>
                      </a:lnTo>
                      <a:lnTo>
                        <a:pt x="867" y="1627"/>
                      </a:lnTo>
                      <a:lnTo>
                        <a:pt x="875" y="1617"/>
                      </a:lnTo>
                      <a:lnTo>
                        <a:pt x="875" y="1609"/>
                      </a:lnTo>
                      <a:lnTo>
                        <a:pt x="875" y="1600"/>
                      </a:lnTo>
                      <a:lnTo>
                        <a:pt x="867" y="1592"/>
                      </a:lnTo>
                      <a:lnTo>
                        <a:pt x="875" y="1575"/>
                      </a:lnTo>
                      <a:lnTo>
                        <a:pt x="867" y="1556"/>
                      </a:lnTo>
                      <a:lnTo>
                        <a:pt x="867" y="1548"/>
                      </a:lnTo>
                      <a:lnTo>
                        <a:pt x="867" y="1539"/>
                      </a:lnTo>
                      <a:lnTo>
                        <a:pt x="858" y="1531"/>
                      </a:lnTo>
                      <a:lnTo>
                        <a:pt x="858" y="1522"/>
                      </a:lnTo>
                      <a:lnTo>
                        <a:pt x="858" y="1504"/>
                      </a:lnTo>
                      <a:lnTo>
                        <a:pt x="849" y="1487"/>
                      </a:lnTo>
                      <a:lnTo>
                        <a:pt x="849" y="1470"/>
                      </a:lnTo>
                      <a:lnTo>
                        <a:pt x="858" y="1460"/>
                      </a:lnTo>
                      <a:lnTo>
                        <a:pt x="849" y="1451"/>
                      </a:lnTo>
                      <a:lnTo>
                        <a:pt x="840" y="1443"/>
                      </a:lnTo>
                      <a:lnTo>
                        <a:pt x="849" y="1434"/>
                      </a:lnTo>
                      <a:lnTo>
                        <a:pt x="867" y="1417"/>
                      </a:lnTo>
                      <a:lnTo>
                        <a:pt x="867" y="1399"/>
                      </a:lnTo>
                      <a:lnTo>
                        <a:pt x="875" y="1390"/>
                      </a:lnTo>
                      <a:lnTo>
                        <a:pt x="884" y="1382"/>
                      </a:lnTo>
                      <a:lnTo>
                        <a:pt x="893" y="1373"/>
                      </a:lnTo>
                      <a:lnTo>
                        <a:pt x="910" y="1355"/>
                      </a:lnTo>
                      <a:lnTo>
                        <a:pt x="919" y="1338"/>
                      </a:lnTo>
                      <a:lnTo>
                        <a:pt x="927" y="1329"/>
                      </a:lnTo>
                      <a:lnTo>
                        <a:pt x="945" y="1329"/>
                      </a:lnTo>
                      <a:lnTo>
                        <a:pt x="962" y="1312"/>
                      </a:lnTo>
                      <a:lnTo>
                        <a:pt x="962" y="1304"/>
                      </a:lnTo>
                      <a:lnTo>
                        <a:pt x="971" y="1304"/>
                      </a:lnTo>
                      <a:lnTo>
                        <a:pt x="979" y="1294"/>
                      </a:lnTo>
                      <a:lnTo>
                        <a:pt x="988" y="1277"/>
                      </a:lnTo>
                      <a:lnTo>
                        <a:pt x="997" y="1260"/>
                      </a:lnTo>
                      <a:lnTo>
                        <a:pt x="1005" y="1251"/>
                      </a:lnTo>
                      <a:lnTo>
                        <a:pt x="1005" y="1241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5" name="Freeform 9"/>
                <p:cNvSpPr>
                  <a:spLocks/>
                </p:cNvSpPr>
                <p:nvPr/>
              </p:nvSpPr>
              <p:spPr bwMode="auto">
                <a:xfrm>
                  <a:off x="-645" y="2583"/>
                  <a:ext cx="167" cy="170"/>
                </a:xfrm>
                <a:custGeom>
                  <a:avLst/>
                  <a:gdLst>
                    <a:gd name="T0" fmla="*/ 55 w 177"/>
                    <a:gd name="T1" fmla="*/ 29 h 206"/>
                    <a:gd name="T2" fmla="*/ 55 w 177"/>
                    <a:gd name="T3" fmla="*/ 33 h 206"/>
                    <a:gd name="T4" fmla="*/ 55 w 177"/>
                    <a:gd name="T5" fmla="*/ 34 h 206"/>
                    <a:gd name="T6" fmla="*/ 61 w 177"/>
                    <a:gd name="T7" fmla="*/ 38 h 206"/>
                    <a:gd name="T8" fmla="*/ 66 w 177"/>
                    <a:gd name="T9" fmla="*/ 38 h 206"/>
                    <a:gd name="T10" fmla="*/ 73 w 177"/>
                    <a:gd name="T11" fmla="*/ 39 h 206"/>
                    <a:gd name="T12" fmla="*/ 73 w 177"/>
                    <a:gd name="T13" fmla="*/ 41 h 206"/>
                    <a:gd name="T14" fmla="*/ 83 w 177"/>
                    <a:gd name="T15" fmla="*/ 42 h 206"/>
                    <a:gd name="T16" fmla="*/ 88 w 177"/>
                    <a:gd name="T17" fmla="*/ 45 h 206"/>
                    <a:gd name="T18" fmla="*/ 88 w 177"/>
                    <a:gd name="T19" fmla="*/ 46 h 206"/>
                    <a:gd name="T20" fmla="*/ 100 w 177"/>
                    <a:gd name="T21" fmla="*/ 46 h 206"/>
                    <a:gd name="T22" fmla="*/ 106 w 177"/>
                    <a:gd name="T23" fmla="*/ 49 h 206"/>
                    <a:gd name="T24" fmla="*/ 111 w 177"/>
                    <a:gd name="T25" fmla="*/ 46 h 206"/>
                    <a:gd name="T26" fmla="*/ 106 w 177"/>
                    <a:gd name="T27" fmla="*/ 41 h 206"/>
                    <a:gd name="T28" fmla="*/ 111 w 177"/>
                    <a:gd name="T29" fmla="*/ 39 h 206"/>
                    <a:gd name="T30" fmla="*/ 118 w 177"/>
                    <a:gd name="T31" fmla="*/ 38 h 206"/>
                    <a:gd name="T32" fmla="*/ 118 w 177"/>
                    <a:gd name="T33" fmla="*/ 34 h 206"/>
                    <a:gd name="T34" fmla="*/ 118 w 177"/>
                    <a:gd name="T35" fmla="*/ 33 h 206"/>
                    <a:gd name="T36" fmla="*/ 111 w 177"/>
                    <a:gd name="T37" fmla="*/ 33 h 206"/>
                    <a:gd name="T38" fmla="*/ 111 w 177"/>
                    <a:gd name="T39" fmla="*/ 31 h 206"/>
                    <a:gd name="T40" fmla="*/ 106 w 177"/>
                    <a:gd name="T41" fmla="*/ 29 h 206"/>
                    <a:gd name="T42" fmla="*/ 100 w 177"/>
                    <a:gd name="T43" fmla="*/ 31 h 206"/>
                    <a:gd name="T44" fmla="*/ 100 w 177"/>
                    <a:gd name="T45" fmla="*/ 33 h 206"/>
                    <a:gd name="T46" fmla="*/ 100 w 177"/>
                    <a:gd name="T47" fmla="*/ 31 h 206"/>
                    <a:gd name="T48" fmla="*/ 95 w 177"/>
                    <a:gd name="T49" fmla="*/ 27 h 206"/>
                    <a:gd name="T50" fmla="*/ 88 w 177"/>
                    <a:gd name="T51" fmla="*/ 27 h 206"/>
                    <a:gd name="T52" fmla="*/ 83 w 177"/>
                    <a:gd name="T53" fmla="*/ 25 h 206"/>
                    <a:gd name="T54" fmla="*/ 88 w 177"/>
                    <a:gd name="T55" fmla="*/ 23 h 206"/>
                    <a:gd name="T56" fmla="*/ 77 w 177"/>
                    <a:gd name="T57" fmla="*/ 20 h 206"/>
                    <a:gd name="T58" fmla="*/ 66 w 177"/>
                    <a:gd name="T59" fmla="*/ 19 h 206"/>
                    <a:gd name="T60" fmla="*/ 61 w 177"/>
                    <a:gd name="T61" fmla="*/ 15 h 206"/>
                    <a:gd name="T62" fmla="*/ 55 w 177"/>
                    <a:gd name="T63" fmla="*/ 15 h 206"/>
                    <a:gd name="T64" fmla="*/ 51 w 177"/>
                    <a:gd name="T65" fmla="*/ 12 h 206"/>
                    <a:gd name="T66" fmla="*/ 43 w 177"/>
                    <a:gd name="T67" fmla="*/ 8 h 206"/>
                    <a:gd name="T68" fmla="*/ 40 w 177"/>
                    <a:gd name="T69" fmla="*/ 8 h 206"/>
                    <a:gd name="T70" fmla="*/ 34 w 177"/>
                    <a:gd name="T71" fmla="*/ 6 h 206"/>
                    <a:gd name="T72" fmla="*/ 29 w 177"/>
                    <a:gd name="T73" fmla="*/ 2 h 206"/>
                    <a:gd name="T74" fmla="*/ 19 w 177"/>
                    <a:gd name="T75" fmla="*/ 0 h 206"/>
                    <a:gd name="T76" fmla="*/ 8 w 177"/>
                    <a:gd name="T77" fmla="*/ 0 h 206"/>
                    <a:gd name="T78" fmla="*/ 0 w 177"/>
                    <a:gd name="T79" fmla="*/ 0 h 206"/>
                    <a:gd name="T80" fmla="*/ 0 w 177"/>
                    <a:gd name="T81" fmla="*/ 2 h 206"/>
                    <a:gd name="T82" fmla="*/ 10 w 177"/>
                    <a:gd name="T83" fmla="*/ 6 h 206"/>
                    <a:gd name="T84" fmla="*/ 19 w 177"/>
                    <a:gd name="T85" fmla="*/ 8 h 206"/>
                    <a:gd name="T86" fmla="*/ 29 w 177"/>
                    <a:gd name="T87" fmla="*/ 11 h 206"/>
                    <a:gd name="T88" fmla="*/ 29 w 177"/>
                    <a:gd name="T89" fmla="*/ 15 h 206"/>
                    <a:gd name="T90" fmla="*/ 34 w 177"/>
                    <a:gd name="T91" fmla="*/ 15 h 206"/>
                    <a:gd name="T92" fmla="*/ 34 w 177"/>
                    <a:gd name="T93" fmla="*/ 16 h 206"/>
                    <a:gd name="T94" fmla="*/ 40 w 177"/>
                    <a:gd name="T95" fmla="*/ 19 h 206"/>
                    <a:gd name="T96" fmla="*/ 40 w 177"/>
                    <a:gd name="T97" fmla="*/ 20 h 206"/>
                    <a:gd name="T98" fmla="*/ 43 w 177"/>
                    <a:gd name="T99" fmla="*/ 23 h 206"/>
                    <a:gd name="T100" fmla="*/ 51 w 177"/>
                    <a:gd name="T101" fmla="*/ 25 h 206"/>
                    <a:gd name="T102" fmla="*/ 55 w 177"/>
                    <a:gd name="T103" fmla="*/ 27 h 206"/>
                    <a:gd name="T104" fmla="*/ 55 w 177"/>
                    <a:gd name="T105" fmla="*/ 29 h 20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77"/>
                    <a:gd name="T160" fmla="*/ 0 h 206"/>
                    <a:gd name="T161" fmla="*/ 177 w 177"/>
                    <a:gd name="T162" fmla="*/ 206 h 20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77" h="206">
                      <a:moveTo>
                        <a:pt x="83" y="120"/>
                      </a:moveTo>
                      <a:lnTo>
                        <a:pt x="83" y="137"/>
                      </a:lnTo>
                      <a:lnTo>
                        <a:pt x="83" y="145"/>
                      </a:lnTo>
                      <a:lnTo>
                        <a:pt x="92" y="154"/>
                      </a:lnTo>
                      <a:lnTo>
                        <a:pt x="99" y="154"/>
                      </a:lnTo>
                      <a:lnTo>
                        <a:pt x="109" y="162"/>
                      </a:lnTo>
                      <a:lnTo>
                        <a:pt x="109" y="171"/>
                      </a:lnTo>
                      <a:lnTo>
                        <a:pt x="125" y="179"/>
                      </a:lnTo>
                      <a:lnTo>
                        <a:pt x="133" y="188"/>
                      </a:lnTo>
                      <a:lnTo>
                        <a:pt x="133" y="196"/>
                      </a:lnTo>
                      <a:lnTo>
                        <a:pt x="150" y="196"/>
                      </a:lnTo>
                      <a:lnTo>
                        <a:pt x="159" y="205"/>
                      </a:lnTo>
                      <a:lnTo>
                        <a:pt x="167" y="196"/>
                      </a:lnTo>
                      <a:lnTo>
                        <a:pt x="159" y="171"/>
                      </a:lnTo>
                      <a:lnTo>
                        <a:pt x="167" y="162"/>
                      </a:lnTo>
                      <a:lnTo>
                        <a:pt x="176" y="154"/>
                      </a:lnTo>
                      <a:lnTo>
                        <a:pt x="176" y="145"/>
                      </a:lnTo>
                      <a:lnTo>
                        <a:pt x="176" y="137"/>
                      </a:lnTo>
                      <a:lnTo>
                        <a:pt x="167" y="137"/>
                      </a:lnTo>
                      <a:lnTo>
                        <a:pt x="167" y="127"/>
                      </a:lnTo>
                      <a:lnTo>
                        <a:pt x="159" y="120"/>
                      </a:lnTo>
                      <a:lnTo>
                        <a:pt x="150" y="127"/>
                      </a:lnTo>
                      <a:lnTo>
                        <a:pt x="150" y="137"/>
                      </a:lnTo>
                      <a:lnTo>
                        <a:pt x="150" y="127"/>
                      </a:lnTo>
                      <a:lnTo>
                        <a:pt x="143" y="110"/>
                      </a:lnTo>
                      <a:lnTo>
                        <a:pt x="133" y="110"/>
                      </a:lnTo>
                      <a:lnTo>
                        <a:pt x="125" y="103"/>
                      </a:lnTo>
                      <a:lnTo>
                        <a:pt x="133" y="94"/>
                      </a:lnTo>
                      <a:lnTo>
                        <a:pt x="117" y="85"/>
                      </a:lnTo>
                      <a:lnTo>
                        <a:pt x="99" y="78"/>
                      </a:lnTo>
                      <a:lnTo>
                        <a:pt x="92" y="60"/>
                      </a:lnTo>
                      <a:lnTo>
                        <a:pt x="83" y="60"/>
                      </a:lnTo>
                      <a:lnTo>
                        <a:pt x="76" y="51"/>
                      </a:lnTo>
                      <a:lnTo>
                        <a:pt x="66" y="34"/>
                      </a:lnTo>
                      <a:lnTo>
                        <a:pt x="59" y="34"/>
                      </a:lnTo>
                      <a:lnTo>
                        <a:pt x="51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26"/>
                      </a:lnTo>
                      <a:lnTo>
                        <a:pt x="26" y="34"/>
                      </a:lnTo>
                      <a:lnTo>
                        <a:pt x="43" y="43"/>
                      </a:lnTo>
                      <a:lnTo>
                        <a:pt x="43" y="60"/>
                      </a:lnTo>
                      <a:lnTo>
                        <a:pt x="51" y="60"/>
                      </a:lnTo>
                      <a:lnTo>
                        <a:pt x="51" y="68"/>
                      </a:lnTo>
                      <a:lnTo>
                        <a:pt x="59" y="78"/>
                      </a:lnTo>
                      <a:lnTo>
                        <a:pt x="59" y="85"/>
                      </a:lnTo>
                      <a:lnTo>
                        <a:pt x="66" y="94"/>
                      </a:lnTo>
                      <a:lnTo>
                        <a:pt x="76" y="103"/>
                      </a:lnTo>
                      <a:lnTo>
                        <a:pt x="83" y="110"/>
                      </a:lnTo>
                      <a:lnTo>
                        <a:pt x="83" y="120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6" name="Freeform 10"/>
                <p:cNvSpPr>
                  <a:spLocks/>
                </p:cNvSpPr>
                <p:nvPr/>
              </p:nvSpPr>
              <p:spPr bwMode="auto">
                <a:xfrm>
                  <a:off x="-463" y="2598"/>
                  <a:ext cx="2" cy="2"/>
                </a:xfrm>
                <a:custGeom>
                  <a:avLst/>
                  <a:gdLst>
                    <a:gd name="T0" fmla="*/ 1 w 3"/>
                    <a:gd name="T1" fmla="*/ 0 h 3"/>
                    <a:gd name="T2" fmla="*/ 0 w 3"/>
                    <a:gd name="T3" fmla="*/ 1 h 3"/>
                    <a:gd name="T4" fmla="*/ 1 w 3"/>
                    <a:gd name="T5" fmla="*/ 1 h 3"/>
                    <a:gd name="T6" fmla="*/ 1 w 3"/>
                    <a:gd name="T7" fmla="*/ 0 h 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"/>
                    <a:gd name="T13" fmla="*/ 0 h 3"/>
                    <a:gd name="T14" fmla="*/ 3 w 3"/>
                    <a:gd name="T15" fmla="*/ 3 h 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" h="3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7" name="Freeform 11"/>
                <p:cNvSpPr>
                  <a:spLocks/>
                </p:cNvSpPr>
                <p:nvPr/>
              </p:nvSpPr>
              <p:spPr bwMode="auto">
                <a:xfrm>
                  <a:off x="-381" y="2765"/>
                  <a:ext cx="14" cy="1"/>
                </a:xfrm>
                <a:custGeom>
                  <a:avLst/>
                  <a:gdLst>
                    <a:gd name="T0" fmla="*/ 0 w 13"/>
                    <a:gd name="T1" fmla="*/ 1 h 2"/>
                    <a:gd name="T2" fmla="*/ 6 w 13"/>
                    <a:gd name="T3" fmla="*/ 1 h 2"/>
                    <a:gd name="T4" fmla="*/ 19 w 13"/>
                    <a:gd name="T5" fmla="*/ 1 h 2"/>
                    <a:gd name="T6" fmla="*/ 6 w 13"/>
                    <a:gd name="T7" fmla="*/ 1 h 2"/>
                    <a:gd name="T8" fmla="*/ 0 w 13"/>
                    <a:gd name="T9" fmla="*/ 0 h 2"/>
                    <a:gd name="T10" fmla="*/ 0 w 13"/>
                    <a:gd name="T11" fmla="*/ 1 h 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"/>
                    <a:gd name="T19" fmla="*/ 0 h 2"/>
                    <a:gd name="T20" fmla="*/ 13 w 13"/>
                    <a:gd name="T21" fmla="*/ 2 h 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" h="2">
                      <a:moveTo>
                        <a:pt x="0" y="1"/>
                      </a:moveTo>
                      <a:lnTo>
                        <a:pt x="6" y="1"/>
                      </a:lnTo>
                      <a:lnTo>
                        <a:pt x="12" y="1"/>
                      </a:lnTo>
                      <a:lnTo>
                        <a:pt x="6" y="1"/>
                      </a:lnTo>
                      <a:lnTo>
                        <a:pt x="0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8" name="Freeform 12"/>
                <p:cNvSpPr>
                  <a:spLocks/>
                </p:cNvSpPr>
                <p:nvPr/>
              </p:nvSpPr>
              <p:spPr bwMode="auto">
                <a:xfrm>
                  <a:off x="-300" y="2642"/>
                  <a:ext cx="82" cy="101"/>
                </a:xfrm>
                <a:custGeom>
                  <a:avLst/>
                  <a:gdLst>
                    <a:gd name="T0" fmla="*/ 51 w 91"/>
                    <a:gd name="T1" fmla="*/ 5 h 126"/>
                    <a:gd name="T2" fmla="*/ 51 w 91"/>
                    <a:gd name="T3" fmla="*/ 4 h 126"/>
                    <a:gd name="T4" fmla="*/ 56 w 91"/>
                    <a:gd name="T5" fmla="*/ 2 h 126"/>
                    <a:gd name="T6" fmla="*/ 56 w 91"/>
                    <a:gd name="T7" fmla="*/ 0 h 126"/>
                    <a:gd name="T8" fmla="*/ 51 w 91"/>
                    <a:gd name="T9" fmla="*/ 2 h 126"/>
                    <a:gd name="T10" fmla="*/ 46 w 91"/>
                    <a:gd name="T11" fmla="*/ 2 h 126"/>
                    <a:gd name="T12" fmla="*/ 25 w 91"/>
                    <a:gd name="T13" fmla="*/ 2 h 126"/>
                    <a:gd name="T14" fmla="*/ 20 w 91"/>
                    <a:gd name="T15" fmla="*/ 2 h 126"/>
                    <a:gd name="T16" fmla="*/ 10 w 91"/>
                    <a:gd name="T17" fmla="*/ 4 h 126"/>
                    <a:gd name="T18" fmla="*/ 7 w 91"/>
                    <a:gd name="T19" fmla="*/ 5 h 126"/>
                    <a:gd name="T20" fmla="*/ 10 w 91"/>
                    <a:gd name="T21" fmla="*/ 7 h 126"/>
                    <a:gd name="T22" fmla="*/ 10 w 91"/>
                    <a:gd name="T23" fmla="*/ 9 h 126"/>
                    <a:gd name="T24" fmla="*/ 7 w 91"/>
                    <a:gd name="T25" fmla="*/ 11 h 126"/>
                    <a:gd name="T26" fmla="*/ 7 w 91"/>
                    <a:gd name="T27" fmla="*/ 12 h 126"/>
                    <a:gd name="T28" fmla="*/ 7 w 91"/>
                    <a:gd name="T29" fmla="*/ 14 h 126"/>
                    <a:gd name="T30" fmla="*/ 0 w 91"/>
                    <a:gd name="T31" fmla="*/ 15 h 126"/>
                    <a:gd name="T32" fmla="*/ 0 w 91"/>
                    <a:gd name="T33" fmla="*/ 18 h 126"/>
                    <a:gd name="T34" fmla="*/ 7 w 91"/>
                    <a:gd name="T35" fmla="*/ 19 h 126"/>
                    <a:gd name="T36" fmla="*/ 7 w 91"/>
                    <a:gd name="T37" fmla="*/ 23 h 126"/>
                    <a:gd name="T38" fmla="*/ 7 w 91"/>
                    <a:gd name="T39" fmla="*/ 24 h 126"/>
                    <a:gd name="T40" fmla="*/ 10 w 91"/>
                    <a:gd name="T41" fmla="*/ 26 h 126"/>
                    <a:gd name="T42" fmla="*/ 16 w 91"/>
                    <a:gd name="T43" fmla="*/ 26 h 126"/>
                    <a:gd name="T44" fmla="*/ 16 w 91"/>
                    <a:gd name="T45" fmla="*/ 23 h 126"/>
                    <a:gd name="T46" fmla="*/ 16 w 91"/>
                    <a:gd name="T47" fmla="*/ 19 h 126"/>
                    <a:gd name="T48" fmla="*/ 10 w 91"/>
                    <a:gd name="T49" fmla="*/ 18 h 126"/>
                    <a:gd name="T50" fmla="*/ 16 w 91"/>
                    <a:gd name="T51" fmla="*/ 18 h 126"/>
                    <a:gd name="T52" fmla="*/ 20 w 91"/>
                    <a:gd name="T53" fmla="*/ 18 h 126"/>
                    <a:gd name="T54" fmla="*/ 20 w 91"/>
                    <a:gd name="T55" fmla="*/ 21 h 126"/>
                    <a:gd name="T56" fmla="*/ 20 w 91"/>
                    <a:gd name="T57" fmla="*/ 23 h 126"/>
                    <a:gd name="T58" fmla="*/ 25 w 91"/>
                    <a:gd name="T59" fmla="*/ 23 h 126"/>
                    <a:gd name="T60" fmla="*/ 31 w 91"/>
                    <a:gd name="T61" fmla="*/ 23 h 126"/>
                    <a:gd name="T62" fmla="*/ 35 w 91"/>
                    <a:gd name="T63" fmla="*/ 21 h 126"/>
                    <a:gd name="T64" fmla="*/ 31 w 91"/>
                    <a:gd name="T65" fmla="*/ 19 h 126"/>
                    <a:gd name="T66" fmla="*/ 31 w 91"/>
                    <a:gd name="T67" fmla="*/ 18 h 126"/>
                    <a:gd name="T68" fmla="*/ 25 w 91"/>
                    <a:gd name="T69" fmla="*/ 18 h 126"/>
                    <a:gd name="T70" fmla="*/ 25 w 91"/>
                    <a:gd name="T71" fmla="*/ 15 h 126"/>
                    <a:gd name="T72" fmla="*/ 20 w 91"/>
                    <a:gd name="T73" fmla="*/ 14 h 126"/>
                    <a:gd name="T74" fmla="*/ 20 w 91"/>
                    <a:gd name="T75" fmla="*/ 12 h 126"/>
                    <a:gd name="T76" fmla="*/ 25 w 91"/>
                    <a:gd name="T77" fmla="*/ 11 h 126"/>
                    <a:gd name="T78" fmla="*/ 31 w 91"/>
                    <a:gd name="T79" fmla="*/ 9 h 126"/>
                    <a:gd name="T80" fmla="*/ 35 w 91"/>
                    <a:gd name="T81" fmla="*/ 9 h 126"/>
                    <a:gd name="T82" fmla="*/ 41 w 91"/>
                    <a:gd name="T83" fmla="*/ 9 h 126"/>
                    <a:gd name="T84" fmla="*/ 35 w 91"/>
                    <a:gd name="T85" fmla="*/ 9 h 126"/>
                    <a:gd name="T86" fmla="*/ 31 w 91"/>
                    <a:gd name="T87" fmla="*/ 9 h 126"/>
                    <a:gd name="T88" fmla="*/ 25 w 91"/>
                    <a:gd name="T89" fmla="*/ 9 h 126"/>
                    <a:gd name="T90" fmla="*/ 20 w 91"/>
                    <a:gd name="T91" fmla="*/ 9 h 126"/>
                    <a:gd name="T92" fmla="*/ 16 w 91"/>
                    <a:gd name="T93" fmla="*/ 9 h 126"/>
                    <a:gd name="T94" fmla="*/ 16 w 91"/>
                    <a:gd name="T95" fmla="*/ 5 h 126"/>
                    <a:gd name="T96" fmla="*/ 35 w 91"/>
                    <a:gd name="T97" fmla="*/ 5 h 126"/>
                    <a:gd name="T98" fmla="*/ 51 w 91"/>
                    <a:gd name="T99" fmla="*/ 5 h 12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91"/>
                    <a:gd name="T151" fmla="*/ 0 h 126"/>
                    <a:gd name="T152" fmla="*/ 91 w 91"/>
                    <a:gd name="T153" fmla="*/ 126 h 12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91" h="126">
                      <a:moveTo>
                        <a:pt x="82" y="24"/>
                      </a:moveTo>
                      <a:lnTo>
                        <a:pt x="82" y="17"/>
                      </a:lnTo>
                      <a:lnTo>
                        <a:pt x="90" y="8"/>
                      </a:lnTo>
                      <a:lnTo>
                        <a:pt x="90" y="0"/>
                      </a:lnTo>
                      <a:lnTo>
                        <a:pt x="82" y="8"/>
                      </a:lnTo>
                      <a:lnTo>
                        <a:pt x="73" y="8"/>
                      </a:lnTo>
                      <a:lnTo>
                        <a:pt x="40" y="8"/>
                      </a:lnTo>
                      <a:lnTo>
                        <a:pt x="33" y="8"/>
                      </a:lnTo>
                      <a:lnTo>
                        <a:pt x="17" y="17"/>
                      </a:lnTo>
                      <a:lnTo>
                        <a:pt x="8" y="24"/>
                      </a:lnTo>
                      <a:lnTo>
                        <a:pt x="17" y="33"/>
                      </a:lnTo>
                      <a:lnTo>
                        <a:pt x="17" y="40"/>
                      </a:lnTo>
                      <a:lnTo>
                        <a:pt x="8" y="50"/>
                      </a:lnTo>
                      <a:lnTo>
                        <a:pt x="8" y="58"/>
                      </a:lnTo>
                      <a:lnTo>
                        <a:pt x="8" y="66"/>
                      </a:lnTo>
                      <a:lnTo>
                        <a:pt x="0" y="74"/>
                      </a:lnTo>
                      <a:lnTo>
                        <a:pt x="0" y="84"/>
                      </a:lnTo>
                      <a:lnTo>
                        <a:pt x="8" y="91"/>
                      </a:lnTo>
                      <a:lnTo>
                        <a:pt x="8" y="108"/>
                      </a:lnTo>
                      <a:lnTo>
                        <a:pt x="8" y="117"/>
                      </a:lnTo>
                      <a:lnTo>
                        <a:pt x="17" y="125"/>
                      </a:lnTo>
                      <a:lnTo>
                        <a:pt x="25" y="125"/>
                      </a:lnTo>
                      <a:lnTo>
                        <a:pt x="25" y="108"/>
                      </a:lnTo>
                      <a:lnTo>
                        <a:pt x="25" y="91"/>
                      </a:lnTo>
                      <a:lnTo>
                        <a:pt x="17" y="84"/>
                      </a:lnTo>
                      <a:lnTo>
                        <a:pt x="25" y="84"/>
                      </a:lnTo>
                      <a:lnTo>
                        <a:pt x="33" y="84"/>
                      </a:lnTo>
                      <a:lnTo>
                        <a:pt x="33" y="100"/>
                      </a:lnTo>
                      <a:lnTo>
                        <a:pt x="33" y="108"/>
                      </a:lnTo>
                      <a:lnTo>
                        <a:pt x="40" y="108"/>
                      </a:lnTo>
                      <a:lnTo>
                        <a:pt x="50" y="108"/>
                      </a:lnTo>
                      <a:lnTo>
                        <a:pt x="57" y="100"/>
                      </a:lnTo>
                      <a:lnTo>
                        <a:pt x="50" y="91"/>
                      </a:lnTo>
                      <a:lnTo>
                        <a:pt x="50" y="84"/>
                      </a:lnTo>
                      <a:lnTo>
                        <a:pt x="40" y="84"/>
                      </a:lnTo>
                      <a:lnTo>
                        <a:pt x="40" y="74"/>
                      </a:lnTo>
                      <a:lnTo>
                        <a:pt x="33" y="66"/>
                      </a:lnTo>
                      <a:lnTo>
                        <a:pt x="33" y="58"/>
                      </a:lnTo>
                      <a:lnTo>
                        <a:pt x="40" y="50"/>
                      </a:lnTo>
                      <a:lnTo>
                        <a:pt x="50" y="40"/>
                      </a:lnTo>
                      <a:lnTo>
                        <a:pt x="57" y="40"/>
                      </a:lnTo>
                      <a:lnTo>
                        <a:pt x="65" y="40"/>
                      </a:lnTo>
                      <a:lnTo>
                        <a:pt x="57" y="40"/>
                      </a:lnTo>
                      <a:lnTo>
                        <a:pt x="50" y="40"/>
                      </a:lnTo>
                      <a:lnTo>
                        <a:pt x="40" y="40"/>
                      </a:lnTo>
                      <a:lnTo>
                        <a:pt x="33" y="40"/>
                      </a:lnTo>
                      <a:lnTo>
                        <a:pt x="25" y="40"/>
                      </a:lnTo>
                      <a:lnTo>
                        <a:pt x="25" y="24"/>
                      </a:lnTo>
                      <a:lnTo>
                        <a:pt x="57" y="24"/>
                      </a:lnTo>
                      <a:lnTo>
                        <a:pt x="82" y="24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Freeform 13"/>
                <p:cNvSpPr>
                  <a:spLocks/>
                </p:cNvSpPr>
                <p:nvPr/>
              </p:nvSpPr>
              <p:spPr bwMode="auto">
                <a:xfrm>
                  <a:off x="-151" y="3289"/>
                  <a:ext cx="46" cy="46"/>
                </a:xfrm>
                <a:custGeom>
                  <a:avLst/>
                  <a:gdLst>
                    <a:gd name="T0" fmla="*/ 8 w 47"/>
                    <a:gd name="T1" fmla="*/ 0 h 57"/>
                    <a:gd name="T2" fmla="*/ 0 w 47"/>
                    <a:gd name="T3" fmla="*/ 0 h 57"/>
                    <a:gd name="T4" fmla="*/ 0 w 47"/>
                    <a:gd name="T5" fmla="*/ 4 h 57"/>
                    <a:gd name="T6" fmla="*/ 0 w 47"/>
                    <a:gd name="T7" fmla="*/ 7 h 57"/>
                    <a:gd name="T8" fmla="*/ 0 w 47"/>
                    <a:gd name="T9" fmla="*/ 8 h 57"/>
                    <a:gd name="T10" fmla="*/ 8 w 47"/>
                    <a:gd name="T11" fmla="*/ 14 h 57"/>
                    <a:gd name="T12" fmla="*/ 15 w 47"/>
                    <a:gd name="T13" fmla="*/ 12 h 57"/>
                    <a:gd name="T14" fmla="*/ 23 w 47"/>
                    <a:gd name="T15" fmla="*/ 12 h 57"/>
                    <a:gd name="T16" fmla="*/ 23 w 47"/>
                    <a:gd name="T17" fmla="*/ 11 h 57"/>
                    <a:gd name="T18" fmla="*/ 24 w 47"/>
                    <a:gd name="T19" fmla="*/ 8 h 57"/>
                    <a:gd name="T20" fmla="*/ 31 w 47"/>
                    <a:gd name="T21" fmla="*/ 7 h 57"/>
                    <a:gd name="T22" fmla="*/ 39 w 47"/>
                    <a:gd name="T23" fmla="*/ 4 h 57"/>
                    <a:gd name="T24" fmla="*/ 39 w 47"/>
                    <a:gd name="T25" fmla="*/ 2 h 57"/>
                    <a:gd name="T26" fmla="*/ 39 w 47"/>
                    <a:gd name="T27" fmla="*/ 0 h 57"/>
                    <a:gd name="T28" fmla="*/ 23 w 47"/>
                    <a:gd name="T29" fmla="*/ 2 h 57"/>
                    <a:gd name="T30" fmla="*/ 15 w 47"/>
                    <a:gd name="T31" fmla="*/ 2 h 57"/>
                    <a:gd name="T32" fmla="*/ 8 w 47"/>
                    <a:gd name="T33" fmla="*/ 0 h 5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7"/>
                    <a:gd name="T52" fmla="*/ 0 h 57"/>
                    <a:gd name="T53" fmla="*/ 47 w 47"/>
                    <a:gd name="T54" fmla="*/ 57 h 5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7" h="57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25"/>
                      </a:lnTo>
                      <a:lnTo>
                        <a:pt x="0" y="32"/>
                      </a:lnTo>
                      <a:lnTo>
                        <a:pt x="8" y="56"/>
                      </a:lnTo>
                      <a:lnTo>
                        <a:pt x="15" y="47"/>
                      </a:lnTo>
                      <a:lnTo>
                        <a:pt x="24" y="47"/>
                      </a:lnTo>
                      <a:lnTo>
                        <a:pt x="24" y="41"/>
                      </a:lnTo>
                      <a:lnTo>
                        <a:pt x="31" y="32"/>
                      </a:lnTo>
                      <a:lnTo>
                        <a:pt x="38" y="25"/>
                      </a:lnTo>
                      <a:lnTo>
                        <a:pt x="46" y="16"/>
                      </a:lnTo>
                      <a:lnTo>
                        <a:pt x="46" y="9"/>
                      </a:lnTo>
                      <a:lnTo>
                        <a:pt x="46" y="0"/>
                      </a:lnTo>
                      <a:lnTo>
                        <a:pt x="24" y="9"/>
                      </a:lnTo>
                      <a:lnTo>
                        <a:pt x="15" y="9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Freeform 14"/>
                <p:cNvSpPr>
                  <a:spLocks/>
                </p:cNvSpPr>
                <p:nvPr/>
              </p:nvSpPr>
              <p:spPr bwMode="auto">
                <a:xfrm>
                  <a:off x="-463" y="2829"/>
                  <a:ext cx="560" cy="439"/>
                </a:xfrm>
                <a:custGeom>
                  <a:avLst/>
                  <a:gdLst>
                    <a:gd name="T0" fmla="*/ 301 w 598"/>
                    <a:gd name="T1" fmla="*/ 111 h 541"/>
                    <a:gd name="T2" fmla="*/ 268 w 598"/>
                    <a:gd name="T3" fmla="*/ 118 h 541"/>
                    <a:gd name="T4" fmla="*/ 235 w 598"/>
                    <a:gd name="T5" fmla="*/ 123 h 541"/>
                    <a:gd name="T6" fmla="*/ 229 w 598"/>
                    <a:gd name="T7" fmla="*/ 123 h 541"/>
                    <a:gd name="T8" fmla="*/ 202 w 598"/>
                    <a:gd name="T9" fmla="*/ 118 h 541"/>
                    <a:gd name="T10" fmla="*/ 198 w 598"/>
                    <a:gd name="T11" fmla="*/ 111 h 541"/>
                    <a:gd name="T12" fmla="*/ 198 w 598"/>
                    <a:gd name="T13" fmla="*/ 105 h 541"/>
                    <a:gd name="T14" fmla="*/ 190 w 598"/>
                    <a:gd name="T15" fmla="*/ 103 h 541"/>
                    <a:gd name="T16" fmla="*/ 202 w 598"/>
                    <a:gd name="T17" fmla="*/ 95 h 541"/>
                    <a:gd name="T18" fmla="*/ 180 w 598"/>
                    <a:gd name="T19" fmla="*/ 101 h 541"/>
                    <a:gd name="T20" fmla="*/ 169 w 598"/>
                    <a:gd name="T21" fmla="*/ 95 h 541"/>
                    <a:gd name="T22" fmla="*/ 153 w 598"/>
                    <a:gd name="T23" fmla="*/ 89 h 541"/>
                    <a:gd name="T24" fmla="*/ 120 w 598"/>
                    <a:gd name="T25" fmla="*/ 91 h 541"/>
                    <a:gd name="T26" fmla="*/ 82 w 598"/>
                    <a:gd name="T27" fmla="*/ 95 h 541"/>
                    <a:gd name="T28" fmla="*/ 54 w 598"/>
                    <a:gd name="T29" fmla="*/ 97 h 541"/>
                    <a:gd name="T30" fmla="*/ 33 w 598"/>
                    <a:gd name="T31" fmla="*/ 100 h 541"/>
                    <a:gd name="T32" fmla="*/ 7 w 598"/>
                    <a:gd name="T33" fmla="*/ 100 h 541"/>
                    <a:gd name="T34" fmla="*/ 10 w 598"/>
                    <a:gd name="T35" fmla="*/ 93 h 541"/>
                    <a:gd name="T36" fmla="*/ 17 w 598"/>
                    <a:gd name="T37" fmla="*/ 67 h 541"/>
                    <a:gd name="T38" fmla="*/ 28 w 598"/>
                    <a:gd name="T39" fmla="*/ 61 h 541"/>
                    <a:gd name="T40" fmla="*/ 33 w 598"/>
                    <a:gd name="T41" fmla="*/ 46 h 541"/>
                    <a:gd name="T42" fmla="*/ 54 w 598"/>
                    <a:gd name="T43" fmla="*/ 42 h 541"/>
                    <a:gd name="T44" fmla="*/ 89 w 598"/>
                    <a:gd name="T45" fmla="*/ 38 h 541"/>
                    <a:gd name="T46" fmla="*/ 110 w 598"/>
                    <a:gd name="T47" fmla="*/ 34 h 541"/>
                    <a:gd name="T48" fmla="*/ 125 w 598"/>
                    <a:gd name="T49" fmla="*/ 26 h 541"/>
                    <a:gd name="T50" fmla="*/ 131 w 598"/>
                    <a:gd name="T51" fmla="*/ 26 h 541"/>
                    <a:gd name="T52" fmla="*/ 147 w 598"/>
                    <a:gd name="T53" fmla="*/ 19 h 541"/>
                    <a:gd name="T54" fmla="*/ 180 w 598"/>
                    <a:gd name="T55" fmla="*/ 14 h 541"/>
                    <a:gd name="T56" fmla="*/ 198 w 598"/>
                    <a:gd name="T57" fmla="*/ 19 h 541"/>
                    <a:gd name="T58" fmla="*/ 208 w 598"/>
                    <a:gd name="T59" fmla="*/ 10 h 541"/>
                    <a:gd name="T60" fmla="*/ 229 w 598"/>
                    <a:gd name="T61" fmla="*/ 6 h 541"/>
                    <a:gd name="T62" fmla="*/ 246 w 598"/>
                    <a:gd name="T63" fmla="*/ 8 h 541"/>
                    <a:gd name="T64" fmla="*/ 273 w 598"/>
                    <a:gd name="T65" fmla="*/ 8 h 541"/>
                    <a:gd name="T66" fmla="*/ 252 w 598"/>
                    <a:gd name="T67" fmla="*/ 15 h 541"/>
                    <a:gd name="T68" fmla="*/ 268 w 598"/>
                    <a:gd name="T69" fmla="*/ 26 h 541"/>
                    <a:gd name="T70" fmla="*/ 289 w 598"/>
                    <a:gd name="T71" fmla="*/ 30 h 541"/>
                    <a:gd name="T72" fmla="*/ 305 w 598"/>
                    <a:gd name="T73" fmla="*/ 20 h 541"/>
                    <a:gd name="T74" fmla="*/ 317 w 598"/>
                    <a:gd name="T75" fmla="*/ 4 h 541"/>
                    <a:gd name="T76" fmla="*/ 333 w 598"/>
                    <a:gd name="T77" fmla="*/ 2 h 541"/>
                    <a:gd name="T78" fmla="*/ 333 w 598"/>
                    <a:gd name="T79" fmla="*/ 10 h 541"/>
                    <a:gd name="T80" fmla="*/ 345 w 598"/>
                    <a:gd name="T81" fmla="*/ 20 h 541"/>
                    <a:gd name="T82" fmla="*/ 349 w 598"/>
                    <a:gd name="T83" fmla="*/ 40 h 541"/>
                    <a:gd name="T84" fmla="*/ 361 w 598"/>
                    <a:gd name="T85" fmla="*/ 49 h 541"/>
                    <a:gd name="T86" fmla="*/ 371 w 598"/>
                    <a:gd name="T87" fmla="*/ 57 h 541"/>
                    <a:gd name="T88" fmla="*/ 371 w 598"/>
                    <a:gd name="T89" fmla="*/ 65 h 541"/>
                    <a:gd name="T90" fmla="*/ 371 w 598"/>
                    <a:gd name="T91" fmla="*/ 79 h 541"/>
                    <a:gd name="T92" fmla="*/ 333 w 598"/>
                    <a:gd name="T93" fmla="*/ 100 h 541"/>
                    <a:gd name="T94" fmla="*/ 305 w 598"/>
                    <a:gd name="T95" fmla="*/ 105 h 54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598"/>
                    <a:gd name="T145" fmla="*/ 0 h 541"/>
                    <a:gd name="T146" fmla="*/ 598 w 598"/>
                    <a:gd name="T147" fmla="*/ 541 h 54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598" h="541">
                      <a:moveTo>
                        <a:pt x="484" y="453"/>
                      </a:moveTo>
                      <a:lnTo>
                        <a:pt x="484" y="461"/>
                      </a:lnTo>
                      <a:lnTo>
                        <a:pt x="484" y="470"/>
                      </a:lnTo>
                      <a:lnTo>
                        <a:pt x="476" y="479"/>
                      </a:lnTo>
                      <a:lnTo>
                        <a:pt x="457" y="496"/>
                      </a:lnTo>
                      <a:lnTo>
                        <a:pt x="450" y="506"/>
                      </a:lnTo>
                      <a:lnTo>
                        <a:pt x="442" y="513"/>
                      </a:lnTo>
                      <a:lnTo>
                        <a:pt x="424" y="513"/>
                      </a:lnTo>
                      <a:lnTo>
                        <a:pt x="407" y="513"/>
                      </a:lnTo>
                      <a:lnTo>
                        <a:pt x="398" y="523"/>
                      </a:lnTo>
                      <a:lnTo>
                        <a:pt x="390" y="530"/>
                      </a:lnTo>
                      <a:lnTo>
                        <a:pt x="372" y="530"/>
                      </a:lnTo>
                      <a:lnTo>
                        <a:pt x="364" y="540"/>
                      </a:lnTo>
                      <a:lnTo>
                        <a:pt x="364" y="530"/>
                      </a:lnTo>
                      <a:lnTo>
                        <a:pt x="364" y="523"/>
                      </a:lnTo>
                      <a:lnTo>
                        <a:pt x="364" y="530"/>
                      </a:lnTo>
                      <a:lnTo>
                        <a:pt x="346" y="530"/>
                      </a:lnTo>
                      <a:lnTo>
                        <a:pt x="338" y="523"/>
                      </a:lnTo>
                      <a:lnTo>
                        <a:pt x="329" y="513"/>
                      </a:lnTo>
                      <a:lnTo>
                        <a:pt x="321" y="506"/>
                      </a:lnTo>
                      <a:lnTo>
                        <a:pt x="312" y="506"/>
                      </a:lnTo>
                      <a:lnTo>
                        <a:pt x="302" y="496"/>
                      </a:lnTo>
                      <a:lnTo>
                        <a:pt x="312" y="487"/>
                      </a:lnTo>
                      <a:lnTo>
                        <a:pt x="312" y="479"/>
                      </a:lnTo>
                      <a:lnTo>
                        <a:pt x="312" y="470"/>
                      </a:lnTo>
                      <a:lnTo>
                        <a:pt x="321" y="470"/>
                      </a:lnTo>
                      <a:lnTo>
                        <a:pt x="312" y="461"/>
                      </a:lnTo>
                      <a:lnTo>
                        <a:pt x="312" y="453"/>
                      </a:lnTo>
                      <a:lnTo>
                        <a:pt x="312" y="445"/>
                      </a:lnTo>
                      <a:lnTo>
                        <a:pt x="302" y="453"/>
                      </a:lnTo>
                      <a:lnTo>
                        <a:pt x="295" y="453"/>
                      </a:lnTo>
                      <a:lnTo>
                        <a:pt x="302" y="445"/>
                      </a:lnTo>
                      <a:lnTo>
                        <a:pt x="312" y="435"/>
                      </a:lnTo>
                      <a:lnTo>
                        <a:pt x="321" y="428"/>
                      </a:lnTo>
                      <a:lnTo>
                        <a:pt x="321" y="418"/>
                      </a:lnTo>
                      <a:lnTo>
                        <a:pt x="321" y="410"/>
                      </a:lnTo>
                      <a:lnTo>
                        <a:pt x="312" y="428"/>
                      </a:lnTo>
                      <a:lnTo>
                        <a:pt x="302" y="428"/>
                      </a:lnTo>
                      <a:lnTo>
                        <a:pt x="295" y="428"/>
                      </a:lnTo>
                      <a:lnTo>
                        <a:pt x="285" y="435"/>
                      </a:lnTo>
                      <a:lnTo>
                        <a:pt x="285" y="445"/>
                      </a:lnTo>
                      <a:lnTo>
                        <a:pt x="277" y="428"/>
                      </a:lnTo>
                      <a:lnTo>
                        <a:pt x="277" y="418"/>
                      </a:lnTo>
                      <a:lnTo>
                        <a:pt x="268" y="410"/>
                      </a:lnTo>
                      <a:lnTo>
                        <a:pt x="268" y="401"/>
                      </a:lnTo>
                      <a:lnTo>
                        <a:pt x="259" y="392"/>
                      </a:lnTo>
                      <a:lnTo>
                        <a:pt x="251" y="392"/>
                      </a:lnTo>
                      <a:lnTo>
                        <a:pt x="242" y="384"/>
                      </a:lnTo>
                      <a:lnTo>
                        <a:pt x="233" y="375"/>
                      </a:lnTo>
                      <a:lnTo>
                        <a:pt x="207" y="384"/>
                      </a:lnTo>
                      <a:lnTo>
                        <a:pt x="199" y="384"/>
                      </a:lnTo>
                      <a:lnTo>
                        <a:pt x="190" y="392"/>
                      </a:lnTo>
                      <a:lnTo>
                        <a:pt x="173" y="392"/>
                      </a:lnTo>
                      <a:lnTo>
                        <a:pt x="156" y="401"/>
                      </a:lnTo>
                      <a:lnTo>
                        <a:pt x="140" y="410"/>
                      </a:lnTo>
                      <a:lnTo>
                        <a:pt x="130" y="410"/>
                      </a:lnTo>
                      <a:lnTo>
                        <a:pt x="130" y="418"/>
                      </a:lnTo>
                      <a:lnTo>
                        <a:pt x="122" y="418"/>
                      </a:lnTo>
                      <a:lnTo>
                        <a:pt x="113" y="418"/>
                      </a:lnTo>
                      <a:lnTo>
                        <a:pt x="86" y="418"/>
                      </a:lnTo>
                      <a:lnTo>
                        <a:pt x="78" y="418"/>
                      </a:lnTo>
                      <a:lnTo>
                        <a:pt x="70" y="418"/>
                      </a:lnTo>
                      <a:lnTo>
                        <a:pt x="52" y="418"/>
                      </a:lnTo>
                      <a:lnTo>
                        <a:pt x="52" y="428"/>
                      </a:lnTo>
                      <a:lnTo>
                        <a:pt x="44" y="435"/>
                      </a:lnTo>
                      <a:lnTo>
                        <a:pt x="26" y="435"/>
                      </a:lnTo>
                      <a:lnTo>
                        <a:pt x="17" y="428"/>
                      </a:lnTo>
                      <a:lnTo>
                        <a:pt x="9" y="428"/>
                      </a:lnTo>
                      <a:lnTo>
                        <a:pt x="0" y="418"/>
                      </a:lnTo>
                      <a:lnTo>
                        <a:pt x="0" y="410"/>
                      </a:lnTo>
                      <a:lnTo>
                        <a:pt x="9" y="401"/>
                      </a:lnTo>
                      <a:lnTo>
                        <a:pt x="17" y="401"/>
                      </a:lnTo>
                      <a:lnTo>
                        <a:pt x="26" y="384"/>
                      </a:lnTo>
                      <a:lnTo>
                        <a:pt x="26" y="375"/>
                      </a:lnTo>
                      <a:lnTo>
                        <a:pt x="26" y="321"/>
                      </a:lnTo>
                      <a:lnTo>
                        <a:pt x="26" y="287"/>
                      </a:lnTo>
                      <a:lnTo>
                        <a:pt x="26" y="280"/>
                      </a:lnTo>
                      <a:lnTo>
                        <a:pt x="44" y="280"/>
                      </a:lnTo>
                      <a:lnTo>
                        <a:pt x="44" y="270"/>
                      </a:lnTo>
                      <a:lnTo>
                        <a:pt x="44" y="261"/>
                      </a:lnTo>
                      <a:lnTo>
                        <a:pt x="34" y="253"/>
                      </a:lnTo>
                      <a:lnTo>
                        <a:pt x="34" y="236"/>
                      </a:lnTo>
                      <a:lnTo>
                        <a:pt x="44" y="209"/>
                      </a:lnTo>
                      <a:lnTo>
                        <a:pt x="52" y="200"/>
                      </a:lnTo>
                      <a:lnTo>
                        <a:pt x="60" y="200"/>
                      </a:lnTo>
                      <a:lnTo>
                        <a:pt x="60" y="209"/>
                      </a:lnTo>
                      <a:lnTo>
                        <a:pt x="70" y="192"/>
                      </a:lnTo>
                      <a:lnTo>
                        <a:pt x="86" y="183"/>
                      </a:lnTo>
                      <a:lnTo>
                        <a:pt x="96" y="175"/>
                      </a:lnTo>
                      <a:lnTo>
                        <a:pt x="104" y="175"/>
                      </a:lnTo>
                      <a:lnTo>
                        <a:pt x="130" y="175"/>
                      </a:lnTo>
                      <a:lnTo>
                        <a:pt x="140" y="165"/>
                      </a:lnTo>
                      <a:lnTo>
                        <a:pt x="147" y="165"/>
                      </a:lnTo>
                      <a:lnTo>
                        <a:pt x="156" y="165"/>
                      </a:lnTo>
                      <a:lnTo>
                        <a:pt x="165" y="156"/>
                      </a:lnTo>
                      <a:lnTo>
                        <a:pt x="173" y="148"/>
                      </a:lnTo>
                      <a:lnTo>
                        <a:pt x="181" y="139"/>
                      </a:lnTo>
                      <a:lnTo>
                        <a:pt x="190" y="139"/>
                      </a:lnTo>
                      <a:lnTo>
                        <a:pt x="190" y="130"/>
                      </a:lnTo>
                      <a:lnTo>
                        <a:pt x="199" y="114"/>
                      </a:lnTo>
                      <a:lnTo>
                        <a:pt x="207" y="122"/>
                      </a:lnTo>
                      <a:lnTo>
                        <a:pt x="216" y="122"/>
                      </a:lnTo>
                      <a:lnTo>
                        <a:pt x="216" y="114"/>
                      </a:lnTo>
                      <a:lnTo>
                        <a:pt x="207" y="114"/>
                      </a:lnTo>
                      <a:lnTo>
                        <a:pt x="216" y="106"/>
                      </a:lnTo>
                      <a:lnTo>
                        <a:pt x="225" y="106"/>
                      </a:lnTo>
                      <a:lnTo>
                        <a:pt x="225" y="97"/>
                      </a:lnTo>
                      <a:lnTo>
                        <a:pt x="233" y="79"/>
                      </a:lnTo>
                      <a:lnTo>
                        <a:pt x="242" y="79"/>
                      </a:lnTo>
                      <a:lnTo>
                        <a:pt x="259" y="70"/>
                      </a:lnTo>
                      <a:lnTo>
                        <a:pt x="277" y="61"/>
                      </a:lnTo>
                      <a:lnTo>
                        <a:pt x="285" y="61"/>
                      </a:lnTo>
                      <a:lnTo>
                        <a:pt x="285" y="70"/>
                      </a:lnTo>
                      <a:lnTo>
                        <a:pt x="285" y="79"/>
                      </a:lnTo>
                      <a:lnTo>
                        <a:pt x="295" y="79"/>
                      </a:lnTo>
                      <a:lnTo>
                        <a:pt x="312" y="79"/>
                      </a:lnTo>
                      <a:lnTo>
                        <a:pt x="312" y="70"/>
                      </a:lnTo>
                      <a:lnTo>
                        <a:pt x="312" y="61"/>
                      </a:lnTo>
                      <a:lnTo>
                        <a:pt x="321" y="53"/>
                      </a:lnTo>
                      <a:lnTo>
                        <a:pt x="329" y="44"/>
                      </a:lnTo>
                      <a:lnTo>
                        <a:pt x="329" y="35"/>
                      </a:lnTo>
                      <a:lnTo>
                        <a:pt x="346" y="35"/>
                      </a:lnTo>
                      <a:lnTo>
                        <a:pt x="355" y="35"/>
                      </a:lnTo>
                      <a:lnTo>
                        <a:pt x="364" y="27"/>
                      </a:lnTo>
                      <a:lnTo>
                        <a:pt x="372" y="27"/>
                      </a:lnTo>
                      <a:lnTo>
                        <a:pt x="381" y="27"/>
                      </a:lnTo>
                      <a:lnTo>
                        <a:pt x="381" y="35"/>
                      </a:lnTo>
                      <a:lnTo>
                        <a:pt x="390" y="35"/>
                      </a:lnTo>
                      <a:lnTo>
                        <a:pt x="407" y="27"/>
                      </a:lnTo>
                      <a:lnTo>
                        <a:pt x="416" y="35"/>
                      </a:lnTo>
                      <a:lnTo>
                        <a:pt x="424" y="27"/>
                      </a:lnTo>
                      <a:lnTo>
                        <a:pt x="432" y="35"/>
                      </a:lnTo>
                      <a:lnTo>
                        <a:pt x="424" y="44"/>
                      </a:lnTo>
                      <a:lnTo>
                        <a:pt x="416" y="44"/>
                      </a:lnTo>
                      <a:lnTo>
                        <a:pt x="407" y="53"/>
                      </a:lnTo>
                      <a:lnTo>
                        <a:pt x="398" y="70"/>
                      </a:lnTo>
                      <a:lnTo>
                        <a:pt x="398" y="79"/>
                      </a:lnTo>
                      <a:lnTo>
                        <a:pt x="398" y="97"/>
                      </a:lnTo>
                      <a:lnTo>
                        <a:pt x="407" y="97"/>
                      </a:lnTo>
                      <a:lnTo>
                        <a:pt x="424" y="114"/>
                      </a:lnTo>
                      <a:lnTo>
                        <a:pt x="432" y="114"/>
                      </a:lnTo>
                      <a:lnTo>
                        <a:pt x="442" y="122"/>
                      </a:lnTo>
                      <a:lnTo>
                        <a:pt x="450" y="130"/>
                      </a:lnTo>
                      <a:lnTo>
                        <a:pt x="457" y="130"/>
                      </a:lnTo>
                      <a:lnTo>
                        <a:pt x="467" y="130"/>
                      </a:lnTo>
                      <a:lnTo>
                        <a:pt x="467" y="122"/>
                      </a:lnTo>
                      <a:lnTo>
                        <a:pt x="476" y="106"/>
                      </a:lnTo>
                      <a:lnTo>
                        <a:pt x="484" y="87"/>
                      </a:lnTo>
                      <a:lnTo>
                        <a:pt x="493" y="61"/>
                      </a:lnTo>
                      <a:lnTo>
                        <a:pt x="501" y="35"/>
                      </a:lnTo>
                      <a:lnTo>
                        <a:pt x="501" y="27"/>
                      </a:lnTo>
                      <a:lnTo>
                        <a:pt x="501" y="17"/>
                      </a:lnTo>
                      <a:lnTo>
                        <a:pt x="511" y="10"/>
                      </a:lnTo>
                      <a:lnTo>
                        <a:pt x="519" y="0"/>
                      </a:lnTo>
                      <a:lnTo>
                        <a:pt x="519" y="10"/>
                      </a:lnTo>
                      <a:lnTo>
                        <a:pt x="527" y="10"/>
                      </a:lnTo>
                      <a:lnTo>
                        <a:pt x="527" y="17"/>
                      </a:lnTo>
                      <a:lnTo>
                        <a:pt x="527" y="27"/>
                      </a:lnTo>
                      <a:lnTo>
                        <a:pt x="527" y="35"/>
                      </a:lnTo>
                      <a:lnTo>
                        <a:pt x="527" y="44"/>
                      </a:lnTo>
                      <a:lnTo>
                        <a:pt x="527" y="61"/>
                      </a:lnTo>
                      <a:lnTo>
                        <a:pt x="537" y="70"/>
                      </a:lnTo>
                      <a:lnTo>
                        <a:pt x="545" y="79"/>
                      </a:lnTo>
                      <a:lnTo>
                        <a:pt x="545" y="87"/>
                      </a:lnTo>
                      <a:lnTo>
                        <a:pt x="545" y="106"/>
                      </a:lnTo>
                      <a:lnTo>
                        <a:pt x="545" y="130"/>
                      </a:lnTo>
                      <a:lnTo>
                        <a:pt x="553" y="165"/>
                      </a:lnTo>
                      <a:lnTo>
                        <a:pt x="553" y="175"/>
                      </a:lnTo>
                      <a:lnTo>
                        <a:pt x="563" y="183"/>
                      </a:lnTo>
                      <a:lnTo>
                        <a:pt x="571" y="192"/>
                      </a:lnTo>
                      <a:lnTo>
                        <a:pt x="571" y="200"/>
                      </a:lnTo>
                      <a:lnTo>
                        <a:pt x="571" y="209"/>
                      </a:lnTo>
                      <a:lnTo>
                        <a:pt x="571" y="226"/>
                      </a:lnTo>
                      <a:lnTo>
                        <a:pt x="571" y="236"/>
                      </a:lnTo>
                      <a:lnTo>
                        <a:pt x="580" y="236"/>
                      </a:lnTo>
                      <a:lnTo>
                        <a:pt x="588" y="244"/>
                      </a:lnTo>
                      <a:lnTo>
                        <a:pt x="588" y="253"/>
                      </a:lnTo>
                      <a:lnTo>
                        <a:pt x="580" y="261"/>
                      </a:lnTo>
                      <a:lnTo>
                        <a:pt x="588" y="270"/>
                      </a:lnTo>
                      <a:lnTo>
                        <a:pt x="588" y="280"/>
                      </a:lnTo>
                      <a:lnTo>
                        <a:pt x="597" y="287"/>
                      </a:lnTo>
                      <a:lnTo>
                        <a:pt x="588" y="314"/>
                      </a:lnTo>
                      <a:lnTo>
                        <a:pt x="588" y="331"/>
                      </a:lnTo>
                      <a:lnTo>
                        <a:pt x="588" y="340"/>
                      </a:lnTo>
                      <a:lnTo>
                        <a:pt x="571" y="348"/>
                      </a:lnTo>
                      <a:lnTo>
                        <a:pt x="563" y="365"/>
                      </a:lnTo>
                      <a:lnTo>
                        <a:pt x="545" y="384"/>
                      </a:lnTo>
                      <a:lnTo>
                        <a:pt x="527" y="428"/>
                      </a:lnTo>
                      <a:lnTo>
                        <a:pt x="519" y="435"/>
                      </a:lnTo>
                      <a:lnTo>
                        <a:pt x="501" y="435"/>
                      </a:lnTo>
                      <a:lnTo>
                        <a:pt x="493" y="445"/>
                      </a:lnTo>
                      <a:lnTo>
                        <a:pt x="484" y="453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Freeform 15"/>
                <p:cNvSpPr>
                  <a:spLocks/>
                </p:cNvSpPr>
                <p:nvPr/>
              </p:nvSpPr>
              <p:spPr bwMode="auto">
                <a:xfrm>
                  <a:off x="-449" y="2558"/>
                  <a:ext cx="144" cy="165"/>
                </a:xfrm>
                <a:custGeom>
                  <a:avLst/>
                  <a:gdLst>
                    <a:gd name="T0" fmla="*/ 90 w 152"/>
                    <a:gd name="T1" fmla="*/ 0 h 201"/>
                    <a:gd name="T2" fmla="*/ 103 w 152"/>
                    <a:gd name="T3" fmla="*/ 4 h 201"/>
                    <a:gd name="T4" fmla="*/ 109 w 152"/>
                    <a:gd name="T5" fmla="*/ 6 h 201"/>
                    <a:gd name="T6" fmla="*/ 98 w 152"/>
                    <a:gd name="T7" fmla="*/ 6 h 201"/>
                    <a:gd name="T8" fmla="*/ 90 w 152"/>
                    <a:gd name="T9" fmla="*/ 11 h 201"/>
                    <a:gd name="T10" fmla="*/ 86 w 152"/>
                    <a:gd name="T11" fmla="*/ 13 h 201"/>
                    <a:gd name="T12" fmla="*/ 98 w 152"/>
                    <a:gd name="T13" fmla="*/ 16 h 201"/>
                    <a:gd name="T14" fmla="*/ 103 w 152"/>
                    <a:gd name="T15" fmla="*/ 19 h 201"/>
                    <a:gd name="T16" fmla="*/ 90 w 152"/>
                    <a:gd name="T17" fmla="*/ 19 h 201"/>
                    <a:gd name="T18" fmla="*/ 98 w 152"/>
                    <a:gd name="T19" fmla="*/ 23 h 201"/>
                    <a:gd name="T20" fmla="*/ 109 w 152"/>
                    <a:gd name="T21" fmla="*/ 25 h 201"/>
                    <a:gd name="T22" fmla="*/ 98 w 152"/>
                    <a:gd name="T23" fmla="*/ 27 h 201"/>
                    <a:gd name="T24" fmla="*/ 98 w 152"/>
                    <a:gd name="T25" fmla="*/ 31 h 201"/>
                    <a:gd name="T26" fmla="*/ 86 w 152"/>
                    <a:gd name="T27" fmla="*/ 36 h 201"/>
                    <a:gd name="T28" fmla="*/ 86 w 152"/>
                    <a:gd name="T29" fmla="*/ 38 h 201"/>
                    <a:gd name="T30" fmla="*/ 86 w 152"/>
                    <a:gd name="T31" fmla="*/ 42 h 201"/>
                    <a:gd name="T32" fmla="*/ 86 w 152"/>
                    <a:gd name="T33" fmla="*/ 46 h 201"/>
                    <a:gd name="T34" fmla="*/ 73 w 152"/>
                    <a:gd name="T35" fmla="*/ 46 h 201"/>
                    <a:gd name="T36" fmla="*/ 61 w 152"/>
                    <a:gd name="T37" fmla="*/ 46 h 201"/>
                    <a:gd name="T38" fmla="*/ 55 w 152"/>
                    <a:gd name="T39" fmla="*/ 45 h 201"/>
                    <a:gd name="T40" fmla="*/ 42 w 152"/>
                    <a:gd name="T41" fmla="*/ 42 h 201"/>
                    <a:gd name="T42" fmla="*/ 37 w 152"/>
                    <a:gd name="T43" fmla="*/ 46 h 201"/>
                    <a:gd name="T44" fmla="*/ 30 w 152"/>
                    <a:gd name="T45" fmla="*/ 42 h 201"/>
                    <a:gd name="T46" fmla="*/ 18 w 152"/>
                    <a:gd name="T47" fmla="*/ 42 h 201"/>
                    <a:gd name="T48" fmla="*/ 10 w 152"/>
                    <a:gd name="T49" fmla="*/ 38 h 201"/>
                    <a:gd name="T50" fmla="*/ 8 w 152"/>
                    <a:gd name="T51" fmla="*/ 31 h 201"/>
                    <a:gd name="T52" fmla="*/ 0 w 152"/>
                    <a:gd name="T53" fmla="*/ 27 h 201"/>
                    <a:gd name="T54" fmla="*/ 18 w 152"/>
                    <a:gd name="T55" fmla="*/ 21 h 201"/>
                    <a:gd name="T56" fmla="*/ 30 w 152"/>
                    <a:gd name="T57" fmla="*/ 23 h 201"/>
                    <a:gd name="T58" fmla="*/ 30 w 152"/>
                    <a:gd name="T59" fmla="*/ 19 h 201"/>
                    <a:gd name="T60" fmla="*/ 55 w 152"/>
                    <a:gd name="T61" fmla="*/ 16 h 201"/>
                    <a:gd name="T62" fmla="*/ 67 w 152"/>
                    <a:gd name="T63" fmla="*/ 6 h 201"/>
                    <a:gd name="T64" fmla="*/ 78 w 152"/>
                    <a:gd name="T65" fmla="*/ 6 h 201"/>
                    <a:gd name="T66" fmla="*/ 78 w 152"/>
                    <a:gd name="T67" fmla="*/ 0 h 201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52"/>
                    <a:gd name="T103" fmla="*/ 0 h 201"/>
                    <a:gd name="T104" fmla="*/ 152 w 152"/>
                    <a:gd name="T105" fmla="*/ 201 h 201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52" h="201">
                      <a:moveTo>
                        <a:pt x="119" y="0"/>
                      </a:moveTo>
                      <a:lnTo>
                        <a:pt x="126" y="0"/>
                      </a:lnTo>
                      <a:lnTo>
                        <a:pt x="136" y="9"/>
                      </a:lnTo>
                      <a:lnTo>
                        <a:pt x="143" y="17"/>
                      </a:lnTo>
                      <a:lnTo>
                        <a:pt x="151" y="17"/>
                      </a:lnTo>
                      <a:lnTo>
                        <a:pt x="151" y="26"/>
                      </a:lnTo>
                      <a:lnTo>
                        <a:pt x="143" y="26"/>
                      </a:lnTo>
                      <a:lnTo>
                        <a:pt x="136" y="26"/>
                      </a:lnTo>
                      <a:lnTo>
                        <a:pt x="143" y="36"/>
                      </a:lnTo>
                      <a:lnTo>
                        <a:pt x="126" y="43"/>
                      </a:lnTo>
                      <a:lnTo>
                        <a:pt x="119" y="43"/>
                      </a:lnTo>
                      <a:lnTo>
                        <a:pt x="119" y="52"/>
                      </a:lnTo>
                      <a:lnTo>
                        <a:pt x="126" y="62"/>
                      </a:lnTo>
                      <a:lnTo>
                        <a:pt x="136" y="70"/>
                      </a:lnTo>
                      <a:lnTo>
                        <a:pt x="136" y="78"/>
                      </a:lnTo>
                      <a:lnTo>
                        <a:pt x="143" y="78"/>
                      </a:lnTo>
                      <a:lnTo>
                        <a:pt x="136" y="88"/>
                      </a:lnTo>
                      <a:lnTo>
                        <a:pt x="126" y="78"/>
                      </a:lnTo>
                      <a:lnTo>
                        <a:pt x="126" y="88"/>
                      </a:lnTo>
                      <a:lnTo>
                        <a:pt x="136" y="96"/>
                      </a:lnTo>
                      <a:lnTo>
                        <a:pt x="143" y="106"/>
                      </a:lnTo>
                      <a:lnTo>
                        <a:pt x="151" y="106"/>
                      </a:lnTo>
                      <a:lnTo>
                        <a:pt x="143" y="106"/>
                      </a:lnTo>
                      <a:lnTo>
                        <a:pt x="136" y="113"/>
                      </a:lnTo>
                      <a:lnTo>
                        <a:pt x="126" y="122"/>
                      </a:lnTo>
                      <a:lnTo>
                        <a:pt x="136" y="130"/>
                      </a:lnTo>
                      <a:lnTo>
                        <a:pt x="126" y="138"/>
                      </a:lnTo>
                      <a:lnTo>
                        <a:pt x="119" y="148"/>
                      </a:lnTo>
                      <a:lnTo>
                        <a:pt x="109" y="157"/>
                      </a:lnTo>
                      <a:lnTo>
                        <a:pt x="119" y="157"/>
                      </a:lnTo>
                      <a:lnTo>
                        <a:pt x="119" y="164"/>
                      </a:lnTo>
                      <a:lnTo>
                        <a:pt x="119" y="174"/>
                      </a:lnTo>
                      <a:lnTo>
                        <a:pt x="119" y="183"/>
                      </a:lnTo>
                      <a:lnTo>
                        <a:pt x="119" y="191"/>
                      </a:lnTo>
                      <a:lnTo>
                        <a:pt x="109" y="191"/>
                      </a:lnTo>
                      <a:lnTo>
                        <a:pt x="101" y="191"/>
                      </a:lnTo>
                      <a:lnTo>
                        <a:pt x="93" y="200"/>
                      </a:lnTo>
                      <a:lnTo>
                        <a:pt x="84" y="191"/>
                      </a:lnTo>
                      <a:lnTo>
                        <a:pt x="84" y="183"/>
                      </a:lnTo>
                      <a:lnTo>
                        <a:pt x="76" y="183"/>
                      </a:lnTo>
                      <a:lnTo>
                        <a:pt x="68" y="174"/>
                      </a:lnTo>
                      <a:lnTo>
                        <a:pt x="58" y="174"/>
                      </a:lnTo>
                      <a:lnTo>
                        <a:pt x="58" y="183"/>
                      </a:lnTo>
                      <a:lnTo>
                        <a:pt x="51" y="191"/>
                      </a:lnTo>
                      <a:lnTo>
                        <a:pt x="51" y="183"/>
                      </a:lnTo>
                      <a:lnTo>
                        <a:pt x="42" y="174"/>
                      </a:lnTo>
                      <a:lnTo>
                        <a:pt x="33" y="174"/>
                      </a:lnTo>
                      <a:lnTo>
                        <a:pt x="25" y="174"/>
                      </a:lnTo>
                      <a:lnTo>
                        <a:pt x="17" y="164"/>
                      </a:lnTo>
                      <a:lnTo>
                        <a:pt x="17" y="157"/>
                      </a:lnTo>
                      <a:lnTo>
                        <a:pt x="17" y="138"/>
                      </a:lnTo>
                      <a:lnTo>
                        <a:pt x="8" y="130"/>
                      </a:lnTo>
                      <a:lnTo>
                        <a:pt x="0" y="122"/>
                      </a:lnTo>
                      <a:lnTo>
                        <a:pt x="0" y="113"/>
                      </a:lnTo>
                      <a:lnTo>
                        <a:pt x="8" y="88"/>
                      </a:lnTo>
                      <a:lnTo>
                        <a:pt x="25" y="88"/>
                      </a:lnTo>
                      <a:lnTo>
                        <a:pt x="33" y="96"/>
                      </a:lnTo>
                      <a:lnTo>
                        <a:pt x="42" y="96"/>
                      </a:lnTo>
                      <a:lnTo>
                        <a:pt x="42" y="88"/>
                      </a:lnTo>
                      <a:lnTo>
                        <a:pt x="42" y="78"/>
                      </a:lnTo>
                      <a:lnTo>
                        <a:pt x="68" y="62"/>
                      </a:lnTo>
                      <a:lnTo>
                        <a:pt x="76" y="62"/>
                      </a:lnTo>
                      <a:lnTo>
                        <a:pt x="76" y="52"/>
                      </a:lnTo>
                      <a:lnTo>
                        <a:pt x="93" y="26"/>
                      </a:lnTo>
                      <a:lnTo>
                        <a:pt x="101" y="26"/>
                      </a:lnTo>
                      <a:lnTo>
                        <a:pt x="109" y="26"/>
                      </a:lnTo>
                      <a:lnTo>
                        <a:pt x="119" y="0"/>
                      </a:lnTo>
                      <a:lnTo>
                        <a:pt x="109" y="0"/>
                      </a:lnTo>
                      <a:lnTo>
                        <a:pt x="119" y="0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Freeform 16"/>
                <p:cNvSpPr>
                  <a:spLocks/>
                </p:cNvSpPr>
                <p:nvPr/>
              </p:nvSpPr>
              <p:spPr bwMode="auto">
                <a:xfrm>
                  <a:off x="-290" y="2575"/>
                  <a:ext cx="12" cy="2"/>
                </a:xfrm>
                <a:custGeom>
                  <a:avLst/>
                  <a:gdLst>
                    <a:gd name="T0" fmla="*/ 6 w 12"/>
                    <a:gd name="T1" fmla="*/ 0 h 4"/>
                    <a:gd name="T2" fmla="*/ 0 w 12"/>
                    <a:gd name="T3" fmla="*/ 0 h 4"/>
                    <a:gd name="T4" fmla="*/ 0 w 12"/>
                    <a:gd name="T5" fmla="*/ 3 h 4"/>
                    <a:gd name="T6" fmla="*/ 6 w 12"/>
                    <a:gd name="T7" fmla="*/ 3 h 4"/>
                    <a:gd name="T8" fmla="*/ 6 w 12"/>
                    <a:gd name="T9" fmla="*/ 3 h 4"/>
                    <a:gd name="T10" fmla="*/ 6 w 12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"/>
                    <a:gd name="T19" fmla="*/ 0 h 4"/>
                    <a:gd name="T20" fmla="*/ 12 w 12"/>
                    <a:gd name="T21" fmla="*/ 4 h 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" h="4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6" y="3"/>
                      </a:lnTo>
                      <a:lnTo>
                        <a:pt x="11" y="3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Freeform 17"/>
                <p:cNvSpPr>
                  <a:spLocks/>
                </p:cNvSpPr>
                <p:nvPr/>
              </p:nvSpPr>
              <p:spPr bwMode="auto">
                <a:xfrm>
                  <a:off x="-284" y="2568"/>
                  <a:ext cx="12" cy="5"/>
                </a:xfrm>
                <a:custGeom>
                  <a:avLst/>
                  <a:gdLst>
                    <a:gd name="T0" fmla="*/ 11 w 12"/>
                    <a:gd name="T1" fmla="*/ 0 h 5"/>
                    <a:gd name="T2" fmla="*/ 6 w 12"/>
                    <a:gd name="T3" fmla="*/ 0 h 5"/>
                    <a:gd name="T4" fmla="*/ 0 w 12"/>
                    <a:gd name="T5" fmla="*/ 2 h 5"/>
                    <a:gd name="T6" fmla="*/ 6 w 12"/>
                    <a:gd name="T7" fmla="*/ 2 h 5"/>
                    <a:gd name="T8" fmla="*/ 11 w 12"/>
                    <a:gd name="T9" fmla="*/ 2 h 5"/>
                    <a:gd name="T10" fmla="*/ 11 w 12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"/>
                    <a:gd name="T19" fmla="*/ 0 h 5"/>
                    <a:gd name="T20" fmla="*/ 12 w 12"/>
                    <a:gd name="T21" fmla="*/ 5 h 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" h="5">
                      <a:moveTo>
                        <a:pt x="11" y="0"/>
                      </a:move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6" y="4"/>
                      </a:lnTo>
                      <a:lnTo>
                        <a:pt x="11" y="4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4" name="Freeform 18"/>
                <p:cNvSpPr>
                  <a:spLocks/>
                </p:cNvSpPr>
                <p:nvPr/>
              </p:nvSpPr>
              <p:spPr bwMode="auto">
                <a:xfrm>
                  <a:off x="-268" y="2558"/>
                  <a:ext cx="7" cy="6"/>
                </a:xfrm>
                <a:custGeom>
                  <a:avLst/>
                  <a:gdLst>
                    <a:gd name="T0" fmla="*/ 41 w 5"/>
                    <a:gd name="T1" fmla="*/ 0 h 4"/>
                    <a:gd name="T2" fmla="*/ 0 w 5"/>
                    <a:gd name="T3" fmla="*/ 0 h 4"/>
                    <a:gd name="T4" fmla="*/ 41 w 5"/>
                    <a:gd name="T5" fmla="*/ 14 h 4"/>
                    <a:gd name="T6" fmla="*/ 41 w 5"/>
                    <a:gd name="T7" fmla="*/ 0 h 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"/>
                    <a:gd name="T13" fmla="*/ 0 h 4"/>
                    <a:gd name="T14" fmla="*/ 5 w 5"/>
                    <a:gd name="T15" fmla="*/ 4 h 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" h="4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5" name="Freeform 19"/>
                <p:cNvSpPr>
                  <a:spLocks/>
                </p:cNvSpPr>
                <p:nvPr/>
              </p:nvSpPr>
              <p:spPr bwMode="auto">
                <a:xfrm>
                  <a:off x="-268" y="2512"/>
                  <a:ext cx="71" cy="61"/>
                </a:xfrm>
                <a:custGeom>
                  <a:avLst/>
                  <a:gdLst>
                    <a:gd name="T0" fmla="*/ 0 w 74"/>
                    <a:gd name="T1" fmla="*/ 10 h 75"/>
                    <a:gd name="T2" fmla="*/ 0 w 74"/>
                    <a:gd name="T3" fmla="*/ 12 h 75"/>
                    <a:gd name="T4" fmla="*/ 8 w 74"/>
                    <a:gd name="T5" fmla="*/ 12 h 75"/>
                    <a:gd name="T6" fmla="*/ 12 w 74"/>
                    <a:gd name="T7" fmla="*/ 10 h 75"/>
                    <a:gd name="T8" fmla="*/ 18 w 74"/>
                    <a:gd name="T9" fmla="*/ 10 h 75"/>
                    <a:gd name="T10" fmla="*/ 32 w 74"/>
                    <a:gd name="T11" fmla="*/ 10 h 75"/>
                    <a:gd name="T12" fmla="*/ 25 w 74"/>
                    <a:gd name="T13" fmla="*/ 12 h 75"/>
                    <a:gd name="T14" fmla="*/ 32 w 74"/>
                    <a:gd name="T15" fmla="*/ 13 h 75"/>
                    <a:gd name="T16" fmla="*/ 32 w 74"/>
                    <a:gd name="T17" fmla="*/ 15 h 75"/>
                    <a:gd name="T18" fmla="*/ 49 w 74"/>
                    <a:gd name="T19" fmla="*/ 18 h 75"/>
                    <a:gd name="T20" fmla="*/ 43 w 74"/>
                    <a:gd name="T21" fmla="*/ 12 h 75"/>
                    <a:gd name="T22" fmla="*/ 49 w 74"/>
                    <a:gd name="T23" fmla="*/ 13 h 75"/>
                    <a:gd name="T24" fmla="*/ 55 w 74"/>
                    <a:gd name="T25" fmla="*/ 13 h 75"/>
                    <a:gd name="T26" fmla="*/ 55 w 74"/>
                    <a:gd name="T27" fmla="*/ 12 h 75"/>
                    <a:gd name="T28" fmla="*/ 55 w 74"/>
                    <a:gd name="T29" fmla="*/ 8 h 75"/>
                    <a:gd name="T30" fmla="*/ 55 w 74"/>
                    <a:gd name="T31" fmla="*/ 4 h 75"/>
                    <a:gd name="T32" fmla="*/ 55 w 74"/>
                    <a:gd name="T33" fmla="*/ 2 h 75"/>
                    <a:gd name="T34" fmla="*/ 43 w 74"/>
                    <a:gd name="T35" fmla="*/ 0 h 75"/>
                    <a:gd name="T36" fmla="*/ 35 w 74"/>
                    <a:gd name="T37" fmla="*/ 2 h 75"/>
                    <a:gd name="T38" fmla="*/ 35 w 74"/>
                    <a:gd name="T39" fmla="*/ 4 h 75"/>
                    <a:gd name="T40" fmla="*/ 25 w 74"/>
                    <a:gd name="T41" fmla="*/ 6 h 75"/>
                    <a:gd name="T42" fmla="*/ 18 w 74"/>
                    <a:gd name="T43" fmla="*/ 4 h 75"/>
                    <a:gd name="T44" fmla="*/ 12 w 74"/>
                    <a:gd name="T45" fmla="*/ 6 h 75"/>
                    <a:gd name="T46" fmla="*/ 8 w 74"/>
                    <a:gd name="T47" fmla="*/ 8 h 75"/>
                    <a:gd name="T48" fmla="*/ 0 w 74"/>
                    <a:gd name="T49" fmla="*/ 10 h 7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4"/>
                    <a:gd name="T76" fmla="*/ 0 h 75"/>
                    <a:gd name="T77" fmla="*/ 74 w 74"/>
                    <a:gd name="T78" fmla="*/ 75 h 7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4" h="75">
                      <a:moveTo>
                        <a:pt x="0" y="40"/>
                      </a:moveTo>
                      <a:lnTo>
                        <a:pt x="0" y="49"/>
                      </a:lnTo>
                      <a:lnTo>
                        <a:pt x="8" y="49"/>
                      </a:lnTo>
                      <a:lnTo>
                        <a:pt x="16" y="40"/>
                      </a:lnTo>
                      <a:lnTo>
                        <a:pt x="25" y="40"/>
                      </a:lnTo>
                      <a:lnTo>
                        <a:pt x="41" y="40"/>
                      </a:lnTo>
                      <a:lnTo>
                        <a:pt x="32" y="49"/>
                      </a:lnTo>
                      <a:lnTo>
                        <a:pt x="41" y="58"/>
                      </a:lnTo>
                      <a:lnTo>
                        <a:pt x="41" y="65"/>
                      </a:lnTo>
                      <a:lnTo>
                        <a:pt x="65" y="74"/>
                      </a:lnTo>
                      <a:lnTo>
                        <a:pt x="57" y="49"/>
                      </a:lnTo>
                      <a:lnTo>
                        <a:pt x="65" y="58"/>
                      </a:lnTo>
                      <a:lnTo>
                        <a:pt x="73" y="58"/>
                      </a:lnTo>
                      <a:lnTo>
                        <a:pt x="73" y="49"/>
                      </a:lnTo>
                      <a:lnTo>
                        <a:pt x="73" y="33"/>
                      </a:lnTo>
                      <a:lnTo>
                        <a:pt x="73" y="15"/>
                      </a:lnTo>
                      <a:lnTo>
                        <a:pt x="73" y="9"/>
                      </a:lnTo>
                      <a:lnTo>
                        <a:pt x="57" y="0"/>
                      </a:lnTo>
                      <a:lnTo>
                        <a:pt x="48" y="9"/>
                      </a:lnTo>
                      <a:lnTo>
                        <a:pt x="48" y="15"/>
                      </a:lnTo>
                      <a:lnTo>
                        <a:pt x="32" y="24"/>
                      </a:lnTo>
                      <a:lnTo>
                        <a:pt x="25" y="15"/>
                      </a:lnTo>
                      <a:lnTo>
                        <a:pt x="16" y="24"/>
                      </a:lnTo>
                      <a:lnTo>
                        <a:pt x="8" y="33"/>
                      </a:lnTo>
                      <a:lnTo>
                        <a:pt x="0" y="40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6" name="Freeform 20"/>
                <p:cNvSpPr>
                  <a:spLocks/>
                </p:cNvSpPr>
                <p:nvPr/>
              </p:nvSpPr>
              <p:spPr bwMode="auto">
                <a:xfrm>
                  <a:off x="-316" y="2381"/>
                  <a:ext cx="94" cy="104"/>
                </a:xfrm>
                <a:custGeom>
                  <a:avLst/>
                  <a:gdLst>
                    <a:gd name="T0" fmla="*/ 7 w 100"/>
                    <a:gd name="T1" fmla="*/ 0 h 128"/>
                    <a:gd name="T2" fmla="*/ 0 w 100"/>
                    <a:gd name="T3" fmla="*/ 2 h 128"/>
                    <a:gd name="T4" fmla="*/ 7 w 100"/>
                    <a:gd name="T5" fmla="*/ 3 h 128"/>
                    <a:gd name="T6" fmla="*/ 7 w 100"/>
                    <a:gd name="T7" fmla="*/ 5 h 128"/>
                    <a:gd name="T8" fmla="*/ 7 w 100"/>
                    <a:gd name="T9" fmla="*/ 7 h 128"/>
                    <a:gd name="T10" fmla="*/ 0 w 100"/>
                    <a:gd name="T11" fmla="*/ 9 h 128"/>
                    <a:gd name="T12" fmla="*/ 0 w 100"/>
                    <a:gd name="T13" fmla="*/ 13 h 128"/>
                    <a:gd name="T14" fmla="*/ 7 w 100"/>
                    <a:gd name="T15" fmla="*/ 13 h 128"/>
                    <a:gd name="T16" fmla="*/ 9 w 100"/>
                    <a:gd name="T17" fmla="*/ 15 h 128"/>
                    <a:gd name="T18" fmla="*/ 9 w 100"/>
                    <a:gd name="T19" fmla="*/ 19 h 128"/>
                    <a:gd name="T20" fmla="*/ 17 w 100"/>
                    <a:gd name="T21" fmla="*/ 19 h 128"/>
                    <a:gd name="T22" fmla="*/ 27 w 100"/>
                    <a:gd name="T23" fmla="*/ 19 h 128"/>
                    <a:gd name="T24" fmla="*/ 32 w 100"/>
                    <a:gd name="T25" fmla="*/ 20 h 128"/>
                    <a:gd name="T26" fmla="*/ 37 w 100"/>
                    <a:gd name="T27" fmla="*/ 22 h 128"/>
                    <a:gd name="T28" fmla="*/ 37 w 100"/>
                    <a:gd name="T29" fmla="*/ 25 h 128"/>
                    <a:gd name="T30" fmla="*/ 49 w 100"/>
                    <a:gd name="T31" fmla="*/ 25 h 128"/>
                    <a:gd name="T32" fmla="*/ 49 w 100"/>
                    <a:gd name="T33" fmla="*/ 25 h 128"/>
                    <a:gd name="T34" fmla="*/ 37 w 100"/>
                    <a:gd name="T35" fmla="*/ 19 h 128"/>
                    <a:gd name="T36" fmla="*/ 49 w 100"/>
                    <a:gd name="T37" fmla="*/ 22 h 128"/>
                    <a:gd name="T38" fmla="*/ 59 w 100"/>
                    <a:gd name="T39" fmla="*/ 25 h 128"/>
                    <a:gd name="T40" fmla="*/ 59 w 100"/>
                    <a:gd name="T41" fmla="*/ 28 h 128"/>
                    <a:gd name="T42" fmla="*/ 64 w 100"/>
                    <a:gd name="T43" fmla="*/ 25 h 128"/>
                    <a:gd name="T44" fmla="*/ 59 w 100"/>
                    <a:gd name="T45" fmla="*/ 25 h 128"/>
                    <a:gd name="T46" fmla="*/ 59 w 100"/>
                    <a:gd name="T47" fmla="*/ 22 h 128"/>
                    <a:gd name="T48" fmla="*/ 53 w 100"/>
                    <a:gd name="T49" fmla="*/ 22 h 128"/>
                    <a:gd name="T50" fmla="*/ 49 w 100"/>
                    <a:gd name="T51" fmla="*/ 19 h 128"/>
                    <a:gd name="T52" fmla="*/ 49 w 100"/>
                    <a:gd name="T53" fmla="*/ 16 h 128"/>
                    <a:gd name="T54" fmla="*/ 43 w 100"/>
                    <a:gd name="T55" fmla="*/ 16 h 128"/>
                    <a:gd name="T56" fmla="*/ 32 w 100"/>
                    <a:gd name="T57" fmla="*/ 16 h 128"/>
                    <a:gd name="T58" fmla="*/ 27 w 100"/>
                    <a:gd name="T59" fmla="*/ 16 h 128"/>
                    <a:gd name="T60" fmla="*/ 21 w 100"/>
                    <a:gd name="T61" fmla="*/ 13 h 128"/>
                    <a:gd name="T62" fmla="*/ 21 w 100"/>
                    <a:gd name="T63" fmla="*/ 11 h 128"/>
                    <a:gd name="T64" fmla="*/ 21 w 100"/>
                    <a:gd name="T65" fmla="*/ 7 h 128"/>
                    <a:gd name="T66" fmla="*/ 27 w 100"/>
                    <a:gd name="T67" fmla="*/ 5 h 128"/>
                    <a:gd name="T68" fmla="*/ 21 w 100"/>
                    <a:gd name="T69" fmla="*/ 3 h 128"/>
                    <a:gd name="T70" fmla="*/ 17 w 100"/>
                    <a:gd name="T71" fmla="*/ 2 h 128"/>
                    <a:gd name="T72" fmla="*/ 17 w 100"/>
                    <a:gd name="T73" fmla="*/ 0 h 128"/>
                    <a:gd name="T74" fmla="*/ 7 w 100"/>
                    <a:gd name="T75" fmla="*/ 0 h 12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00"/>
                    <a:gd name="T115" fmla="*/ 0 h 128"/>
                    <a:gd name="T116" fmla="*/ 100 w 100"/>
                    <a:gd name="T117" fmla="*/ 128 h 12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00" h="128">
                      <a:moveTo>
                        <a:pt x="7" y="0"/>
                      </a:moveTo>
                      <a:lnTo>
                        <a:pt x="0" y="7"/>
                      </a:lnTo>
                      <a:lnTo>
                        <a:pt x="7" y="16"/>
                      </a:lnTo>
                      <a:lnTo>
                        <a:pt x="7" y="25"/>
                      </a:lnTo>
                      <a:lnTo>
                        <a:pt x="7" y="33"/>
                      </a:lnTo>
                      <a:lnTo>
                        <a:pt x="0" y="41"/>
                      </a:lnTo>
                      <a:lnTo>
                        <a:pt x="0" y="59"/>
                      </a:lnTo>
                      <a:lnTo>
                        <a:pt x="7" y="59"/>
                      </a:lnTo>
                      <a:lnTo>
                        <a:pt x="16" y="67"/>
                      </a:lnTo>
                      <a:lnTo>
                        <a:pt x="16" y="85"/>
                      </a:lnTo>
                      <a:lnTo>
                        <a:pt x="24" y="85"/>
                      </a:lnTo>
                      <a:lnTo>
                        <a:pt x="41" y="85"/>
                      </a:lnTo>
                      <a:lnTo>
                        <a:pt x="49" y="92"/>
                      </a:lnTo>
                      <a:lnTo>
                        <a:pt x="57" y="101"/>
                      </a:lnTo>
                      <a:lnTo>
                        <a:pt x="57" y="110"/>
                      </a:lnTo>
                      <a:lnTo>
                        <a:pt x="74" y="118"/>
                      </a:lnTo>
                      <a:lnTo>
                        <a:pt x="74" y="110"/>
                      </a:lnTo>
                      <a:lnTo>
                        <a:pt x="57" y="85"/>
                      </a:lnTo>
                      <a:lnTo>
                        <a:pt x="74" y="101"/>
                      </a:lnTo>
                      <a:lnTo>
                        <a:pt x="91" y="118"/>
                      </a:lnTo>
                      <a:lnTo>
                        <a:pt x="91" y="127"/>
                      </a:lnTo>
                      <a:lnTo>
                        <a:pt x="99" y="118"/>
                      </a:lnTo>
                      <a:lnTo>
                        <a:pt x="91" y="118"/>
                      </a:lnTo>
                      <a:lnTo>
                        <a:pt x="91" y="101"/>
                      </a:lnTo>
                      <a:lnTo>
                        <a:pt x="82" y="101"/>
                      </a:lnTo>
                      <a:lnTo>
                        <a:pt x="74" y="85"/>
                      </a:lnTo>
                      <a:lnTo>
                        <a:pt x="74" y="75"/>
                      </a:lnTo>
                      <a:lnTo>
                        <a:pt x="66" y="75"/>
                      </a:lnTo>
                      <a:lnTo>
                        <a:pt x="49" y="75"/>
                      </a:lnTo>
                      <a:lnTo>
                        <a:pt x="41" y="75"/>
                      </a:lnTo>
                      <a:lnTo>
                        <a:pt x="32" y="59"/>
                      </a:lnTo>
                      <a:lnTo>
                        <a:pt x="32" y="51"/>
                      </a:lnTo>
                      <a:lnTo>
                        <a:pt x="32" y="33"/>
                      </a:lnTo>
                      <a:lnTo>
                        <a:pt x="41" y="25"/>
                      </a:lnTo>
                      <a:lnTo>
                        <a:pt x="32" y="16"/>
                      </a:lnTo>
                      <a:lnTo>
                        <a:pt x="24" y="7"/>
                      </a:lnTo>
                      <a:lnTo>
                        <a:pt x="24" y="0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7" name="Freeform 21"/>
                <p:cNvSpPr>
                  <a:spLocks/>
                </p:cNvSpPr>
                <p:nvPr/>
              </p:nvSpPr>
              <p:spPr bwMode="auto">
                <a:xfrm>
                  <a:off x="-290" y="2461"/>
                  <a:ext cx="18" cy="17"/>
                </a:xfrm>
                <a:custGeom>
                  <a:avLst/>
                  <a:gdLst>
                    <a:gd name="T0" fmla="*/ 5 w 20"/>
                    <a:gd name="T1" fmla="*/ 3 h 22"/>
                    <a:gd name="T2" fmla="*/ 5 w 20"/>
                    <a:gd name="T3" fmla="*/ 3 h 22"/>
                    <a:gd name="T4" fmla="*/ 9 w 20"/>
                    <a:gd name="T5" fmla="*/ 3 h 22"/>
                    <a:gd name="T6" fmla="*/ 5 w 20"/>
                    <a:gd name="T7" fmla="*/ 2 h 22"/>
                    <a:gd name="T8" fmla="*/ 5 w 20"/>
                    <a:gd name="T9" fmla="*/ 2 h 22"/>
                    <a:gd name="T10" fmla="*/ 0 w 20"/>
                    <a:gd name="T11" fmla="*/ 0 h 22"/>
                    <a:gd name="T12" fmla="*/ 0 w 20"/>
                    <a:gd name="T13" fmla="*/ 2 h 22"/>
                    <a:gd name="T14" fmla="*/ 5 w 20"/>
                    <a:gd name="T15" fmla="*/ 2 h 22"/>
                    <a:gd name="T16" fmla="*/ 5 w 20"/>
                    <a:gd name="T17" fmla="*/ 3 h 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"/>
                    <a:gd name="T28" fmla="*/ 0 h 22"/>
                    <a:gd name="T29" fmla="*/ 20 w 20"/>
                    <a:gd name="T30" fmla="*/ 22 h 2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" h="22">
                      <a:moveTo>
                        <a:pt x="7" y="21"/>
                      </a:moveTo>
                      <a:lnTo>
                        <a:pt x="12" y="21"/>
                      </a:lnTo>
                      <a:lnTo>
                        <a:pt x="19" y="21"/>
                      </a:lnTo>
                      <a:lnTo>
                        <a:pt x="12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7" y="13"/>
                      </a:lnTo>
                      <a:lnTo>
                        <a:pt x="7" y="21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8" name="Freeform 22"/>
                <p:cNvSpPr>
                  <a:spLocks/>
                </p:cNvSpPr>
                <p:nvPr/>
              </p:nvSpPr>
              <p:spPr bwMode="auto">
                <a:xfrm>
                  <a:off x="-274" y="2481"/>
                  <a:ext cx="17" cy="19"/>
                </a:xfrm>
                <a:custGeom>
                  <a:avLst/>
                  <a:gdLst>
                    <a:gd name="T0" fmla="*/ 3 w 20"/>
                    <a:gd name="T1" fmla="*/ 4 h 23"/>
                    <a:gd name="T2" fmla="*/ 4 w 20"/>
                    <a:gd name="T3" fmla="*/ 4 h 23"/>
                    <a:gd name="T4" fmla="*/ 4 w 20"/>
                    <a:gd name="T5" fmla="*/ 2 h 23"/>
                    <a:gd name="T6" fmla="*/ 7 w 20"/>
                    <a:gd name="T7" fmla="*/ 2 h 23"/>
                    <a:gd name="T8" fmla="*/ 4 w 20"/>
                    <a:gd name="T9" fmla="*/ 0 h 23"/>
                    <a:gd name="T10" fmla="*/ 3 w 20"/>
                    <a:gd name="T11" fmla="*/ 0 h 23"/>
                    <a:gd name="T12" fmla="*/ 0 w 20"/>
                    <a:gd name="T13" fmla="*/ 2 h 23"/>
                    <a:gd name="T14" fmla="*/ 3 w 20"/>
                    <a:gd name="T15" fmla="*/ 4 h 2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"/>
                    <a:gd name="T25" fmla="*/ 0 h 23"/>
                    <a:gd name="T26" fmla="*/ 20 w 20"/>
                    <a:gd name="T27" fmla="*/ 23 h 2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" h="23">
                      <a:moveTo>
                        <a:pt x="7" y="22"/>
                      </a:moveTo>
                      <a:lnTo>
                        <a:pt x="12" y="22"/>
                      </a:lnTo>
                      <a:lnTo>
                        <a:pt x="12" y="14"/>
                      </a:lnTo>
                      <a:lnTo>
                        <a:pt x="19" y="8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9" name="Freeform 23"/>
                <p:cNvSpPr>
                  <a:spLocks/>
                </p:cNvSpPr>
                <p:nvPr/>
              </p:nvSpPr>
              <p:spPr bwMode="auto">
                <a:xfrm>
                  <a:off x="-259" y="2498"/>
                  <a:ext cx="12" cy="16"/>
                </a:xfrm>
                <a:custGeom>
                  <a:avLst/>
                  <a:gdLst>
                    <a:gd name="T0" fmla="*/ 0 w 13"/>
                    <a:gd name="T1" fmla="*/ 2 h 20"/>
                    <a:gd name="T2" fmla="*/ 0 w 13"/>
                    <a:gd name="T3" fmla="*/ 4 h 20"/>
                    <a:gd name="T4" fmla="*/ 3 w 13"/>
                    <a:gd name="T5" fmla="*/ 4 h 20"/>
                    <a:gd name="T6" fmla="*/ 3 w 13"/>
                    <a:gd name="T7" fmla="*/ 2 h 20"/>
                    <a:gd name="T8" fmla="*/ 3 w 13"/>
                    <a:gd name="T9" fmla="*/ 2 h 20"/>
                    <a:gd name="T10" fmla="*/ 3 w 13"/>
                    <a:gd name="T11" fmla="*/ 0 h 20"/>
                    <a:gd name="T12" fmla="*/ 3 w 13"/>
                    <a:gd name="T13" fmla="*/ 0 h 20"/>
                    <a:gd name="T14" fmla="*/ 3 w 13"/>
                    <a:gd name="T15" fmla="*/ 2 h 20"/>
                    <a:gd name="T16" fmla="*/ 0 w 13"/>
                    <a:gd name="T17" fmla="*/ 2 h 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"/>
                    <a:gd name="T28" fmla="*/ 0 h 20"/>
                    <a:gd name="T29" fmla="*/ 13 w 13"/>
                    <a:gd name="T30" fmla="*/ 20 h 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" h="20">
                      <a:moveTo>
                        <a:pt x="0" y="13"/>
                      </a:moveTo>
                      <a:lnTo>
                        <a:pt x="0" y="19"/>
                      </a:lnTo>
                      <a:lnTo>
                        <a:pt x="6" y="19"/>
                      </a:lnTo>
                      <a:lnTo>
                        <a:pt x="12" y="13"/>
                      </a:lnTo>
                      <a:lnTo>
                        <a:pt x="12" y="6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0" name="Freeform 24"/>
                <p:cNvSpPr>
                  <a:spLocks/>
                </p:cNvSpPr>
                <p:nvPr/>
              </p:nvSpPr>
              <p:spPr bwMode="auto">
                <a:xfrm>
                  <a:off x="-330" y="2490"/>
                  <a:ext cx="25" cy="45"/>
                </a:xfrm>
                <a:custGeom>
                  <a:avLst/>
                  <a:gdLst>
                    <a:gd name="T0" fmla="*/ 19 w 27"/>
                    <a:gd name="T1" fmla="*/ 2 h 55"/>
                    <a:gd name="T2" fmla="*/ 13 w 27"/>
                    <a:gd name="T3" fmla="*/ 0 h 55"/>
                    <a:gd name="T4" fmla="*/ 13 w 27"/>
                    <a:gd name="T5" fmla="*/ 4 h 55"/>
                    <a:gd name="T6" fmla="*/ 13 w 27"/>
                    <a:gd name="T7" fmla="*/ 6 h 55"/>
                    <a:gd name="T8" fmla="*/ 7 w 27"/>
                    <a:gd name="T9" fmla="*/ 7 h 55"/>
                    <a:gd name="T10" fmla="*/ 0 w 27"/>
                    <a:gd name="T11" fmla="*/ 9 h 55"/>
                    <a:gd name="T12" fmla="*/ 0 w 27"/>
                    <a:gd name="T13" fmla="*/ 11 h 55"/>
                    <a:gd name="T14" fmla="*/ 0 w 27"/>
                    <a:gd name="T15" fmla="*/ 13 h 55"/>
                    <a:gd name="T16" fmla="*/ 7 w 27"/>
                    <a:gd name="T17" fmla="*/ 13 h 55"/>
                    <a:gd name="T18" fmla="*/ 7 w 27"/>
                    <a:gd name="T19" fmla="*/ 9 h 55"/>
                    <a:gd name="T20" fmla="*/ 13 w 27"/>
                    <a:gd name="T21" fmla="*/ 7 h 55"/>
                    <a:gd name="T22" fmla="*/ 13 w 27"/>
                    <a:gd name="T23" fmla="*/ 7 h 55"/>
                    <a:gd name="T24" fmla="*/ 19 w 27"/>
                    <a:gd name="T25" fmla="*/ 6 h 55"/>
                    <a:gd name="T26" fmla="*/ 19 w 27"/>
                    <a:gd name="T27" fmla="*/ 2 h 5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7"/>
                    <a:gd name="T43" fmla="*/ 0 h 55"/>
                    <a:gd name="T44" fmla="*/ 27 w 27"/>
                    <a:gd name="T45" fmla="*/ 55 h 5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7" h="55">
                      <a:moveTo>
                        <a:pt x="26" y="9"/>
                      </a:moveTo>
                      <a:lnTo>
                        <a:pt x="20" y="0"/>
                      </a:lnTo>
                      <a:lnTo>
                        <a:pt x="20" y="15"/>
                      </a:lnTo>
                      <a:lnTo>
                        <a:pt x="13" y="23"/>
                      </a:lnTo>
                      <a:lnTo>
                        <a:pt x="7" y="32"/>
                      </a:lnTo>
                      <a:lnTo>
                        <a:pt x="0" y="39"/>
                      </a:lnTo>
                      <a:lnTo>
                        <a:pt x="0" y="45"/>
                      </a:lnTo>
                      <a:lnTo>
                        <a:pt x="0" y="54"/>
                      </a:lnTo>
                      <a:lnTo>
                        <a:pt x="7" y="54"/>
                      </a:lnTo>
                      <a:lnTo>
                        <a:pt x="7" y="39"/>
                      </a:lnTo>
                      <a:lnTo>
                        <a:pt x="13" y="32"/>
                      </a:lnTo>
                      <a:lnTo>
                        <a:pt x="20" y="32"/>
                      </a:lnTo>
                      <a:lnTo>
                        <a:pt x="26" y="23"/>
                      </a:lnTo>
                      <a:lnTo>
                        <a:pt x="26" y="9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Freeform 25"/>
                <p:cNvSpPr>
                  <a:spLocks/>
                </p:cNvSpPr>
                <p:nvPr/>
              </p:nvSpPr>
              <p:spPr bwMode="auto">
                <a:xfrm>
                  <a:off x="-233" y="2135"/>
                  <a:ext cx="12" cy="19"/>
                </a:xfrm>
                <a:custGeom>
                  <a:avLst/>
                  <a:gdLst>
                    <a:gd name="T0" fmla="*/ 9 w 19"/>
                    <a:gd name="T1" fmla="*/ 0 h 22"/>
                    <a:gd name="T2" fmla="*/ 0 w 19"/>
                    <a:gd name="T3" fmla="*/ 0 h 22"/>
                    <a:gd name="T4" fmla="*/ 0 w 19"/>
                    <a:gd name="T5" fmla="*/ 3 h 22"/>
                    <a:gd name="T6" fmla="*/ 0 w 19"/>
                    <a:gd name="T7" fmla="*/ 5 h 22"/>
                    <a:gd name="T8" fmla="*/ 7 w 19"/>
                    <a:gd name="T9" fmla="*/ 8 h 22"/>
                    <a:gd name="T10" fmla="*/ 9 w 19"/>
                    <a:gd name="T11" fmla="*/ 5 h 22"/>
                    <a:gd name="T12" fmla="*/ 11 w 19"/>
                    <a:gd name="T13" fmla="*/ 5 h 22"/>
                    <a:gd name="T14" fmla="*/ 11 w 19"/>
                    <a:gd name="T15" fmla="*/ 3 h 22"/>
                    <a:gd name="T16" fmla="*/ 11 w 19"/>
                    <a:gd name="T17" fmla="*/ 0 h 22"/>
                    <a:gd name="T18" fmla="*/ 9 w 19"/>
                    <a:gd name="T19" fmla="*/ 0 h 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9"/>
                    <a:gd name="T31" fmla="*/ 0 h 22"/>
                    <a:gd name="T32" fmla="*/ 19 w 19"/>
                    <a:gd name="T33" fmla="*/ 22 h 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9" h="22">
                      <a:moveTo>
                        <a:pt x="11" y="0"/>
                      </a:move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13"/>
                      </a:lnTo>
                      <a:lnTo>
                        <a:pt x="7" y="21"/>
                      </a:lnTo>
                      <a:lnTo>
                        <a:pt x="11" y="13"/>
                      </a:lnTo>
                      <a:lnTo>
                        <a:pt x="18" y="13"/>
                      </a:lnTo>
                      <a:lnTo>
                        <a:pt x="18" y="8"/>
                      </a:lnTo>
                      <a:lnTo>
                        <a:pt x="18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2" name="Freeform 26"/>
                <p:cNvSpPr>
                  <a:spLocks/>
                </p:cNvSpPr>
                <p:nvPr/>
              </p:nvSpPr>
              <p:spPr bwMode="auto">
                <a:xfrm>
                  <a:off x="47" y="3319"/>
                  <a:ext cx="154" cy="86"/>
                </a:xfrm>
                <a:custGeom>
                  <a:avLst/>
                  <a:gdLst>
                    <a:gd name="T0" fmla="*/ 0 w 162"/>
                    <a:gd name="T1" fmla="*/ 23 h 106"/>
                    <a:gd name="T2" fmla="*/ 9 w 162"/>
                    <a:gd name="T3" fmla="*/ 24 h 106"/>
                    <a:gd name="T4" fmla="*/ 19 w 162"/>
                    <a:gd name="T5" fmla="*/ 24 h 106"/>
                    <a:gd name="T6" fmla="*/ 29 w 162"/>
                    <a:gd name="T7" fmla="*/ 24 h 106"/>
                    <a:gd name="T8" fmla="*/ 42 w 162"/>
                    <a:gd name="T9" fmla="*/ 23 h 106"/>
                    <a:gd name="T10" fmla="*/ 47 w 162"/>
                    <a:gd name="T11" fmla="*/ 20 h 106"/>
                    <a:gd name="T12" fmla="*/ 54 w 162"/>
                    <a:gd name="T13" fmla="*/ 19 h 106"/>
                    <a:gd name="T14" fmla="*/ 59 w 162"/>
                    <a:gd name="T15" fmla="*/ 17 h 106"/>
                    <a:gd name="T16" fmla="*/ 66 w 162"/>
                    <a:gd name="T17" fmla="*/ 17 h 106"/>
                    <a:gd name="T18" fmla="*/ 71 w 162"/>
                    <a:gd name="T19" fmla="*/ 15 h 106"/>
                    <a:gd name="T20" fmla="*/ 78 w 162"/>
                    <a:gd name="T21" fmla="*/ 12 h 106"/>
                    <a:gd name="T22" fmla="*/ 83 w 162"/>
                    <a:gd name="T23" fmla="*/ 12 h 106"/>
                    <a:gd name="T24" fmla="*/ 90 w 162"/>
                    <a:gd name="T25" fmla="*/ 12 h 106"/>
                    <a:gd name="T26" fmla="*/ 95 w 162"/>
                    <a:gd name="T27" fmla="*/ 11 h 106"/>
                    <a:gd name="T28" fmla="*/ 113 w 162"/>
                    <a:gd name="T29" fmla="*/ 7 h 106"/>
                    <a:gd name="T30" fmla="*/ 113 w 162"/>
                    <a:gd name="T31" fmla="*/ 5 h 106"/>
                    <a:gd name="T32" fmla="*/ 113 w 162"/>
                    <a:gd name="T33" fmla="*/ 4 h 106"/>
                    <a:gd name="T34" fmla="*/ 106 w 162"/>
                    <a:gd name="T35" fmla="*/ 4 h 106"/>
                    <a:gd name="T36" fmla="*/ 106 w 162"/>
                    <a:gd name="T37" fmla="*/ 2 h 106"/>
                    <a:gd name="T38" fmla="*/ 106 w 162"/>
                    <a:gd name="T39" fmla="*/ 0 h 106"/>
                    <a:gd name="T40" fmla="*/ 101 w 162"/>
                    <a:gd name="T41" fmla="*/ 0 h 106"/>
                    <a:gd name="T42" fmla="*/ 95 w 162"/>
                    <a:gd name="T43" fmla="*/ 2 h 106"/>
                    <a:gd name="T44" fmla="*/ 95 w 162"/>
                    <a:gd name="T45" fmla="*/ 4 h 106"/>
                    <a:gd name="T46" fmla="*/ 90 w 162"/>
                    <a:gd name="T47" fmla="*/ 4 h 106"/>
                    <a:gd name="T48" fmla="*/ 78 w 162"/>
                    <a:gd name="T49" fmla="*/ 7 h 106"/>
                    <a:gd name="T50" fmla="*/ 71 w 162"/>
                    <a:gd name="T51" fmla="*/ 7 h 106"/>
                    <a:gd name="T52" fmla="*/ 66 w 162"/>
                    <a:gd name="T53" fmla="*/ 9 h 106"/>
                    <a:gd name="T54" fmla="*/ 54 w 162"/>
                    <a:gd name="T55" fmla="*/ 11 h 106"/>
                    <a:gd name="T56" fmla="*/ 47 w 162"/>
                    <a:gd name="T57" fmla="*/ 12 h 106"/>
                    <a:gd name="T58" fmla="*/ 36 w 162"/>
                    <a:gd name="T59" fmla="*/ 12 h 106"/>
                    <a:gd name="T60" fmla="*/ 29 w 162"/>
                    <a:gd name="T61" fmla="*/ 12 h 106"/>
                    <a:gd name="T62" fmla="*/ 25 w 162"/>
                    <a:gd name="T63" fmla="*/ 15 h 106"/>
                    <a:gd name="T64" fmla="*/ 19 w 162"/>
                    <a:gd name="T65" fmla="*/ 19 h 106"/>
                    <a:gd name="T66" fmla="*/ 9 w 162"/>
                    <a:gd name="T67" fmla="*/ 19 h 106"/>
                    <a:gd name="T68" fmla="*/ 0 w 162"/>
                    <a:gd name="T69" fmla="*/ 20 h 106"/>
                    <a:gd name="T70" fmla="*/ 0 w 162"/>
                    <a:gd name="T71" fmla="*/ 23 h 1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62"/>
                    <a:gd name="T109" fmla="*/ 0 h 106"/>
                    <a:gd name="T110" fmla="*/ 162 w 162"/>
                    <a:gd name="T111" fmla="*/ 106 h 10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62" h="106">
                      <a:moveTo>
                        <a:pt x="0" y="97"/>
                      </a:moveTo>
                      <a:lnTo>
                        <a:pt x="9" y="105"/>
                      </a:lnTo>
                      <a:lnTo>
                        <a:pt x="26" y="105"/>
                      </a:lnTo>
                      <a:lnTo>
                        <a:pt x="43" y="105"/>
                      </a:lnTo>
                      <a:lnTo>
                        <a:pt x="59" y="97"/>
                      </a:lnTo>
                      <a:lnTo>
                        <a:pt x="67" y="89"/>
                      </a:lnTo>
                      <a:lnTo>
                        <a:pt x="77" y="80"/>
                      </a:lnTo>
                      <a:lnTo>
                        <a:pt x="84" y="73"/>
                      </a:lnTo>
                      <a:lnTo>
                        <a:pt x="94" y="73"/>
                      </a:lnTo>
                      <a:lnTo>
                        <a:pt x="102" y="64"/>
                      </a:lnTo>
                      <a:lnTo>
                        <a:pt x="110" y="56"/>
                      </a:lnTo>
                      <a:lnTo>
                        <a:pt x="118" y="56"/>
                      </a:lnTo>
                      <a:lnTo>
                        <a:pt x="128" y="56"/>
                      </a:lnTo>
                      <a:lnTo>
                        <a:pt x="135" y="48"/>
                      </a:lnTo>
                      <a:lnTo>
                        <a:pt x="161" y="32"/>
                      </a:lnTo>
                      <a:lnTo>
                        <a:pt x="161" y="24"/>
                      </a:lnTo>
                      <a:lnTo>
                        <a:pt x="161" y="16"/>
                      </a:lnTo>
                      <a:lnTo>
                        <a:pt x="152" y="16"/>
                      </a:lnTo>
                      <a:lnTo>
                        <a:pt x="152" y="8"/>
                      </a:lnTo>
                      <a:lnTo>
                        <a:pt x="152" y="0"/>
                      </a:lnTo>
                      <a:lnTo>
                        <a:pt x="144" y="0"/>
                      </a:lnTo>
                      <a:lnTo>
                        <a:pt x="135" y="8"/>
                      </a:lnTo>
                      <a:lnTo>
                        <a:pt x="135" y="16"/>
                      </a:lnTo>
                      <a:lnTo>
                        <a:pt x="128" y="16"/>
                      </a:lnTo>
                      <a:lnTo>
                        <a:pt x="110" y="32"/>
                      </a:lnTo>
                      <a:lnTo>
                        <a:pt x="102" y="32"/>
                      </a:lnTo>
                      <a:lnTo>
                        <a:pt x="94" y="39"/>
                      </a:lnTo>
                      <a:lnTo>
                        <a:pt x="77" y="48"/>
                      </a:lnTo>
                      <a:lnTo>
                        <a:pt x="67" y="56"/>
                      </a:lnTo>
                      <a:lnTo>
                        <a:pt x="51" y="56"/>
                      </a:lnTo>
                      <a:lnTo>
                        <a:pt x="43" y="56"/>
                      </a:lnTo>
                      <a:lnTo>
                        <a:pt x="34" y="64"/>
                      </a:lnTo>
                      <a:lnTo>
                        <a:pt x="26" y="80"/>
                      </a:lnTo>
                      <a:lnTo>
                        <a:pt x="9" y="80"/>
                      </a:lnTo>
                      <a:lnTo>
                        <a:pt x="0" y="89"/>
                      </a:lnTo>
                      <a:lnTo>
                        <a:pt x="0" y="97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3" name="Freeform 27"/>
                <p:cNvSpPr>
                  <a:spLocks/>
                </p:cNvSpPr>
                <p:nvPr/>
              </p:nvSpPr>
              <p:spPr bwMode="auto">
                <a:xfrm>
                  <a:off x="47" y="3275"/>
                  <a:ext cx="12" cy="10"/>
                </a:xfrm>
                <a:custGeom>
                  <a:avLst/>
                  <a:gdLst>
                    <a:gd name="T0" fmla="*/ 0 w 3"/>
                    <a:gd name="T1" fmla="*/ 0 h 13"/>
                    <a:gd name="T2" fmla="*/ 0 w 3"/>
                    <a:gd name="T3" fmla="*/ 3 h 13"/>
                    <a:gd name="T4" fmla="*/ 2 w 3"/>
                    <a:gd name="T5" fmla="*/ 3 h 13"/>
                    <a:gd name="T6" fmla="*/ 2 w 3"/>
                    <a:gd name="T7" fmla="*/ 3 h 13"/>
                    <a:gd name="T8" fmla="*/ 2 w 3"/>
                    <a:gd name="T9" fmla="*/ 0 h 13"/>
                    <a:gd name="T10" fmla="*/ 0 w 3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"/>
                    <a:gd name="T19" fmla="*/ 0 h 13"/>
                    <a:gd name="T20" fmla="*/ 3 w 3"/>
                    <a:gd name="T21" fmla="*/ 13 h 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" h="13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2" y="7"/>
                      </a:lnTo>
                      <a:lnTo>
                        <a:pt x="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98C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Freeform 28"/>
                <p:cNvSpPr>
                  <a:spLocks/>
                </p:cNvSpPr>
                <p:nvPr/>
              </p:nvSpPr>
              <p:spPr bwMode="auto">
                <a:xfrm>
                  <a:off x="-61" y="3171"/>
                  <a:ext cx="28" cy="3"/>
                </a:xfrm>
                <a:custGeom>
                  <a:avLst/>
                  <a:gdLst>
                    <a:gd name="T0" fmla="*/ 18 w 30"/>
                    <a:gd name="T1" fmla="*/ 0 h 2"/>
                    <a:gd name="T2" fmla="*/ 15 w 30"/>
                    <a:gd name="T3" fmla="*/ 0 h 2"/>
                    <a:gd name="T4" fmla="*/ 7 w 30"/>
                    <a:gd name="T5" fmla="*/ 0 h 2"/>
                    <a:gd name="T6" fmla="*/ 0 w 30"/>
                    <a:gd name="T7" fmla="*/ 0 h 2"/>
                    <a:gd name="T8" fmla="*/ 7 w 30"/>
                    <a:gd name="T9" fmla="*/ 1 h 2"/>
                    <a:gd name="T10" fmla="*/ 8 w 30"/>
                    <a:gd name="T11" fmla="*/ 1 h 2"/>
                    <a:gd name="T12" fmla="*/ 15 w 30"/>
                    <a:gd name="T13" fmla="*/ 1 h 2"/>
                    <a:gd name="T14" fmla="*/ 18 w 30"/>
                    <a:gd name="T15" fmla="*/ 0 h 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0"/>
                    <a:gd name="T25" fmla="*/ 0 h 2"/>
                    <a:gd name="T26" fmla="*/ 30 w 30"/>
                    <a:gd name="T27" fmla="*/ 2 h 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0" h="2">
                      <a:moveTo>
                        <a:pt x="29" y="0"/>
                      </a:moveTo>
                      <a:lnTo>
                        <a:pt x="22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1"/>
                      </a:lnTo>
                      <a:lnTo>
                        <a:pt x="15" y="1"/>
                      </a:lnTo>
                      <a:lnTo>
                        <a:pt x="22" y="1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00898C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Freeform 29"/>
                <p:cNvSpPr>
                  <a:spLocks/>
                </p:cNvSpPr>
                <p:nvPr/>
              </p:nvSpPr>
              <p:spPr bwMode="auto">
                <a:xfrm>
                  <a:off x="-497" y="2756"/>
                  <a:ext cx="129" cy="28"/>
                </a:xfrm>
                <a:custGeom>
                  <a:avLst/>
                  <a:gdLst>
                    <a:gd name="T0" fmla="*/ 0 w 136"/>
                    <a:gd name="T1" fmla="*/ 3 h 35"/>
                    <a:gd name="T2" fmla="*/ 11 w 136"/>
                    <a:gd name="T3" fmla="*/ 3 h 35"/>
                    <a:gd name="T4" fmla="*/ 11 w 136"/>
                    <a:gd name="T5" fmla="*/ 5 h 35"/>
                    <a:gd name="T6" fmla="*/ 26 w 136"/>
                    <a:gd name="T7" fmla="*/ 5 h 35"/>
                    <a:gd name="T8" fmla="*/ 31 w 136"/>
                    <a:gd name="T9" fmla="*/ 5 h 35"/>
                    <a:gd name="T10" fmla="*/ 37 w 136"/>
                    <a:gd name="T11" fmla="*/ 6 h 35"/>
                    <a:gd name="T12" fmla="*/ 55 w 136"/>
                    <a:gd name="T13" fmla="*/ 6 h 35"/>
                    <a:gd name="T14" fmla="*/ 61 w 136"/>
                    <a:gd name="T15" fmla="*/ 6 h 35"/>
                    <a:gd name="T16" fmla="*/ 68 w 136"/>
                    <a:gd name="T17" fmla="*/ 6 h 35"/>
                    <a:gd name="T18" fmla="*/ 80 w 136"/>
                    <a:gd name="T19" fmla="*/ 6 h 35"/>
                    <a:gd name="T20" fmla="*/ 93 w 136"/>
                    <a:gd name="T21" fmla="*/ 7 h 35"/>
                    <a:gd name="T22" fmla="*/ 98 w 136"/>
                    <a:gd name="T23" fmla="*/ 7 h 35"/>
                    <a:gd name="T24" fmla="*/ 98 w 136"/>
                    <a:gd name="T25" fmla="*/ 6 h 35"/>
                    <a:gd name="T26" fmla="*/ 80 w 136"/>
                    <a:gd name="T27" fmla="*/ 3 h 35"/>
                    <a:gd name="T28" fmla="*/ 68 w 136"/>
                    <a:gd name="T29" fmla="*/ 2 h 35"/>
                    <a:gd name="T30" fmla="*/ 61 w 136"/>
                    <a:gd name="T31" fmla="*/ 2 h 35"/>
                    <a:gd name="T32" fmla="*/ 61 w 136"/>
                    <a:gd name="T33" fmla="*/ 0 h 35"/>
                    <a:gd name="T34" fmla="*/ 55 w 136"/>
                    <a:gd name="T35" fmla="*/ 2 h 35"/>
                    <a:gd name="T36" fmla="*/ 50 w 136"/>
                    <a:gd name="T37" fmla="*/ 2 h 35"/>
                    <a:gd name="T38" fmla="*/ 44 w 136"/>
                    <a:gd name="T39" fmla="*/ 3 h 35"/>
                    <a:gd name="T40" fmla="*/ 31 w 136"/>
                    <a:gd name="T41" fmla="*/ 2 h 35"/>
                    <a:gd name="T42" fmla="*/ 26 w 136"/>
                    <a:gd name="T43" fmla="*/ 2 h 35"/>
                    <a:gd name="T44" fmla="*/ 26 w 136"/>
                    <a:gd name="T45" fmla="*/ 0 h 35"/>
                    <a:gd name="T46" fmla="*/ 11 w 136"/>
                    <a:gd name="T47" fmla="*/ 0 h 35"/>
                    <a:gd name="T48" fmla="*/ 8 w 136"/>
                    <a:gd name="T49" fmla="*/ 2 h 35"/>
                    <a:gd name="T50" fmla="*/ 0 w 136"/>
                    <a:gd name="T51" fmla="*/ 2 h 35"/>
                    <a:gd name="T52" fmla="*/ 0 w 136"/>
                    <a:gd name="T53" fmla="*/ 3 h 35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36"/>
                    <a:gd name="T82" fmla="*/ 0 h 35"/>
                    <a:gd name="T83" fmla="*/ 136 w 136"/>
                    <a:gd name="T84" fmla="*/ 35 h 35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36" h="35">
                      <a:moveTo>
                        <a:pt x="0" y="14"/>
                      </a:moveTo>
                      <a:lnTo>
                        <a:pt x="17" y="14"/>
                      </a:lnTo>
                      <a:lnTo>
                        <a:pt x="17" y="22"/>
                      </a:lnTo>
                      <a:lnTo>
                        <a:pt x="33" y="22"/>
                      </a:lnTo>
                      <a:lnTo>
                        <a:pt x="42" y="22"/>
                      </a:lnTo>
                      <a:lnTo>
                        <a:pt x="51" y="27"/>
                      </a:lnTo>
                      <a:lnTo>
                        <a:pt x="76" y="27"/>
                      </a:lnTo>
                      <a:lnTo>
                        <a:pt x="84" y="27"/>
                      </a:lnTo>
                      <a:lnTo>
                        <a:pt x="93" y="27"/>
                      </a:lnTo>
                      <a:lnTo>
                        <a:pt x="110" y="27"/>
                      </a:lnTo>
                      <a:lnTo>
                        <a:pt x="127" y="34"/>
                      </a:lnTo>
                      <a:lnTo>
                        <a:pt x="135" y="34"/>
                      </a:lnTo>
                      <a:lnTo>
                        <a:pt x="135" y="27"/>
                      </a:lnTo>
                      <a:lnTo>
                        <a:pt x="110" y="14"/>
                      </a:lnTo>
                      <a:lnTo>
                        <a:pt x="93" y="8"/>
                      </a:lnTo>
                      <a:lnTo>
                        <a:pt x="84" y="8"/>
                      </a:lnTo>
                      <a:lnTo>
                        <a:pt x="84" y="0"/>
                      </a:lnTo>
                      <a:lnTo>
                        <a:pt x="76" y="8"/>
                      </a:lnTo>
                      <a:lnTo>
                        <a:pt x="68" y="8"/>
                      </a:lnTo>
                      <a:lnTo>
                        <a:pt x="59" y="14"/>
                      </a:lnTo>
                      <a:lnTo>
                        <a:pt x="42" y="8"/>
                      </a:lnTo>
                      <a:lnTo>
                        <a:pt x="33" y="8"/>
                      </a:lnTo>
                      <a:lnTo>
                        <a:pt x="33" y="0"/>
                      </a:lnTo>
                      <a:lnTo>
                        <a:pt x="17" y="0"/>
                      </a:lnTo>
                      <a:lnTo>
                        <a:pt x="8" y="8"/>
                      </a:lnTo>
                      <a:lnTo>
                        <a:pt x="0" y="8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Freeform 30"/>
                <p:cNvSpPr>
                  <a:spLocks/>
                </p:cNvSpPr>
                <p:nvPr/>
              </p:nvSpPr>
              <p:spPr bwMode="auto">
                <a:xfrm>
                  <a:off x="-357" y="2778"/>
                  <a:ext cx="3" cy="4"/>
                </a:xfrm>
                <a:custGeom>
                  <a:avLst/>
                  <a:gdLst>
                    <a:gd name="T0" fmla="*/ 1 w 5"/>
                    <a:gd name="T1" fmla="*/ 0 h 5"/>
                    <a:gd name="T2" fmla="*/ 0 w 5"/>
                    <a:gd name="T3" fmla="*/ 2 h 5"/>
                    <a:gd name="T4" fmla="*/ 1 w 5"/>
                    <a:gd name="T5" fmla="*/ 2 h 5"/>
                    <a:gd name="T6" fmla="*/ 1 w 5"/>
                    <a:gd name="T7" fmla="*/ 0 h 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"/>
                    <a:gd name="T13" fmla="*/ 0 h 5"/>
                    <a:gd name="T14" fmla="*/ 5 w 5"/>
                    <a:gd name="T15" fmla="*/ 5 h 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" h="5">
                      <a:moveTo>
                        <a:pt x="4" y="0"/>
                      </a:moveTo>
                      <a:lnTo>
                        <a:pt x="0" y="4"/>
                      </a:lnTo>
                      <a:lnTo>
                        <a:pt x="4" y="4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7" name="Freeform 31"/>
                <p:cNvSpPr>
                  <a:spLocks/>
                </p:cNvSpPr>
                <p:nvPr/>
              </p:nvSpPr>
              <p:spPr bwMode="auto">
                <a:xfrm>
                  <a:off x="-259" y="2029"/>
                  <a:ext cx="111" cy="117"/>
                </a:xfrm>
                <a:custGeom>
                  <a:avLst/>
                  <a:gdLst>
                    <a:gd name="T0" fmla="*/ 50 w 118"/>
                    <a:gd name="T1" fmla="*/ 20 h 142"/>
                    <a:gd name="T2" fmla="*/ 43 w 118"/>
                    <a:gd name="T3" fmla="*/ 20 h 142"/>
                    <a:gd name="T4" fmla="*/ 43 w 118"/>
                    <a:gd name="T5" fmla="*/ 19 h 142"/>
                    <a:gd name="T6" fmla="*/ 39 w 118"/>
                    <a:gd name="T7" fmla="*/ 16 h 142"/>
                    <a:gd name="T8" fmla="*/ 34 w 118"/>
                    <a:gd name="T9" fmla="*/ 19 h 142"/>
                    <a:gd name="T10" fmla="*/ 39 w 118"/>
                    <a:gd name="T11" fmla="*/ 20 h 142"/>
                    <a:gd name="T12" fmla="*/ 39 w 118"/>
                    <a:gd name="T13" fmla="*/ 25 h 142"/>
                    <a:gd name="T14" fmla="*/ 34 w 118"/>
                    <a:gd name="T15" fmla="*/ 25 h 142"/>
                    <a:gd name="T16" fmla="*/ 34 w 118"/>
                    <a:gd name="T17" fmla="*/ 25 h 142"/>
                    <a:gd name="T18" fmla="*/ 27 w 118"/>
                    <a:gd name="T19" fmla="*/ 25 h 142"/>
                    <a:gd name="T20" fmla="*/ 22 w 118"/>
                    <a:gd name="T21" fmla="*/ 25 h 142"/>
                    <a:gd name="T22" fmla="*/ 18 w 118"/>
                    <a:gd name="T23" fmla="*/ 25 h 142"/>
                    <a:gd name="T24" fmla="*/ 8 w 118"/>
                    <a:gd name="T25" fmla="*/ 25 h 142"/>
                    <a:gd name="T26" fmla="*/ 10 w 118"/>
                    <a:gd name="T27" fmla="*/ 28 h 142"/>
                    <a:gd name="T28" fmla="*/ 8 w 118"/>
                    <a:gd name="T29" fmla="*/ 31 h 142"/>
                    <a:gd name="T30" fmla="*/ 0 w 118"/>
                    <a:gd name="T31" fmla="*/ 31 h 142"/>
                    <a:gd name="T32" fmla="*/ 8 w 118"/>
                    <a:gd name="T33" fmla="*/ 33 h 142"/>
                    <a:gd name="T34" fmla="*/ 8 w 118"/>
                    <a:gd name="T35" fmla="*/ 31 h 142"/>
                    <a:gd name="T36" fmla="*/ 10 w 118"/>
                    <a:gd name="T37" fmla="*/ 31 h 142"/>
                    <a:gd name="T38" fmla="*/ 22 w 118"/>
                    <a:gd name="T39" fmla="*/ 28 h 142"/>
                    <a:gd name="T40" fmla="*/ 34 w 118"/>
                    <a:gd name="T41" fmla="*/ 28 h 142"/>
                    <a:gd name="T42" fmla="*/ 39 w 118"/>
                    <a:gd name="T43" fmla="*/ 28 h 142"/>
                    <a:gd name="T44" fmla="*/ 39 w 118"/>
                    <a:gd name="T45" fmla="*/ 31 h 142"/>
                    <a:gd name="T46" fmla="*/ 43 w 118"/>
                    <a:gd name="T47" fmla="*/ 33 h 142"/>
                    <a:gd name="T48" fmla="*/ 50 w 118"/>
                    <a:gd name="T49" fmla="*/ 34 h 142"/>
                    <a:gd name="T50" fmla="*/ 50 w 118"/>
                    <a:gd name="T51" fmla="*/ 33 h 142"/>
                    <a:gd name="T52" fmla="*/ 50 w 118"/>
                    <a:gd name="T53" fmla="*/ 28 h 142"/>
                    <a:gd name="T54" fmla="*/ 43 w 118"/>
                    <a:gd name="T55" fmla="*/ 25 h 142"/>
                    <a:gd name="T56" fmla="*/ 50 w 118"/>
                    <a:gd name="T57" fmla="*/ 25 h 142"/>
                    <a:gd name="T58" fmla="*/ 54 w 118"/>
                    <a:gd name="T59" fmla="*/ 25 h 142"/>
                    <a:gd name="T60" fmla="*/ 54 w 118"/>
                    <a:gd name="T61" fmla="*/ 28 h 142"/>
                    <a:gd name="T62" fmla="*/ 60 w 118"/>
                    <a:gd name="T63" fmla="*/ 28 h 142"/>
                    <a:gd name="T64" fmla="*/ 60 w 118"/>
                    <a:gd name="T65" fmla="*/ 25 h 142"/>
                    <a:gd name="T66" fmla="*/ 65 w 118"/>
                    <a:gd name="T67" fmla="*/ 25 h 142"/>
                    <a:gd name="T68" fmla="*/ 65 w 118"/>
                    <a:gd name="T69" fmla="*/ 28 h 142"/>
                    <a:gd name="T70" fmla="*/ 71 w 118"/>
                    <a:gd name="T71" fmla="*/ 25 h 142"/>
                    <a:gd name="T72" fmla="*/ 76 w 118"/>
                    <a:gd name="T73" fmla="*/ 25 h 142"/>
                    <a:gd name="T74" fmla="*/ 71 w 118"/>
                    <a:gd name="T75" fmla="*/ 20 h 142"/>
                    <a:gd name="T76" fmla="*/ 71 w 118"/>
                    <a:gd name="T77" fmla="*/ 19 h 142"/>
                    <a:gd name="T78" fmla="*/ 65 w 118"/>
                    <a:gd name="T79" fmla="*/ 19 h 142"/>
                    <a:gd name="T80" fmla="*/ 65 w 118"/>
                    <a:gd name="T81" fmla="*/ 16 h 142"/>
                    <a:gd name="T82" fmla="*/ 65 w 118"/>
                    <a:gd name="T83" fmla="*/ 14 h 142"/>
                    <a:gd name="T84" fmla="*/ 65 w 118"/>
                    <a:gd name="T85" fmla="*/ 13 h 142"/>
                    <a:gd name="T86" fmla="*/ 65 w 118"/>
                    <a:gd name="T87" fmla="*/ 9 h 142"/>
                    <a:gd name="T88" fmla="*/ 60 w 118"/>
                    <a:gd name="T89" fmla="*/ 6 h 142"/>
                    <a:gd name="T90" fmla="*/ 54 w 118"/>
                    <a:gd name="T91" fmla="*/ 4 h 142"/>
                    <a:gd name="T92" fmla="*/ 54 w 118"/>
                    <a:gd name="T93" fmla="*/ 2 h 142"/>
                    <a:gd name="T94" fmla="*/ 50 w 118"/>
                    <a:gd name="T95" fmla="*/ 0 h 142"/>
                    <a:gd name="T96" fmla="*/ 43 w 118"/>
                    <a:gd name="T97" fmla="*/ 0 h 142"/>
                    <a:gd name="T98" fmla="*/ 43 w 118"/>
                    <a:gd name="T99" fmla="*/ 2 h 142"/>
                    <a:gd name="T100" fmla="*/ 39 w 118"/>
                    <a:gd name="T101" fmla="*/ 2 h 142"/>
                    <a:gd name="T102" fmla="*/ 39 w 118"/>
                    <a:gd name="T103" fmla="*/ 6 h 142"/>
                    <a:gd name="T104" fmla="*/ 43 w 118"/>
                    <a:gd name="T105" fmla="*/ 9 h 142"/>
                    <a:gd name="T106" fmla="*/ 50 w 118"/>
                    <a:gd name="T107" fmla="*/ 10 h 142"/>
                    <a:gd name="T108" fmla="*/ 50 w 118"/>
                    <a:gd name="T109" fmla="*/ 20 h 14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18"/>
                    <a:gd name="T166" fmla="*/ 0 h 142"/>
                    <a:gd name="T167" fmla="*/ 118 w 118"/>
                    <a:gd name="T168" fmla="*/ 142 h 142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18" h="142">
                      <a:moveTo>
                        <a:pt x="76" y="83"/>
                      </a:moveTo>
                      <a:lnTo>
                        <a:pt x="66" y="83"/>
                      </a:lnTo>
                      <a:lnTo>
                        <a:pt x="66" y="76"/>
                      </a:lnTo>
                      <a:lnTo>
                        <a:pt x="59" y="66"/>
                      </a:lnTo>
                      <a:lnTo>
                        <a:pt x="51" y="76"/>
                      </a:lnTo>
                      <a:lnTo>
                        <a:pt x="59" y="83"/>
                      </a:lnTo>
                      <a:lnTo>
                        <a:pt x="59" y="100"/>
                      </a:lnTo>
                      <a:lnTo>
                        <a:pt x="51" y="107"/>
                      </a:lnTo>
                      <a:lnTo>
                        <a:pt x="51" y="100"/>
                      </a:lnTo>
                      <a:lnTo>
                        <a:pt x="41" y="100"/>
                      </a:lnTo>
                      <a:lnTo>
                        <a:pt x="34" y="107"/>
                      </a:lnTo>
                      <a:lnTo>
                        <a:pt x="25" y="107"/>
                      </a:lnTo>
                      <a:lnTo>
                        <a:pt x="8" y="107"/>
                      </a:lnTo>
                      <a:lnTo>
                        <a:pt x="17" y="116"/>
                      </a:lnTo>
                      <a:lnTo>
                        <a:pt x="8" y="124"/>
                      </a:lnTo>
                      <a:lnTo>
                        <a:pt x="0" y="124"/>
                      </a:lnTo>
                      <a:lnTo>
                        <a:pt x="8" y="133"/>
                      </a:lnTo>
                      <a:lnTo>
                        <a:pt x="8" y="124"/>
                      </a:lnTo>
                      <a:lnTo>
                        <a:pt x="17" y="124"/>
                      </a:lnTo>
                      <a:lnTo>
                        <a:pt x="34" y="116"/>
                      </a:lnTo>
                      <a:lnTo>
                        <a:pt x="51" y="116"/>
                      </a:lnTo>
                      <a:lnTo>
                        <a:pt x="59" y="116"/>
                      </a:lnTo>
                      <a:lnTo>
                        <a:pt x="59" y="124"/>
                      </a:lnTo>
                      <a:lnTo>
                        <a:pt x="66" y="133"/>
                      </a:lnTo>
                      <a:lnTo>
                        <a:pt x="76" y="141"/>
                      </a:lnTo>
                      <a:lnTo>
                        <a:pt x="76" y="133"/>
                      </a:lnTo>
                      <a:lnTo>
                        <a:pt x="76" y="116"/>
                      </a:lnTo>
                      <a:lnTo>
                        <a:pt x="66" y="107"/>
                      </a:lnTo>
                      <a:lnTo>
                        <a:pt x="76" y="107"/>
                      </a:lnTo>
                      <a:lnTo>
                        <a:pt x="83" y="107"/>
                      </a:lnTo>
                      <a:lnTo>
                        <a:pt x="83" y="116"/>
                      </a:lnTo>
                      <a:lnTo>
                        <a:pt x="92" y="116"/>
                      </a:lnTo>
                      <a:lnTo>
                        <a:pt x="92" y="107"/>
                      </a:lnTo>
                      <a:lnTo>
                        <a:pt x="100" y="107"/>
                      </a:lnTo>
                      <a:lnTo>
                        <a:pt x="100" y="116"/>
                      </a:lnTo>
                      <a:lnTo>
                        <a:pt x="109" y="107"/>
                      </a:lnTo>
                      <a:lnTo>
                        <a:pt x="117" y="100"/>
                      </a:lnTo>
                      <a:lnTo>
                        <a:pt x="109" y="83"/>
                      </a:lnTo>
                      <a:lnTo>
                        <a:pt x="109" y="76"/>
                      </a:lnTo>
                      <a:lnTo>
                        <a:pt x="100" y="76"/>
                      </a:lnTo>
                      <a:lnTo>
                        <a:pt x="100" y="66"/>
                      </a:lnTo>
                      <a:lnTo>
                        <a:pt x="100" y="59"/>
                      </a:lnTo>
                      <a:lnTo>
                        <a:pt x="100" y="51"/>
                      </a:lnTo>
                      <a:lnTo>
                        <a:pt x="100" y="34"/>
                      </a:lnTo>
                      <a:lnTo>
                        <a:pt x="92" y="25"/>
                      </a:lnTo>
                      <a:lnTo>
                        <a:pt x="83" y="17"/>
                      </a:lnTo>
                      <a:lnTo>
                        <a:pt x="83" y="8"/>
                      </a:lnTo>
                      <a:lnTo>
                        <a:pt x="76" y="0"/>
                      </a:lnTo>
                      <a:lnTo>
                        <a:pt x="66" y="0"/>
                      </a:lnTo>
                      <a:lnTo>
                        <a:pt x="66" y="8"/>
                      </a:lnTo>
                      <a:lnTo>
                        <a:pt x="59" y="8"/>
                      </a:lnTo>
                      <a:lnTo>
                        <a:pt x="59" y="25"/>
                      </a:lnTo>
                      <a:lnTo>
                        <a:pt x="66" y="34"/>
                      </a:lnTo>
                      <a:lnTo>
                        <a:pt x="76" y="41"/>
                      </a:lnTo>
                      <a:lnTo>
                        <a:pt x="76" y="83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Freeform 32"/>
                <p:cNvSpPr>
                  <a:spLocks/>
                </p:cNvSpPr>
                <p:nvPr/>
              </p:nvSpPr>
              <p:spPr bwMode="auto">
                <a:xfrm>
                  <a:off x="-242" y="1864"/>
                  <a:ext cx="68" cy="61"/>
                </a:xfrm>
                <a:custGeom>
                  <a:avLst/>
                  <a:gdLst>
                    <a:gd name="T0" fmla="*/ 7 w 73"/>
                    <a:gd name="T1" fmla="*/ 0 h 75"/>
                    <a:gd name="T2" fmla="*/ 0 w 73"/>
                    <a:gd name="T3" fmla="*/ 0 h 75"/>
                    <a:gd name="T4" fmla="*/ 7 w 73"/>
                    <a:gd name="T5" fmla="*/ 2 h 75"/>
                    <a:gd name="T6" fmla="*/ 8 w 73"/>
                    <a:gd name="T7" fmla="*/ 4 h 75"/>
                    <a:gd name="T8" fmla="*/ 15 w 73"/>
                    <a:gd name="T9" fmla="*/ 6 h 75"/>
                    <a:gd name="T10" fmla="*/ 19 w 73"/>
                    <a:gd name="T11" fmla="*/ 8 h 75"/>
                    <a:gd name="T12" fmla="*/ 15 w 73"/>
                    <a:gd name="T13" fmla="*/ 10 h 75"/>
                    <a:gd name="T14" fmla="*/ 15 w 73"/>
                    <a:gd name="T15" fmla="*/ 12 h 75"/>
                    <a:gd name="T16" fmla="*/ 8 w 73"/>
                    <a:gd name="T17" fmla="*/ 13 h 75"/>
                    <a:gd name="T18" fmla="*/ 15 w 73"/>
                    <a:gd name="T19" fmla="*/ 15 h 75"/>
                    <a:gd name="T20" fmla="*/ 19 w 73"/>
                    <a:gd name="T21" fmla="*/ 18 h 75"/>
                    <a:gd name="T22" fmla="*/ 24 w 73"/>
                    <a:gd name="T23" fmla="*/ 18 h 75"/>
                    <a:gd name="T24" fmla="*/ 19 w 73"/>
                    <a:gd name="T25" fmla="*/ 15 h 75"/>
                    <a:gd name="T26" fmla="*/ 19 w 73"/>
                    <a:gd name="T27" fmla="*/ 13 h 75"/>
                    <a:gd name="T28" fmla="*/ 24 w 73"/>
                    <a:gd name="T29" fmla="*/ 13 h 75"/>
                    <a:gd name="T30" fmla="*/ 30 w 73"/>
                    <a:gd name="T31" fmla="*/ 13 h 75"/>
                    <a:gd name="T32" fmla="*/ 34 w 73"/>
                    <a:gd name="T33" fmla="*/ 13 h 75"/>
                    <a:gd name="T34" fmla="*/ 39 w 73"/>
                    <a:gd name="T35" fmla="*/ 13 h 75"/>
                    <a:gd name="T36" fmla="*/ 39 w 73"/>
                    <a:gd name="T37" fmla="*/ 10 h 75"/>
                    <a:gd name="T38" fmla="*/ 44 w 73"/>
                    <a:gd name="T39" fmla="*/ 8 h 75"/>
                    <a:gd name="T40" fmla="*/ 44 w 73"/>
                    <a:gd name="T41" fmla="*/ 6 h 75"/>
                    <a:gd name="T42" fmla="*/ 39 w 73"/>
                    <a:gd name="T43" fmla="*/ 4 h 75"/>
                    <a:gd name="T44" fmla="*/ 34 w 73"/>
                    <a:gd name="T45" fmla="*/ 4 h 75"/>
                    <a:gd name="T46" fmla="*/ 30 w 73"/>
                    <a:gd name="T47" fmla="*/ 4 h 75"/>
                    <a:gd name="T48" fmla="*/ 8 w 73"/>
                    <a:gd name="T49" fmla="*/ 0 h 75"/>
                    <a:gd name="T50" fmla="*/ 7 w 73"/>
                    <a:gd name="T51" fmla="*/ 0 h 7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3"/>
                    <a:gd name="T79" fmla="*/ 0 h 75"/>
                    <a:gd name="T80" fmla="*/ 73 w 73"/>
                    <a:gd name="T81" fmla="*/ 75 h 7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3" h="75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9"/>
                      </a:lnTo>
                      <a:lnTo>
                        <a:pt x="15" y="16"/>
                      </a:lnTo>
                      <a:lnTo>
                        <a:pt x="24" y="24"/>
                      </a:lnTo>
                      <a:lnTo>
                        <a:pt x="32" y="33"/>
                      </a:lnTo>
                      <a:lnTo>
                        <a:pt x="24" y="40"/>
                      </a:lnTo>
                      <a:lnTo>
                        <a:pt x="24" y="49"/>
                      </a:lnTo>
                      <a:lnTo>
                        <a:pt x="15" y="58"/>
                      </a:lnTo>
                      <a:lnTo>
                        <a:pt x="24" y="65"/>
                      </a:lnTo>
                      <a:lnTo>
                        <a:pt x="32" y="74"/>
                      </a:lnTo>
                      <a:lnTo>
                        <a:pt x="40" y="74"/>
                      </a:lnTo>
                      <a:lnTo>
                        <a:pt x="32" y="65"/>
                      </a:lnTo>
                      <a:lnTo>
                        <a:pt x="32" y="58"/>
                      </a:lnTo>
                      <a:lnTo>
                        <a:pt x="40" y="58"/>
                      </a:lnTo>
                      <a:lnTo>
                        <a:pt x="48" y="58"/>
                      </a:lnTo>
                      <a:lnTo>
                        <a:pt x="57" y="58"/>
                      </a:lnTo>
                      <a:lnTo>
                        <a:pt x="64" y="58"/>
                      </a:lnTo>
                      <a:lnTo>
                        <a:pt x="64" y="40"/>
                      </a:lnTo>
                      <a:lnTo>
                        <a:pt x="72" y="33"/>
                      </a:lnTo>
                      <a:lnTo>
                        <a:pt x="72" y="24"/>
                      </a:lnTo>
                      <a:lnTo>
                        <a:pt x="64" y="16"/>
                      </a:lnTo>
                      <a:lnTo>
                        <a:pt x="57" y="16"/>
                      </a:lnTo>
                      <a:lnTo>
                        <a:pt x="48" y="16"/>
                      </a:lnTo>
                      <a:lnTo>
                        <a:pt x="15" y="0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Freeform 33"/>
                <p:cNvSpPr>
                  <a:spLocks/>
                </p:cNvSpPr>
                <p:nvPr/>
              </p:nvSpPr>
              <p:spPr bwMode="auto">
                <a:xfrm>
                  <a:off x="-168" y="1858"/>
                  <a:ext cx="12" cy="9"/>
                </a:xfrm>
                <a:custGeom>
                  <a:avLst/>
                  <a:gdLst>
                    <a:gd name="T0" fmla="*/ 0 w 12"/>
                    <a:gd name="T1" fmla="*/ 2 h 13"/>
                    <a:gd name="T2" fmla="*/ 6 w 12"/>
                    <a:gd name="T3" fmla="*/ 2 h 13"/>
                    <a:gd name="T4" fmla="*/ 6 w 12"/>
                    <a:gd name="T5" fmla="*/ 2 h 13"/>
                    <a:gd name="T6" fmla="*/ 6 w 12"/>
                    <a:gd name="T7" fmla="*/ 2 h 13"/>
                    <a:gd name="T8" fmla="*/ 6 w 12"/>
                    <a:gd name="T9" fmla="*/ 0 h 13"/>
                    <a:gd name="T10" fmla="*/ 6 w 12"/>
                    <a:gd name="T11" fmla="*/ 2 h 13"/>
                    <a:gd name="T12" fmla="*/ 0 w 12"/>
                    <a:gd name="T13" fmla="*/ 2 h 13"/>
                    <a:gd name="T14" fmla="*/ 0 w 12"/>
                    <a:gd name="T15" fmla="*/ 2 h 1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"/>
                    <a:gd name="T25" fmla="*/ 0 h 13"/>
                    <a:gd name="T26" fmla="*/ 12 w 12"/>
                    <a:gd name="T27" fmla="*/ 13 h 1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" h="13">
                      <a:moveTo>
                        <a:pt x="0" y="12"/>
                      </a:moveTo>
                      <a:lnTo>
                        <a:pt x="6" y="12"/>
                      </a:lnTo>
                      <a:lnTo>
                        <a:pt x="11" y="12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0" name="Freeform 34"/>
                <p:cNvSpPr>
                  <a:spLocks/>
                </p:cNvSpPr>
                <p:nvPr/>
              </p:nvSpPr>
              <p:spPr bwMode="auto">
                <a:xfrm>
                  <a:off x="-151" y="1842"/>
                  <a:ext cx="13" cy="11"/>
                </a:xfrm>
                <a:custGeom>
                  <a:avLst/>
                  <a:gdLst>
                    <a:gd name="T0" fmla="*/ 6 w 13"/>
                    <a:gd name="T1" fmla="*/ 0 h 12"/>
                    <a:gd name="T2" fmla="*/ 0 w 13"/>
                    <a:gd name="T3" fmla="*/ 6 h 12"/>
                    <a:gd name="T4" fmla="*/ 0 w 13"/>
                    <a:gd name="T5" fmla="*/ 6 h 12"/>
                    <a:gd name="T6" fmla="*/ 6 w 13"/>
                    <a:gd name="T7" fmla="*/ 6 h 12"/>
                    <a:gd name="T8" fmla="*/ 12 w 13"/>
                    <a:gd name="T9" fmla="*/ 6 h 12"/>
                    <a:gd name="T10" fmla="*/ 12 w 13"/>
                    <a:gd name="T11" fmla="*/ 0 h 12"/>
                    <a:gd name="T12" fmla="*/ 6 w 13"/>
                    <a:gd name="T13" fmla="*/ 0 h 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"/>
                    <a:gd name="T22" fmla="*/ 0 h 12"/>
                    <a:gd name="T23" fmla="*/ 13 w 13"/>
                    <a:gd name="T24" fmla="*/ 12 h 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6" y="11"/>
                      </a:lnTo>
                      <a:lnTo>
                        <a:pt x="12" y="6"/>
                      </a:lnTo>
                      <a:lnTo>
                        <a:pt x="12" y="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1" name="Freeform 35"/>
                <p:cNvSpPr>
                  <a:spLocks/>
                </p:cNvSpPr>
                <p:nvPr/>
              </p:nvSpPr>
              <p:spPr bwMode="auto">
                <a:xfrm>
                  <a:off x="-330" y="1729"/>
                  <a:ext cx="106" cy="124"/>
                </a:xfrm>
                <a:custGeom>
                  <a:avLst/>
                  <a:gdLst>
                    <a:gd name="T0" fmla="*/ 6 w 108"/>
                    <a:gd name="T1" fmla="*/ 2 h 153"/>
                    <a:gd name="T2" fmla="*/ 0 w 108"/>
                    <a:gd name="T3" fmla="*/ 0 h 153"/>
                    <a:gd name="T4" fmla="*/ 0 w 108"/>
                    <a:gd name="T5" fmla="*/ 2 h 153"/>
                    <a:gd name="T6" fmla="*/ 0 w 108"/>
                    <a:gd name="T7" fmla="*/ 4 h 153"/>
                    <a:gd name="T8" fmla="*/ 6 w 108"/>
                    <a:gd name="T9" fmla="*/ 6 h 153"/>
                    <a:gd name="T10" fmla="*/ 6 w 108"/>
                    <a:gd name="T11" fmla="*/ 8 h 153"/>
                    <a:gd name="T12" fmla="*/ 10 w 108"/>
                    <a:gd name="T13" fmla="*/ 9 h 153"/>
                    <a:gd name="T14" fmla="*/ 15 w 108"/>
                    <a:gd name="T15" fmla="*/ 12 h 153"/>
                    <a:gd name="T16" fmla="*/ 19 w 108"/>
                    <a:gd name="T17" fmla="*/ 14 h 153"/>
                    <a:gd name="T18" fmla="*/ 23 w 108"/>
                    <a:gd name="T19" fmla="*/ 15 h 153"/>
                    <a:gd name="T20" fmla="*/ 29 w 108"/>
                    <a:gd name="T21" fmla="*/ 19 h 153"/>
                    <a:gd name="T22" fmla="*/ 44 w 108"/>
                    <a:gd name="T23" fmla="*/ 27 h 153"/>
                    <a:gd name="T24" fmla="*/ 44 w 108"/>
                    <a:gd name="T25" fmla="*/ 29 h 153"/>
                    <a:gd name="T26" fmla="*/ 48 w 108"/>
                    <a:gd name="T27" fmla="*/ 31 h 153"/>
                    <a:gd name="T28" fmla="*/ 52 w 108"/>
                    <a:gd name="T29" fmla="*/ 33 h 153"/>
                    <a:gd name="T30" fmla="*/ 52 w 108"/>
                    <a:gd name="T31" fmla="*/ 35 h 153"/>
                    <a:gd name="T32" fmla="*/ 58 w 108"/>
                    <a:gd name="T33" fmla="*/ 33 h 153"/>
                    <a:gd name="T34" fmla="*/ 63 w 108"/>
                    <a:gd name="T35" fmla="*/ 35 h 153"/>
                    <a:gd name="T36" fmla="*/ 63 w 108"/>
                    <a:gd name="T37" fmla="*/ 33 h 153"/>
                    <a:gd name="T38" fmla="*/ 63 w 108"/>
                    <a:gd name="T39" fmla="*/ 31 h 153"/>
                    <a:gd name="T40" fmla="*/ 58 w 108"/>
                    <a:gd name="T41" fmla="*/ 31 h 153"/>
                    <a:gd name="T42" fmla="*/ 52 w 108"/>
                    <a:gd name="T43" fmla="*/ 29 h 153"/>
                    <a:gd name="T44" fmla="*/ 44 w 108"/>
                    <a:gd name="T45" fmla="*/ 27 h 153"/>
                    <a:gd name="T46" fmla="*/ 44 w 108"/>
                    <a:gd name="T47" fmla="*/ 25 h 153"/>
                    <a:gd name="T48" fmla="*/ 38 w 108"/>
                    <a:gd name="T49" fmla="*/ 23 h 153"/>
                    <a:gd name="T50" fmla="*/ 44 w 108"/>
                    <a:gd name="T51" fmla="*/ 23 h 153"/>
                    <a:gd name="T52" fmla="*/ 48 w 108"/>
                    <a:gd name="T53" fmla="*/ 23 h 153"/>
                    <a:gd name="T54" fmla="*/ 52 w 108"/>
                    <a:gd name="T55" fmla="*/ 23 h 153"/>
                    <a:gd name="T56" fmla="*/ 33 w 108"/>
                    <a:gd name="T57" fmla="*/ 18 h 153"/>
                    <a:gd name="T58" fmla="*/ 19 w 108"/>
                    <a:gd name="T59" fmla="*/ 12 h 153"/>
                    <a:gd name="T60" fmla="*/ 15 w 108"/>
                    <a:gd name="T61" fmla="*/ 6 h 153"/>
                    <a:gd name="T62" fmla="*/ 10 w 108"/>
                    <a:gd name="T63" fmla="*/ 6 h 153"/>
                    <a:gd name="T64" fmla="*/ 6 w 108"/>
                    <a:gd name="T65" fmla="*/ 6 h 153"/>
                    <a:gd name="T66" fmla="*/ 6 w 108"/>
                    <a:gd name="T67" fmla="*/ 2 h 153"/>
                    <a:gd name="T68" fmla="*/ 6 w 108"/>
                    <a:gd name="T69" fmla="*/ 0 h 153"/>
                    <a:gd name="T70" fmla="*/ 6 w 108"/>
                    <a:gd name="T71" fmla="*/ 2 h 15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8"/>
                    <a:gd name="T109" fmla="*/ 0 h 153"/>
                    <a:gd name="T110" fmla="*/ 108 w 108"/>
                    <a:gd name="T111" fmla="*/ 153 h 15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8" h="153">
                      <a:moveTo>
                        <a:pt x="8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0" y="17"/>
                      </a:lnTo>
                      <a:lnTo>
                        <a:pt x="8" y="25"/>
                      </a:lnTo>
                      <a:lnTo>
                        <a:pt x="8" y="33"/>
                      </a:lnTo>
                      <a:lnTo>
                        <a:pt x="17" y="40"/>
                      </a:lnTo>
                      <a:lnTo>
                        <a:pt x="24" y="50"/>
                      </a:lnTo>
                      <a:lnTo>
                        <a:pt x="32" y="59"/>
                      </a:lnTo>
                      <a:lnTo>
                        <a:pt x="40" y="66"/>
                      </a:lnTo>
                      <a:lnTo>
                        <a:pt x="49" y="85"/>
                      </a:lnTo>
                      <a:lnTo>
                        <a:pt x="74" y="118"/>
                      </a:lnTo>
                      <a:lnTo>
                        <a:pt x="74" y="126"/>
                      </a:lnTo>
                      <a:lnTo>
                        <a:pt x="82" y="135"/>
                      </a:lnTo>
                      <a:lnTo>
                        <a:pt x="90" y="143"/>
                      </a:lnTo>
                      <a:lnTo>
                        <a:pt x="90" y="152"/>
                      </a:lnTo>
                      <a:lnTo>
                        <a:pt x="99" y="143"/>
                      </a:lnTo>
                      <a:lnTo>
                        <a:pt x="107" y="152"/>
                      </a:lnTo>
                      <a:lnTo>
                        <a:pt x="107" y="143"/>
                      </a:lnTo>
                      <a:lnTo>
                        <a:pt x="107" y="135"/>
                      </a:lnTo>
                      <a:lnTo>
                        <a:pt x="99" y="135"/>
                      </a:lnTo>
                      <a:lnTo>
                        <a:pt x="90" y="126"/>
                      </a:lnTo>
                      <a:lnTo>
                        <a:pt x="74" y="118"/>
                      </a:lnTo>
                      <a:lnTo>
                        <a:pt x="74" y="110"/>
                      </a:lnTo>
                      <a:lnTo>
                        <a:pt x="65" y="101"/>
                      </a:lnTo>
                      <a:lnTo>
                        <a:pt x="74" y="101"/>
                      </a:lnTo>
                      <a:lnTo>
                        <a:pt x="82" y="101"/>
                      </a:lnTo>
                      <a:lnTo>
                        <a:pt x="90" y="101"/>
                      </a:lnTo>
                      <a:lnTo>
                        <a:pt x="57" y="76"/>
                      </a:lnTo>
                      <a:lnTo>
                        <a:pt x="32" y="50"/>
                      </a:lnTo>
                      <a:lnTo>
                        <a:pt x="24" y="25"/>
                      </a:lnTo>
                      <a:lnTo>
                        <a:pt x="17" y="25"/>
                      </a:lnTo>
                      <a:lnTo>
                        <a:pt x="8" y="25"/>
                      </a:ln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8" y="9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2" name="Freeform 36"/>
                <p:cNvSpPr>
                  <a:spLocks/>
                </p:cNvSpPr>
                <p:nvPr/>
              </p:nvSpPr>
              <p:spPr bwMode="auto">
                <a:xfrm>
                  <a:off x="-151" y="1772"/>
                  <a:ext cx="3" cy="7"/>
                </a:xfrm>
                <a:custGeom>
                  <a:avLst/>
                  <a:gdLst>
                    <a:gd name="T0" fmla="*/ 2 w 3"/>
                    <a:gd name="T1" fmla="*/ 0 h 8"/>
                    <a:gd name="T2" fmla="*/ 0 w 3"/>
                    <a:gd name="T3" fmla="*/ 0 h 8"/>
                    <a:gd name="T4" fmla="*/ 0 w 3"/>
                    <a:gd name="T5" fmla="*/ 4 h 8"/>
                    <a:gd name="T6" fmla="*/ 2 w 3"/>
                    <a:gd name="T7" fmla="*/ 7 h 8"/>
                    <a:gd name="T8" fmla="*/ 2 w 3"/>
                    <a:gd name="T9" fmla="*/ 4 h 8"/>
                    <a:gd name="T10" fmla="*/ 2 w 3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"/>
                    <a:gd name="T19" fmla="*/ 0 h 8"/>
                    <a:gd name="T20" fmla="*/ 3 w 3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" h="8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7"/>
                      </a:lnTo>
                      <a:lnTo>
                        <a:pt x="2" y="4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3" name="Freeform 37"/>
                <p:cNvSpPr>
                  <a:spLocks/>
                </p:cNvSpPr>
                <p:nvPr/>
              </p:nvSpPr>
              <p:spPr bwMode="auto">
                <a:xfrm>
                  <a:off x="-151" y="1786"/>
                  <a:ext cx="3" cy="7"/>
                </a:xfrm>
                <a:custGeom>
                  <a:avLst/>
                  <a:gdLst>
                    <a:gd name="T0" fmla="*/ 2 w 3"/>
                    <a:gd name="T1" fmla="*/ 0 h 10"/>
                    <a:gd name="T2" fmla="*/ 0 w 3"/>
                    <a:gd name="T3" fmla="*/ 2 h 10"/>
                    <a:gd name="T4" fmla="*/ 2 w 3"/>
                    <a:gd name="T5" fmla="*/ 2 h 10"/>
                    <a:gd name="T6" fmla="*/ 2 w 3"/>
                    <a:gd name="T7" fmla="*/ 2 h 10"/>
                    <a:gd name="T8" fmla="*/ 2 w 3"/>
                    <a:gd name="T9" fmla="*/ 0 h 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"/>
                    <a:gd name="T16" fmla="*/ 0 h 10"/>
                    <a:gd name="T17" fmla="*/ 3 w 3"/>
                    <a:gd name="T18" fmla="*/ 10 h 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" h="10"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2" y="9"/>
                      </a:lnTo>
                      <a:lnTo>
                        <a:pt x="2" y="5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C0C0C0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4" name="Freeform 38"/>
                <p:cNvSpPr>
                  <a:spLocks/>
                </p:cNvSpPr>
                <p:nvPr/>
              </p:nvSpPr>
              <p:spPr bwMode="auto">
                <a:xfrm>
                  <a:off x="-1086" y="1537"/>
                  <a:ext cx="1092" cy="900"/>
                </a:xfrm>
                <a:custGeom>
                  <a:avLst/>
                  <a:gdLst>
                    <a:gd name="T0" fmla="*/ 0 w 1161"/>
                    <a:gd name="T1" fmla="*/ 258 h 1108"/>
                    <a:gd name="T2" fmla="*/ 0 w 1161"/>
                    <a:gd name="T3" fmla="*/ 0 h 1108"/>
                    <a:gd name="T4" fmla="*/ 750 w 1161"/>
                    <a:gd name="T5" fmla="*/ 0 h 1108"/>
                    <a:gd name="T6" fmla="*/ 750 w 1161"/>
                    <a:gd name="T7" fmla="*/ 258 h 1108"/>
                    <a:gd name="T8" fmla="*/ 0 w 1161"/>
                    <a:gd name="T9" fmla="*/ 258 h 1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61"/>
                    <a:gd name="T16" fmla="*/ 0 h 1108"/>
                    <a:gd name="T17" fmla="*/ 1161 w 1161"/>
                    <a:gd name="T18" fmla="*/ 1108 h 11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61" h="1108">
                      <a:moveTo>
                        <a:pt x="0" y="1107"/>
                      </a:moveTo>
                      <a:lnTo>
                        <a:pt x="0" y="0"/>
                      </a:lnTo>
                      <a:lnTo>
                        <a:pt x="1160" y="0"/>
                      </a:lnTo>
                      <a:lnTo>
                        <a:pt x="1160" y="1107"/>
                      </a:lnTo>
                      <a:lnTo>
                        <a:pt x="0" y="1107"/>
                      </a:lnTo>
                    </a:path>
                  </a:pathLst>
                </a:custGeom>
                <a:noFill/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39"/>
                <p:cNvSpPr>
                  <a:spLocks/>
                </p:cNvSpPr>
                <p:nvPr/>
              </p:nvSpPr>
              <p:spPr bwMode="auto">
                <a:xfrm>
                  <a:off x="-1086" y="1537"/>
                  <a:ext cx="1092" cy="900"/>
                </a:xfrm>
                <a:custGeom>
                  <a:avLst/>
                  <a:gdLst>
                    <a:gd name="T0" fmla="*/ 0 w 1161"/>
                    <a:gd name="T1" fmla="*/ 258 h 1108"/>
                    <a:gd name="T2" fmla="*/ 0 w 1161"/>
                    <a:gd name="T3" fmla="*/ 0 h 1108"/>
                    <a:gd name="T4" fmla="*/ 750 w 1161"/>
                    <a:gd name="T5" fmla="*/ 0 h 1108"/>
                    <a:gd name="T6" fmla="*/ 750 w 1161"/>
                    <a:gd name="T7" fmla="*/ 258 h 1108"/>
                    <a:gd name="T8" fmla="*/ 0 w 1161"/>
                    <a:gd name="T9" fmla="*/ 258 h 1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61"/>
                    <a:gd name="T16" fmla="*/ 0 h 1108"/>
                    <a:gd name="T17" fmla="*/ 1161 w 1161"/>
                    <a:gd name="T18" fmla="*/ 1108 h 11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61" h="1108">
                      <a:moveTo>
                        <a:pt x="0" y="1107"/>
                      </a:moveTo>
                      <a:lnTo>
                        <a:pt x="0" y="0"/>
                      </a:lnTo>
                      <a:lnTo>
                        <a:pt x="1160" y="0"/>
                      </a:lnTo>
                      <a:lnTo>
                        <a:pt x="1160" y="1107"/>
                      </a:lnTo>
                      <a:lnTo>
                        <a:pt x="0" y="1107"/>
                      </a:lnTo>
                    </a:path>
                  </a:pathLst>
                </a:custGeom>
                <a:noFill/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6" name="Freeform 40"/>
                <p:cNvSpPr>
                  <a:spLocks/>
                </p:cNvSpPr>
                <p:nvPr/>
              </p:nvSpPr>
              <p:spPr bwMode="auto">
                <a:xfrm>
                  <a:off x="-2934" y="1613"/>
                  <a:ext cx="53" cy="7"/>
                </a:xfrm>
                <a:custGeom>
                  <a:avLst/>
                  <a:gdLst>
                    <a:gd name="T0" fmla="*/ 21 w 56"/>
                    <a:gd name="T1" fmla="*/ 1 h 10"/>
                    <a:gd name="T2" fmla="*/ 9 w 56"/>
                    <a:gd name="T3" fmla="*/ 1 h 10"/>
                    <a:gd name="T4" fmla="*/ 7 w 56"/>
                    <a:gd name="T5" fmla="*/ 1 h 10"/>
                    <a:gd name="T6" fmla="*/ 0 w 56"/>
                    <a:gd name="T7" fmla="*/ 0 h 10"/>
                    <a:gd name="T8" fmla="*/ 7 w 56"/>
                    <a:gd name="T9" fmla="*/ 0 h 10"/>
                    <a:gd name="T10" fmla="*/ 14 w 56"/>
                    <a:gd name="T11" fmla="*/ 0 h 10"/>
                    <a:gd name="T12" fmla="*/ 21 w 56"/>
                    <a:gd name="T13" fmla="*/ 0 h 10"/>
                    <a:gd name="T14" fmla="*/ 28 w 56"/>
                    <a:gd name="T15" fmla="*/ 0 h 10"/>
                    <a:gd name="T16" fmla="*/ 38 w 56"/>
                    <a:gd name="T17" fmla="*/ 0 h 10"/>
                    <a:gd name="T18" fmla="*/ 33 w 56"/>
                    <a:gd name="T19" fmla="*/ 1 h 10"/>
                    <a:gd name="T20" fmla="*/ 24 w 56"/>
                    <a:gd name="T21" fmla="*/ 1 h 10"/>
                    <a:gd name="T22" fmla="*/ 21 w 56"/>
                    <a:gd name="T23" fmla="*/ 1 h 1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6"/>
                    <a:gd name="T37" fmla="*/ 0 h 10"/>
                    <a:gd name="T38" fmla="*/ 56 w 56"/>
                    <a:gd name="T39" fmla="*/ 10 h 1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6" h="10">
                      <a:moveTo>
                        <a:pt x="28" y="5"/>
                      </a:moveTo>
                      <a:lnTo>
                        <a:pt x="13" y="9"/>
                      </a:lnTo>
                      <a:lnTo>
                        <a:pt x="7" y="5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8" y="0"/>
                      </a:lnTo>
                      <a:lnTo>
                        <a:pt x="42" y="0"/>
                      </a:lnTo>
                      <a:lnTo>
                        <a:pt x="55" y="0"/>
                      </a:lnTo>
                      <a:lnTo>
                        <a:pt x="48" y="5"/>
                      </a:lnTo>
                      <a:lnTo>
                        <a:pt x="34" y="9"/>
                      </a:lnTo>
                      <a:lnTo>
                        <a:pt x="28" y="5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Freeform 41"/>
                <p:cNvSpPr>
                  <a:spLocks/>
                </p:cNvSpPr>
                <p:nvPr/>
              </p:nvSpPr>
              <p:spPr bwMode="auto">
                <a:xfrm>
                  <a:off x="-2904" y="1619"/>
                  <a:ext cx="80" cy="22"/>
                </a:xfrm>
                <a:custGeom>
                  <a:avLst/>
                  <a:gdLst>
                    <a:gd name="T0" fmla="*/ 0 w 86"/>
                    <a:gd name="T1" fmla="*/ 5 h 27"/>
                    <a:gd name="T2" fmla="*/ 7 w 86"/>
                    <a:gd name="T3" fmla="*/ 5 h 27"/>
                    <a:gd name="T4" fmla="*/ 8 w 86"/>
                    <a:gd name="T5" fmla="*/ 5 h 27"/>
                    <a:gd name="T6" fmla="*/ 19 w 86"/>
                    <a:gd name="T7" fmla="*/ 7 h 27"/>
                    <a:gd name="T8" fmla="*/ 14 w 86"/>
                    <a:gd name="T9" fmla="*/ 7 h 27"/>
                    <a:gd name="T10" fmla="*/ 8 w 86"/>
                    <a:gd name="T11" fmla="*/ 7 h 27"/>
                    <a:gd name="T12" fmla="*/ 0 w 86"/>
                    <a:gd name="T13" fmla="*/ 7 h 27"/>
                    <a:gd name="T14" fmla="*/ 14 w 86"/>
                    <a:gd name="T15" fmla="*/ 9 h 27"/>
                    <a:gd name="T16" fmla="*/ 23 w 86"/>
                    <a:gd name="T17" fmla="*/ 9 h 27"/>
                    <a:gd name="T18" fmla="*/ 33 w 86"/>
                    <a:gd name="T19" fmla="*/ 7 h 27"/>
                    <a:gd name="T20" fmla="*/ 42 w 86"/>
                    <a:gd name="T21" fmla="*/ 9 h 27"/>
                    <a:gd name="T22" fmla="*/ 47 w 86"/>
                    <a:gd name="T23" fmla="*/ 7 h 27"/>
                    <a:gd name="T24" fmla="*/ 51 w 86"/>
                    <a:gd name="T25" fmla="*/ 7 h 27"/>
                    <a:gd name="T26" fmla="*/ 56 w 86"/>
                    <a:gd name="T27" fmla="*/ 5 h 27"/>
                    <a:gd name="T28" fmla="*/ 51 w 86"/>
                    <a:gd name="T29" fmla="*/ 5 h 27"/>
                    <a:gd name="T30" fmla="*/ 47 w 86"/>
                    <a:gd name="T31" fmla="*/ 5 h 27"/>
                    <a:gd name="T32" fmla="*/ 47 w 86"/>
                    <a:gd name="T33" fmla="*/ 3 h 27"/>
                    <a:gd name="T34" fmla="*/ 51 w 86"/>
                    <a:gd name="T35" fmla="*/ 3 h 27"/>
                    <a:gd name="T36" fmla="*/ 47 w 86"/>
                    <a:gd name="T37" fmla="*/ 0 h 27"/>
                    <a:gd name="T38" fmla="*/ 42 w 86"/>
                    <a:gd name="T39" fmla="*/ 3 h 27"/>
                    <a:gd name="T40" fmla="*/ 38 w 86"/>
                    <a:gd name="T41" fmla="*/ 3 h 27"/>
                    <a:gd name="T42" fmla="*/ 38 w 86"/>
                    <a:gd name="T43" fmla="*/ 5 h 27"/>
                    <a:gd name="T44" fmla="*/ 33 w 86"/>
                    <a:gd name="T45" fmla="*/ 5 h 27"/>
                    <a:gd name="T46" fmla="*/ 29 w 86"/>
                    <a:gd name="T47" fmla="*/ 5 h 27"/>
                    <a:gd name="T48" fmla="*/ 23 w 86"/>
                    <a:gd name="T49" fmla="*/ 3 h 27"/>
                    <a:gd name="T50" fmla="*/ 14 w 86"/>
                    <a:gd name="T51" fmla="*/ 3 h 27"/>
                    <a:gd name="T52" fmla="*/ 8 w 86"/>
                    <a:gd name="T53" fmla="*/ 3 h 27"/>
                    <a:gd name="T54" fmla="*/ 7 w 86"/>
                    <a:gd name="T55" fmla="*/ 5 h 27"/>
                    <a:gd name="T56" fmla="*/ 0 w 86"/>
                    <a:gd name="T57" fmla="*/ 5 h 27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86"/>
                    <a:gd name="T88" fmla="*/ 0 h 27"/>
                    <a:gd name="T89" fmla="*/ 86 w 86"/>
                    <a:gd name="T90" fmla="*/ 27 h 27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86" h="27">
                      <a:moveTo>
                        <a:pt x="0" y="14"/>
                      </a:moveTo>
                      <a:lnTo>
                        <a:pt x="7" y="14"/>
                      </a:lnTo>
                      <a:lnTo>
                        <a:pt x="14" y="14"/>
                      </a:lnTo>
                      <a:lnTo>
                        <a:pt x="28" y="20"/>
                      </a:lnTo>
                      <a:lnTo>
                        <a:pt x="21" y="20"/>
                      </a:lnTo>
                      <a:lnTo>
                        <a:pt x="14" y="20"/>
                      </a:lnTo>
                      <a:lnTo>
                        <a:pt x="0" y="20"/>
                      </a:lnTo>
                      <a:lnTo>
                        <a:pt x="21" y="26"/>
                      </a:lnTo>
                      <a:lnTo>
                        <a:pt x="35" y="26"/>
                      </a:lnTo>
                      <a:lnTo>
                        <a:pt x="50" y="20"/>
                      </a:lnTo>
                      <a:lnTo>
                        <a:pt x="64" y="26"/>
                      </a:lnTo>
                      <a:lnTo>
                        <a:pt x="71" y="20"/>
                      </a:lnTo>
                      <a:lnTo>
                        <a:pt x="78" y="20"/>
                      </a:lnTo>
                      <a:lnTo>
                        <a:pt x="85" y="14"/>
                      </a:lnTo>
                      <a:lnTo>
                        <a:pt x="78" y="14"/>
                      </a:lnTo>
                      <a:lnTo>
                        <a:pt x="71" y="14"/>
                      </a:lnTo>
                      <a:lnTo>
                        <a:pt x="71" y="7"/>
                      </a:lnTo>
                      <a:lnTo>
                        <a:pt x="78" y="7"/>
                      </a:lnTo>
                      <a:lnTo>
                        <a:pt x="71" y="0"/>
                      </a:lnTo>
                      <a:lnTo>
                        <a:pt x="64" y="7"/>
                      </a:lnTo>
                      <a:lnTo>
                        <a:pt x="57" y="7"/>
                      </a:lnTo>
                      <a:lnTo>
                        <a:pt x="57" y="14"/>
                      </a:lnTo>
                      <a:lnTo>
                        <a:pt x="50" y="14"/>
                      </a:lnTo>
                      <a:lnTo>
                        <a:pt x="43" y="14"/>
                      </a:lnTo>
                      <a:lnTo>
                        <a:pt x="35" y="7"/>
                      </a:lnTo>
                      <a:lnTo>
                        <a:pt x="21" y="7"/>
                      </a:lnTo>
                      <a:lnTo>
                        <a:pt x="14" y="7"/>
                      </a:lnTo>
                      <a:lnTo>
                        <a:pt x="7" y="1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Freeform 42"/>
                <p:cNvSpPr>
                  <a:spLocks/>
                </p:cNvSpPr>
                <p:nvPr/>
              </p:nvSpPr>
              <p:spPr bwMode="auto">
                <a:xfrm>
                  <a:off x="-2989" y="1653"/>
                  <a:ext cx="123" cy="62"/>
                </a:xfrm>
                <a:custGeom>
                  <a:avLst/>
                  <a:gdLst>
                    <a:gd name="T0" fmla="*/ 22 w 132"/>
                    <a:gd name="T1" fmla="*/ 6 h 76"/>
                    <a:gd name="T2" fmla="*/ 14 w 132"/>
                    <a:gd name="T3" fmla="*/ 6 h 76"/>
                    <a:gd name="T4" fmla="*/ 14 w 132"/>
                    <a:gd name="T5" fmla="*/ 7 h 76"/>
                    <a:gd name="T6" fmla="*/ 27 w 132"/>
                    <a:gd name="T7" fmla="*/ 7 h 76"/>
                    <a:gd name="T8" fmla="*/ 32 w 132"/>
                    <a:gd name="T9" fmla="*/ 11 h 76"/>
                    <a:gd name="T10" fmla="*/ 18 w 132"/>
                    <a:gd name="T11" fmla="*/ 9 h 76"/>
                    <a:gd name="T12" fmla="*/ 7 w 132"/>
                    <a:gd name="T13" fmla="*/ 9 h 76"/>
                    <a:gd name="T14" fmla="*/ 7 w 132"/>
                    <a:gd name="T15" fmla="*/ 11 h 76"/>
                    <a:gd name="T16" fmla="*/ 7 w 132"/>
                    <a:gd name="T17" fmla="*/ 15 h 76"/>
                    <a:gd name="T18" fmla="*/ 18 w 132"/>
                    <a:gd name="T19" fmla="*/ 15 h 76"/>
                    <a:gd name="T20" fmla="*/ 32 w 132"/>
                    <a:gd name="T21" fmla="*/ 13 h 76"/>
                    <a:gd name="T22" fmla="*/ 44 w 132"/>
                    <a:gd name="T23" fmla="*/ 13 h 76"/>
                    <a:gd name="T24" fmla="*/ 49 w 132"/>
                    <a:gd name="T25" fmla="*/ 15 h 76"/>
                    <a:gd name="T26" fmla="*/ 62 w 132"/>
                    <a:gd name="T27" fmla="*/ 18 h 76"/>
                    <a:gd name="T28" fmla="*/ 62 w 132"/>
                    <a:gd name="T29" fmla="*/ 16 h 76"/>
                    <a:gd name="T30" fmla="*/ 58 w 132"/>
                    <a:gd name="T31" fmla="*/ 15 h 76"/>
                    <a:gd name="T32" fmla="*/ 72 w 132"/>
                    <a:gd name="T33" fmla="*/ 15 h 76"/>
                    <a:gd name="T34" fmla="*/ 80 w 132"/>
                    <a:gd name="T35" fmla="*/ 13 h 76"/>
                    <a:gd name="T36" fmla="*/ 72 w 132"/>
                    <a:gd name="T37" fmla="*/ 11 h 76"/>
                    <a:gd name="T38" fmla="*/ 72 w 132"/>
                    <a:gd name="T39" fmla="*/ 7 h 76"/>
                    <a:gd name="T40" fmla="*/ 76 w 132"/>
                    <a:gd name="T41" fmla="*/ 6 h 76"/>
                    <a:gd name="T42" fmla="*/ 76 w 132"/>
                    <a:gd name="T43" fmla="*/ 0 h 76"/>
                    <a:gd name="T44" fmla="*/ 67 w 132"/>
                    <a:gd name="T45" fmla="*/ 2 h 76"/>
                    <a:gd name="T46" fmla="*/ 58 w 132"/>
                    <a:gd name="T47" fmla="*/ 6 h 76"/>
                    <a:gd name="T48" fmla="*/ 53 w 132"/>
                    <a:gd name="T49" fmla="*/ 3 h 76"/>
                    <a:gd name="T50" fmla="*/ 49 w 132"/>
                    <a:gd name="T51" fmla="*/ 3 h 76"/>
                    <a:gd name="T52" fmla="*/ 41 w 132"/>
                    <a:gd name="T53" fmla="*/ 6 h 76"/>
                    <a:gd name="T54" fmla="*/ 41 w 132"/>
                    <a:gd name="T55" fmla="*/ 2 h 76"/>
                    <a:gd name="T56" fmla="*/ 35 w 132"/>
                    <a:gd name="T57" fmla="*/ 2 h 76"/>
                    <a:gd name="T58" fmla="*/ 32 w 132"/>
                    <a:gd name="T59" fmla="*/ 0 h 76"/>
                    <a:gd name="T60" fmla="*/ 22 w 132"/>
                    <a:gd name="T61" fmla="*/ 2 h 76"/>
                    <a:gd name="T62" fmla="*/ 18 w 132"/>
                    <a:gd name="T63" fmla="*/ 3 h 7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2"/>
                    <a:gd name="T97" fmla="*/ 0 h 76"/>
                    <a:gd name="T98" fmla="*/ 132 w 132"/>
                    <a:gd name="T99" fmla="*/ 76 h 7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2" h="76">
                      <a:moveTo>
                        <a:pt x="29" y="14"/>
                      </a:moveTo>
                      <a:lnTo>
                        <a:pt x="36" y="22"/>
                      </a:lnTo>
                      <a:lnTo>
                        <a:pt x="29" y="22"/>
                      </a:lnTo>
                      <a:lnTo>
                        <a:pt x="22" y="22"/>
                      </a:lnTo>
                      <a:lnTo>
                        <a:pt x="14" y="22"/>
                      </a:lnTo>
                      <a:lnTo>
                        <a:pt x="22" y="29"/>
                      </a:lnTo>
                      <a:lnTo>
                        <a:pt x="29" y="29"/>
                      </a:lnTo>
                      <a:lnTo>
                        <a:pt x="44" y="29"/>
                      </a:lnTo>
                      <a:lnTo>
                        <a:pt x="44" y="37"/>
                      </a:lnTo>
                      <a:lnTo>
                        <a:pt x="51" y="45"/>
                      </a:lnTo>
                      <a:lnTo>
                        <a:pt x="44" y="45"/>
                      </a:lnTo>
                      <a:lnTo>
                        <a:pt x="29" y="37"/>
                      </a:lnTo>
                      <a:lnTo>
                        <a:pt x="14" y="37"/>
                      </a:lnTo>
                      <a:lnTo>
                        <a:pt x="7" y="37"/>
                      </a:lnTo>
                      <a:lnTo>
                        <a:pt x="0" y="45"/>
                      </a:lnTo>
                      <a:lnTo>
                        <a:pt x="7" y="45"/>
                      </a:lnTo>
                      <a:lnTo>
                        <a:pt x="14" y="52"/>
                      </a:lnTo>
                      <a:lnTo>
                        <a:pt x="7" y="60"/>
                      </a:lnTo>
                      <a:lnTo>
                        <a:pt x="14" y="60"/>
                      </a:lnTo>
                      <a:lnTo>
                        <a:pt x="29" y="60"/>
                      </a:lnTo>
                      <a:lnTo>
                        <a:pt x="36" y="52"/>
                      </a:lnTo>
                      <a:lnTo>
                        <a:pt x="51" y="52"/>
                      </a:lnTo>
                      <a:lnTo>
                        <a:pt x="66" y="52"/>
                      </a:lnTo>
                      <a:lnTo>
                        <a:pt x="72" y="52"/>
                      </a:lnTo>
                      <a:lnTo>
                        <a:pt x="80" y="52"/>
                      </a:lnTo>
                      <a:lnTo>
                        <a:pt x="80" y="60"/>
                      </a:lnTo>
                      <a:lnTo>
                        <a:pt x="87" y="67"/>
                      </a:lnTo>
                      <a:lnTo>
                        <a:pt x="102" y="75"/>
                      </a:lnTo>
                      <a:lnTo>
                        <a:pt x="109" y="67"/>
                      </a:lnTo>
                      <a:lnTo>
                        <a:pt x="102" y="67"/>
                      </a:lnTo>
                      <a:lnTo>
                        <a:pt x="102" y="60"/>
                      </a:lnTo>
                      <a:lnTo>
                        <a:pt x="95" y="60"/>
                      </a:lnTo>
                      <a:lnTo>
                        <a:pt x="102" y="60"/>
                      </a:lnTo>
                      <a:lnTo>
                        <a:pt x="117" y="60"/>
                      </a:lnTo>
                      <a:lnTo>
                        <a:pt x="124" y="60"/>
                      </a:lnTo>
                      <a:lnTo>
                        <a:pt x="131" y="52"/>
                      </a:lnTo>
                      <a:lnTo>
                        <a:pt x="124" y="52"/>
                      </a:lnTo>
                      <a:lnTo>
                        <a:pt x="117" y="45"/>
                      </a:lnTo>
                      <a:lnTo>
                        <a:pt x="109" y="45"/>
                      </a:lnTo>
                      <a:lnTo>
                        <a:pt x="117" y="29"/>
                      </a:lnTo>
                      <a:lnTo>
                        <a:pt x="124" y="29"/>
                      </a:lnTo>
                      <a:lnTo>
                        <a:pt x="124" y="22"/>
                      </a:lnTo>
                      <a:lnTo>
                        <a:pt x="124" y="7"/>
                      </a:lnTo>
                      <a:lnTo>
                        <a:pt x="124" y="0"/>
                      </a:lnTo>
                      <a:lnTo>
                        <a:pt x="117" y="7"/>
                      </a:lnTo>
                      <a:lnTo>
                        <a:pt x="109" y="7"/>
                      </a:lnTo>
                      <a:lnTo>
                        <a:pt x="102" y="22"/>
                      </a:lnTo>
                      <a:lnTo>
                        <a:pt x="95" y="22"/>
                      </a:lnTo>
                      <a:lnTo>
                        <a:pt x="95" y="14"/>
                      </a:lnTo>
                      <a:lnTo>
                        <a:pt x="87" y="14"/>
                      </a:lnTo>
                      <a:lnTo>
                        <a:pt x="87" y="7"/>
                      </a:lnTo>
                      <a:lnTo>
                        <a:pt x="80" y="14"/>
                      </a:lnTo>
                      <a:lnTo>
                        <a:pt x="72" y="22"/>
                      </a:lnTo>
                      <a:lnTo>
                        <a:pt x="66" y="22"/>
                      </a:lnTo>
                      <a:lnTo>
                        <a:pt x="72" y="14"/>
                      </a:lnTo>
                      <a:lnTo>
                        <a:pt x="66" y="7"/>
                      </a:lnTo>
                      <a:lnTo>
                        <a:pt x="58" y="14"/>
                      </a:lnTo>
                      <a:lnTo>
                        <a:pt x="58" y="7"/>
                      </a:lnTo>
                      <a:lnTo>
                        <a:pt x="58" y="0"/>
                      </a:lnTo>
                      <a:lnTo>
                        <a:pt x="51" y="0"/>
                      </a:lnTo>
                      <a:lnTo>
                        <a:pt x="44" y="7"/>
                      </a:lnTo>
                      <a:lnTo>
                        <a:pt x="36" y="7"/>
                      </a:lnTo>
                      <a:lnTo>
                        <a:pt x="29" y="7"/>
                      </a:lnTo>
                      <a:lnTo>
                        <a:pt x="29" y="14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Freeform 43"/>
                <p:cNvSpPr>
                  <a:spLocks/>
                </p:cNvSpPr>
                <p:nvPr/>
              </p:nvSpPr>
              <p:spPr bwMode="auto">
                <a:xfrm>
                  <a:off x="-3011" y="1633"/>
                  <a:ext cx="82" cy="37"/>
                </a:xfrm>
                <a:custGeom>
                  <a:avLst/>
                  <a:gdLst>
                    <a:gd name="T0" fmla="*/ 29 w 86"/>
                    <a:gd name="T1" fmla="*/ 0 h 44"/>
                    <a:gd name="T2" fmla="*/ 20 w 86"/>
                    <a:gd name="T3" fmla="*/ 3 h 44"/>
                    <a:gd name="T4" fmla="*/ 15 w 86"/>
                    <a:gd name="T5" fmla="*/ 4 h 44"/>
                    <a:gd name="T6" fmla="*/ 8 w 86"/>
                    <a:gd name="T7" fmla="*/ 4 h 44"/>
                    <a:gd name="T8" fmla="*/ 7 w 86"/>
                    <a:gd name="T9" fmla="*/ 7 h 44"/>
                    <a:gd name="T10" fmla="*/ 0 w 86"/>
                    <a:gd name="T11" fmla="*/ 7 h 44"/>
                    <a:gd name="T12" fmla="*/ 0 w 86"/>
                    <a:gd name="T13" fmla="*/ 10 h 44"/>
                    <a:gd name="T14" fmla="*/ 7 w 86"/>
                    <a:gd name="T15" fmla="*/ 13 h 44"/>
                    <a:gd name="T16" fmla="*/ 15 w 86"/>
                    <a:gd name="T17" fmla="*/ 13 h 44"/>
                    <a:gd name="T18" fmla="*/ 20 w 86"/>
                    <a:gd name="T19" fmla="*/ 10 h 44"/>
                    <a:gd name="T20" fmla="*/ 29 w 86"/>
                    <a:gd name="T21" fmla="*/ 8 h 44"/>
                    <a:gd name="T22" fmla="*/ 38 w 86"/>
                    <a:gd name="T23" fmla="*/ 7 h 44"/>
                    <a:gd name="T24" fmla="*/ 42 w 86"/>
                    <a:gd name="T25" fmla="*/ 7 h 44"/>
                    <a:gd name="T26" fmla="*/ 56 w 86"/>
                    <a:gd name="T27" fmla="*/ 4 h 44"/>
                    <a:gd name="T28" fmla="*/ 56 w 86"/>
                    <a:gd name="T29" fmla="*/ 3 h 44"/>
                    <a:gd name="T30" fmla="*/ 47 w 86"/>
                    <a:gd name="T31" fmla="*/ 3 h 44"/>
                    <a:gd name="T32" fmla="*/ 42 w 86"/>
                    <a:gd name="T33" fmla="*/ 3 h 44"/>
                    <a:gd name="T34" fmla="*/ 42 w 86"/>
                    <a:gd name="T35" fmla="*/ 0 h 44"/>
                    <a:gd name="T36" fmla="*/ 38 w 86"/>
                    <a:gd name="T37" fmla="*/ 0 h 44"/>
                    <a:gd name="T38" fmla="*/ 33 w 86"/>
                    <a:gd name="T39" fmla="*/ 0 h 44"/>
                    <a:gd name="T40" fmla="*/ 29 w 86"/>
                    <a:gd name="T41" fmla="*/ 0 h 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86"/>
                    <a:gd name="T64" fmla="*/ 0 h 44"/>
                    <a:gd name="T65" fmla="*/ 86 w 86"/>
                    <a:gd name="T66" fmla="*/ 44 h 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86" h="44">
                      <a:moveTo>
                        <a:pt x="43" y="0"/>
                      </a:moveTo>
                      <a:lnTo>
                        <a:pt x="29" y="8"/>
                      </a:lnTo>
                      <a:lnTo>
                        <a:pt x="22" y="14"/>
                      </a:lnTo>
                      <a:lnTo>
                        <a:pt x="14" y="14"/>
                      </a:lnTo>
                      <a:lnTo>
                        <a:pt x="7" y="22"/>
                      </a:lnTo>
                      <a:lnTo>
                        <a:pt x="0" y="22"/>
                      </a:lnTo>
                      <a:lnTo>
                        <a:pt x="0" y="35"/>
                      </a:lnTo>
                      <a:lnTo>
                        <a:pt x="7" y="43"/>
                      </a:lnTo>
                      <a:lnTo>
                        <a:pt x="22" y="43"/>
                      </a:lnTo>
                      <a:lnTo>
                        <a:pt x="29" y="35"/>
                      </a:lnTo>
                      <a:lnTo>
                        <a:pt x="43" y="29"/>
                      </a:lnTo>
                      <a:lnTo>
                        <a:pt x="57" y="22"/>
                      </a:lnTo>
                      <a:lnTo>
                        <a:pt x="65" y="22"/>
                      </a:lnTo>
                      <a:lnTo>
                        <a:pt x="85" y="14"/>
                      </a:lnTo>
                      <a:lnTo>
                        <a:pt x="85" y="8"/>
                      </a:lnTo>
                      <a:lnTo>
                        <a:pt x="71" y="8"/>
                      </a:lnTo>
                      <a:lnTo>
                        <a:pt x="65" y="8"/>
                      </a:lnTo>
                      <a:lnTo>
                        <a:pt x="65" y="0"/>
                      </a:lnTo>
                      <a:lnTo>
                        <a:pt x="57" y="0"/>
                      </a:lnTo>
                      <a:lnTo>
                        <a:pt x="50" y="0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Freeform 44"/>
                <p:cNvSpPr>
                  <a:spLocks/>
                </p:cNvSpPr>
                <p:nvPr/>
              </p:nvSpPr>
              <p:spPr bwMode="auto">
                <a:xfrm>
                  <a:off x="-3003" y="2391"/>
                  <a:ext cx="73" cy="24"/>
                </a:xfrm>
                <a:custGeom>
                  <a:avLst/>
                  <a:gdLst>
                    <a:gd name="T0" fmla="*/ 22 w 78"/>
                    <a:gd name="T1" fmla="*/ 3 h 28"/>
                    <a:gd name="T2" fmla="*/ 18 w 78"/>
                    <a:gd name="T3" fmla="*/ 5 h 28"/>
                    <a:gd name="T4" fmla="*/ 14 w 78"/>
                    <a:gd name="T5" fmla="*/ 5 h 28"/>
                    <a:gd name="T6" fmla="*/ 7 w 78"/>
                    <a:gd name="T7" fmla="*/ 5 h 28"/>
                    <a:gd name="T8" fmla="*/ 7 w 78"/>
                    <a:gd name="T9" fmla="*/ 5 h 28"/>
                    <a:gd name="T10" fmla="*/ 0 w 78"/>
                    <a:gd name="T11" fmla="*/ 7 h 28"/>
                    <a:gd name="T12" fmla="*/ 7 w 78"/>
                    <a:gd name="T13" fmla="*/ 7 h 28"/>
                    <a:gd name="T14" fmla="*/ 18 w 78"/>
                    <a:gd name="T15" fmla="*/ 7 h 28"/>
                    <a:gd name="T16" fmla="*/ 27 w 78"/>
                    <a:gd name="T17" fmla="*/ 9 h 28"/>
                    <a:gd name="T18" fmla="*/ 31 w 78"/>
                    <a:gd name="T19" fmla="*/ 7 h 28"/>
                    <a:gd name="T20" fmla="*/ 39 w 78"/>
                    <a:gd name="T21" fmla="*/ 9 h 28"/>
                    <a:gd name="T22" fmla="*/ 48 w 78"/>
                    <a:gd name="T23" fmla="*/ 9 h 28"/>
                    <a:gd name="T24" fmla="*/ 48 w 78"/>
                    <a:gd name="T25" fmla="*/ 7 h 28"/>
                    <a:gd name="T26" fmla="*/ 45 w 78"/>
                    <a:gd name="T27" fmla="*/ 7 h 28"/>
                    <a:gd name="T28" fmla="*/ 39 w 78"/>
                    <a:gd name="T29" fmla="*/ 3 h 28"/>
                    <a:gd name="T30" fmla="*/ 36 w 78"/>
                    <a:gd name="T31" fmla="*/ 3 h 28"/>
                    <a:gd name="T32" fmla="*/ 31 w 78"/>
                    <a:gd name="T33" fmla="*/ 0 h 28"/>
                    <a:gd name="T34" fmla="*/ 27 w 78"/>
                    <a:gd name="T35" fmla="*/ 3 h 28"/>
                    <a:gd name="T36" fmla="*/ 18 w 78"/>
                    <a:gd name="T37" fmla="*/ 0 h 28"/>
                    <a:gd name="T38" fmla="*/ 14 w 78"/>
                    <a:gd name="T39" fmla="*/ 3 h 28"/>
                    <a:gd name="T40" fmla="*/ 22 w 78"/>
                    <a:gd name="T41" fmla="*/ 3 h 2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8"/>
                    <a:gd name="T64" fmla="*/ 0 h 28"/>
                    <a:gd name="T65" fmla="*/ 78 w 78"/>
                    <a:gd name="T66" fmla="*/ 28 h 2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8" h="28">
                      <a:moveTo>
                        <a:pt x="35" y="7"/>
                      </a:moveTo>
                      <a:lnTo>
                        <a:pt x="28" y="14"/>
                      </a:lnTo>
                      <a:lnTo>
                        <a:pt x="21" y="14"/>
                      </a:lnTo>
                      <a:lnTo>
                        <a:pt x="14" y="14"/>
                      </a:lnTo>
                      <a:lnTo>
                        <a:pt x="7" y="14"/>
                      </a:lnTo>
                      <a:lnTo>
                        <a:pt x="0" y="20"/>
                      </a:lnTo>
                      <a:lnTo>
                        <a:pt x="7" y="20"/>
                      </a:lnTo>
                      <a:lnTo>
                        <a:pt x="28" y="20"/>
                      </a:lnTo>
                      <a:lnTo>
                        <a:pt x="43" y="27"/>
                      </a:lnTo>
                      <a:lnTo>
                        <a:pt x="49" y="20"/>
                      </a:lnTo>
                      <a:lnTo>
                        <a:pt x="63" y="27"/>
                      </a:lnTo>
                      <a:lnTo>
                        <a:pt x="77" y="27"/>
                      </a:lnTo>
                      <a:lnTo>
                        <a:pt x="77" y="20"/>
                      </a:lnTo>
                      <a:lnTo>
                        <a:pt x="70" y="20"/>
                      </a:lnTo>
                      <a:lnTo>
                        <a:pt x="63" y="7"/>
                      </a:lnTo>
                      <a:lnTo>
                        <a:pt x="57" y="7"/>
                      </a:lnTo>
                      <a:lnTo>
                        <a:pt x="49" y="0"/>
                      </a:lnTo>
                      <a:lnTo>
                        <a:pt x="43" y="7"/>
                      </a:lnTo>
                      <a:lnTo>
                        <a:pt x="28" y="0"/>
                      </a:lnTo>
                      <a:lnTo>
                        <a:pt x="21" y="7"/>
                      </a:lnTo>
                      <a:lnTo>
                        <a:pt x="35" y="7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Freeform 45"/>
                <p:cNvSpPr>
                  <a:spLocks/>
                </p:cNvSpPr>
                <p:nvPr/>
              </p:nvSpPr>
              <p:spPr bwMode="auto">
                <a:xfrm>
                  <a:off x="-2989" y="2374"/>
                  <a:ext cx="17" cy="1"/>
                </a:xfrm>
                <a:custGeom>
                  <a:avLst/>
                  <a:gdLst>
                    <a:gd name="T0" fmla="*/ 3 w 19"/>
                    <a:gd name="T1" fmla="*/ 0 h 2"/>
                    <a:gd name="T2" fmla="*/ 3 w 19"/>
                    <a:gd name="T3" fmla="*/ 0 h 2"/>
                    <a:gd name="T4" fmla="*/ 0 w 19"/>
                    <a:gd name="T5" fmla="*/ 1 h 2"/>
                    <a:gd name="T6" fmla="*/ 3 w 19"/>
                    <a:gd name="T7" fmla="*/ 1 h 2"/>
                    <a:gd name="T8" fmla="*/ 3 w 19"/>
                    <a:gd name="T9" fmla="*/ 1 h 2"/>
                    <a:gd name="T10" fmla="*/ 6 w 19"/>
                    <a:gd name="T11" fmla="*/ 1 h 2"/>
                    <a:gd name="T12" fmla="*/ 3 w 19"/>
                    <a:gd name="T13" fmla="*/ 0 h 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"/>
                    <a:gd name="T23" fmla="*/ 19 w 19"/>
                    <a:gd name="T24" fmla="*/ 2 h 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">
                      <a:moveTo>
                        <a:pt x="12" y="0"/>
                      </a:moveTo>
                      <a:lnTo>
                        <a:pt x="6" y="0"/>
                      </a:lnTo>
                      <a:lnTo>
                        <a:pt x="0" y="1"/>
                      </a:lnTo>
                      <a:lnTo>
                        <a:pt x="6" y="1"/>
                      </a:lnTo>
                      <a:lnTo>
                        <a:pt x="12" y="1"/>
                      </a:lnTo>
                      <a:lnTo>
                        <a:pt x="18" y="1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DE6F6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Freeform 46"/>
                <p:cNvSpPr>
                  <a:spLocks/>
                </p:cNvSpPr>
                <p:nvPr/>
              </p:nvSpPr>
              <p:spPr bwMode="auto">
                <a:xfrm>
                  <a:off x="-3096" y="2357"/>
                  <a:ext cx="2" cy="10"/>
                </a:xfrm>
                <a:custGeom>
                  <a:avLst/>
                  <a:gdLst>
                    <a:gd name="T0" fmla="*/ 1 w 3"/>
                    <a:gd name="T1" fmla="*/ 0 h 11"/>
                    <a:gd name="T2" fmla="*/ 0 w 3"/>
                    <a:gd name="T3" fmla="*/ 5 h 11"/>
                    <a:gd name="T4" fmla="*/ 0 w 3"/>
                    <a:gd name="T5" fmla="*/ 5 h 11"/>
                    <a:gd name="T6" fmla="*/ 1 w 3"/>
                    <a:gd name="T7" fmla="*/ 5 h 11"/>
                    <a:gd name="T8" fmla="*/ 1 w 3"/>
                    <a:gd name="T9" fmla="*/ 0 h 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"/>
                    <a:gd name="T16" fmla="*/ 0 h 11"/>
                    <a:gd name="T17" fmla="*/ 3 w 3"/>
                    <a:gd name="T18" fmla="*/ 11 h 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" h="11">
                      <a:moveTo>
                        <a:pt x="2" y="0"/>
                      </a:move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898C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Freeform 47"/>
                <p:cNvSpPr>
                  <a:spLocks/>
                </p:cNvSpPr>
                <p:nvPr/>
              </p:nvSpPr>
              <p:spPr bwMode="auto">
                <a:xfrm>
                  <a:off x="-3110" y="2339"/>
                  <a:ext cx="117" cy="50"/>
                </a:xfrm>
                <a:custGeom>
                  <a:avLst/>
                  <a:gdLst>
                    <a:gd name="T0" fmla="*/ 15 w 124"/>
                    <a:gd name="T1" fmla="*/ 0 h 61"/>
                    <a:gd name="T2" fmla="*/ 7 w 124"/>
                    <a:gd name="T3" fmla="*/ 3 h 61"/>
                    <a:gd name="T4" fmla="*/ 0 w 124"/>
                    <a:gd name="T5" fmla="*/ 3 h 61"/>
                    <a:gd name="T6" fmla="*/ 0 w 124"/>
                    <a:gd name="T7" fmla="*/ 5 h 61"/>
                    <a:gd name="T8" fmla="*/ 8 w 124"/>
                    <a:gd name="T9" fmla="*/ 3 h 61"/>
                    <a:gd name="T10" fmla="*/ 20 w 124"/>
                    <a:gd name="T11" fmla="*/ 3 h 61"/>
                    <a:gd name="T12" fmla="*/ 24 w 124"/>
                    <a:gd name="T13" fmla="*/ 5 h 61"/>
                    <a:gd name="T14" fmla="*/ 30 w 124"/>
                    <a:gd name="T15" fmla="*/ 6 h 61"/>
                    <a:gd name="T16" fmla="*/ 39 w 124"/>
                    <a:gd name="T17" fmla="*/ 5 h 61"/>
                    <a:gd name="T18" fmla="*/ 43 w 124"/>
                    <a:gd name="T19" fmla="*/ 6 h 61"/>
                    <a:gd name="T20" fmla="*/ 49 w 124"/>
                    <a:gd name="T21" fmla="*/ 6 h 61"/>
                    <a:gd name="T22" fmla="*/ 49 w 124"/>
                    <a:gd name="T23" fmla="*/ 8 h 61"/>
                    <a:gd name="T24" fmla="*/ 49 w 124"/>
                    <a:gd name="T25" fmla="*/ 9 h 61"/>
                    <a:gd name="T26" fmla="*/ 53 w 124"/>
                    <a:gd name="T27" fmla="*/ 9 h 61"/>
                    <a:gd name="T28" fmla="*/ 53 w 124"/>
                    <a:gd name="T29" fmla="*/ 11 h 61"/>
                    <a:gd name="T30" fmla="*/ 49 w 124"/>
                    <a:gd name="T31" fmla="*/ 13 h 61"/>
                    <a:gd name="T32" fmla="*/ 53 w 124"/>
                    <a:gd name="T33" fmla="*/ 13 h 61"/>
                    <a:gd name="T34" fmla="*/ 58 w 124"/>
                    <a:gd name="T35" fmla="*/ 13 h 61"/>
                    <a:gd name="T36" fmla="*/ 67 w 124"/>
                    <a:gd name="T37" fmla="*/ 13 h 61"/>
                    <a:gd name="T38" fmla="*/ 73 w 124"/>
                    <a:gd name="T39" fmla="*/ 13 h 61"/>
                    <a:gd name="T40" fmla="*/ 77 w 124"/>
                    <a:gd name="T41" fmla="*/ 13 h 61"/>
                    <a:gd name="T42" fmla="*/ 82 w 124"/>
                    <a:gd name="T43" fmla="*/ 13 h 61"/>
                    <a:gd name="T44" fmla="*/ 82 w 124"/>
                    <a:gd name="T45" fmla="*/ 11 h 61"/>
                    <a:gd name="T46" fmla="*/ 77 w 124"/>
                    <a:gd name="T47" fmla="*/ 9 h 61"/>
                    <a:gd name="T48" fmla="*/ 67 w 124"/>
                    <a:gd name="T49" fmla="*/ 9 h 61"/>
                    <a:gd name="T50" fmla="*/ 63 w 124"/>
                    <a:gd name="T51" fmla="*/ 8 h 61"/>
                    <a:gd name="T52" fmla="*/ 53 w 124"/>
                    <a:gd name="T53" fmla="*/ 5 h 61"/>
                    <a:gd name="T54" fmla="*/ 43 w 124"/>
                    <a:gd name="T55" fmla="*/ 3 h 61"/>
                    <a:gd name="T56" fmla="*/ 34 w 124"/>
                    <a:gd name="T57" fmla="*/ 3 h 61"/>
                    <a:gd name="T58" fmla="*/ 20 w 124"/>
                    <a:gd name="T59" fmla="*/ 2 h 61"/>
                    <a:gd name="T60" fmla="*/ 15 w 124"/>
                    <a:gd name="T61" fmla="*/ 0 h 6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24"/>
                    <a:gd name="T94" fmla="*/ 0 h 61"/>
                    <a:gd name="T95" fmla="*/ 124 w 124"/>
                    <a:gd name="T96" fmla="*/ 61 h 6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24" h="61">
                      <a:moveTo>
                        <a:pt x="22" y="0"/>
                      </a:moveTo>
                      <a:lnTo>
                        <a:pt x="7" y="15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4" y="15"/>
                      </a:lnTo>
                      <a:lnTo>
                        <a:pt x="29" y="15"/>
                      </a:lnTo>
                      <a:lnTo>
                        <a:pt x="36" y="23"/>
                      </a:lnTo>
                      <a:lnTo>
                        <a:pt x="44" y="31"/>
                      </a:lnTo>
                      <a:lnTo>
                        <a:pt x="58" y="23"/>
                      </a:lnTo>
                      <a:lnTo>
                        <a:pt x="65" y="31"/>
                      </a:lnTo>
                      <a:lnTo>
                        <a:pt x="73" y="31"/>
                      </a:lnTo>
                      <a:lnTo>
                        <a:pt x="73" y="37"/>
                      </a:lnTo>
                      <a:lnTo>
                        <a:pt x="73" y="45"/>
                      </a:lnTo>
                      <a:lnTo>
                        <a:pt x="80" y="45"/>
                      </a:lnTo>
                      <a:lnTo>
                        <a:pt x="80" y="52"/>
                      </a:lnTo>
                      <a:lnTo>
                        <a:pt x="73" y="60"/>
                      </a:lnTo>
                      <a:lnTo>
                        <a:pt x="80" y="60"/>
                      </a:lnTo>
                      <a:lnTo>
                        <a:pt x="87" y="60"/>
                      </a:lnTo>
                      <a:lnTo>
                        <a:pt x="101" y="60"/>
                      </a:lnTo>
                      <a:lnTo>
                        <a:pt x="109" y="60"/>
                      </a:lnTo>
                      <a:lnTo>
                        <a:pt x="116" y="60"/>
                      </a:lnTo>
                      <a:lnTo>
                        <a:pt x="123" y="60"/>
                      </a:lnTo>
                      <a:lnTo>
                        <a:pt x="123" y="52"/>
                      </a:lnTo>
                      <a:lnTo>
                        <a:pt x="116" y="45"/>
                      </a:lnTo>
                      <a:lnTo>
                        <a:pt x="101" y="45"/>
                      </a:lnTo>
                      <a:lnTo>
                        <a:pt x="94" y="37"/>
                      </a:lnTo>
                      <a:lnTo>
                        <a:pt x="80" y="23"/>
                      </a:lnTo>
                      <a:lnTo>
                        <a:pt x="65" y="15"/>
                      </a:lnTo>
                      <a:lnTo>
                        <a:pt x="50" y="15"/>
                      </a:lnTo>
                      <a:lnTo>
                        <a:pt x="29" y="8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4" name="Freeform 48"/>
                <p:cNvSpPr>
                  <a:spLocks/>
                </p:cNvSpPr>
                <p:nvPr/>
              </p:nvSpPr>
              <p:spPr bwMode="auto">
                <a:xfrm>
                  <a:off x="-1149" y="2443"/>
                  <a:ext cx="1154" cy="35"/>
                </a:xfrm>
                <a:custGeom>
                  <a:avLst/>
                  <a:gdLst>
                    <a:gd name="T0" fmla="*/ 798 w 1227"/>
                    <a:gd name="T1" fmla="*/ 0 h 43"/>
                    <a:gd name="T2" fmla="*/ 756 w 1227"/>
                    <a:gd name="T3" fmla="*/ 10 h 43"/>
                    <a:gd name="T4" fmla="*/ 0 w 1227"/>
                    <a:gd name="T5" fmla="*/ 10 h 43"/>
                    <a:gd name="T6" fmla="*/ 43 w 1227"/>
                    <a:gd name="T7" fmla="*/ 0 h 43"/>
                    <a:gd name="T8" fmla="*/ 798 w 1227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27"/>
                    <a:gd name="T16" fmla="*/ 0 h 43"/>
                    <a:gd name="T17" fmla="*/ 1227 w 1227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27" h="43">
                      <a:moveTo>
                        <a:pt x="1226" y="0"/>
                      </a:moveTo>
                      <a:lnTo>
                        <a:pt x="1161" y="42"/>
                      </a:lnTo>
                      <a:lnTo>
                        <a:pt x="0" y="42"/>
                      </a:lnTo>
                      <a:lnTo>
                        <a:pt x="66" y="0"/>
                      </a:lnTo>
                      <a:lnTo>
                        <a:pt x="1226" y="0"/>
                      </a:lnTo>
                    </a:path>
                  </a:pathLst>
                </a:custGeom>
                <a:noFill/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739" name="Rectangle 49"/>
                <p:cNvSpPr>
                  <a:spLocks noChangeArrowheads="1"/>
                </p:cNvSpPr>
                <p:nvPr/>
              </p:nvSpPr>
              <p:spPr bwMode="auto">
                <a:xfrm>
                  <a:off x="-148" y="1746"/>
                  <a:ext cx="340" cy="177"/>
                </a:xfrm>
                <a:prstGeom prst="rect">
                  <a:avLst/>
                </a:prstGeom>
                <a:noFill/>
                <a:ln w="9525" cap="rnd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spcBef>
                      <a:spcPct val="30000"/>
                    </a:spcBef>
                    <a:buClr>
                      <a:prstClr val="white"/>
                    </a:buClr>
                  </a:pPr>
                  <a:endParaRPr lang="de-DE" sz="2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" name="Freeform 50"/>
                <p:cNvSpPr>
                  <a:spLocks/>
                </p:cNvSpPr>
                <p:nvPr/>
              </p:nvSpPr>
              <p:spPr bwMode="auto">
                <a:xfrm>
                  <a:off x="-2777" y="1763"/>
                  <a:ext cx="21" cy="10"/>
                </a:xfrm>
                <a:custGeom>
                  <a:avLst/>
                  <a:gdLst>
                    <a:gd name="T0" fmla="*/ 7 w 25"/>
                    <a:gd name="T1" fmla="*/ 0 h 11"/>
                    <a:gd name="T2" fmla="*/ 6 w 25"/>
                    <a:gd name="T3" fmla="*/ 0 h 11"/>
                    <a:gd name="T4" fmla="*/ 3 w 25"/>
                    <a:gd name="T5" fmla="*/ 0 h 11"/>
                    <a:gd name="T6" fmla="*/ 3 w 25"/>
                    <a:gd name="T7" fmla="*/ 5 h 11"/>
                    <a:gd name="T8" fmla="*/ 3 w 25"/>
                    <a:gd name="T9" fmla="*/ 5 h 11"/>
                    <a:gd name="T10" fmla="*/ 0 w 25"/>
                    <a:gd name="T11" fmla="*/ 5 h 11"/>
                    <a:gd name="T12" fmla="*/ 3 w 25"/>
                    <a:gd name="T13" fmla="*/ 5 h 11"/>
                    <a:gd name="T14" fmla="*/ 3 w 25"/>
                    <a:gd name="T15" fmla="*/ 5 h 11"/>
                    <a:gd name="T16" fmla="*/ 6 w 25"/>
                    <a:gd name="T17" fmla="*/ 5 h 11"/>
                    <a:gd name="T18" fmla="*/ 7 w 25"/>
                    <a:gd name="T19" fmla="*/ 0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5"/>
                    <a:gd name="T31" fmla="*/ 0 h 11"/>
                    <a:gd name="T32" fmla="*/ 25 w 2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5" h="11">
                      <a:moveTo>
                        <a:pt x="24" y="0"/>
                      </a:move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12" y="10"/>
                      </a:lnTo>
                      <a:lnTo>
                        <a:pt x="18" y="6"/>
                      </a:lnTo>
                      <a:lnTo>
                        <a:pt x="24" y="0"/>
                      </a:lnTo>
                    </a:path>
                  </a:pathLst>
                </a:custGeom>
                <a:solidFill>
                  <a:srgbClr val="00898C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Freeform 51"/>
                <p:cNvSpPr>
                  <a:spLocks/>
                </p:cNvSpPr>
                <p:nvPr/>
              </p:nvSpPr>
              <p:spPr bwMode="auto">
                <a:xfrm>
                  <a:off x="-2772" y="1738"/>
                  <a:ext cx="45" cy="23"/>
                </a:xfrm>
                <a:custGeom>
                  <a:avLst/>
                  <a:gdLst>
                    <a:gd name="T0" fmla="*/ 7 w 48"/>
                    <a:gd name="T1" fmla="*/ 4 h 28"/>
                    <a:gd name="T2" fmla="*/ 0 w 48"/>
                    <a:gd name="T3" fmla="*/ 5 h 28"/>
                    <a:gd name="T4" fmla="*/ 7 w 48"/>
                    <a:gd name="T5" fmla="*/ 5 h 28"/>
                    <a:gd name="T6" fmla="*/ 7 w 48"/>
                    <a:gd name="T7" fmla="*/ 7 h 28"/>
                    <a:gd name="T8" fmla="*/ 8 w 48"/>
                    <a:gd name="T9" fmla="*/ 5 h 28"/>
                    <a:gd name="T10" fmla="*/ 14 w 48"/>
                    <a:gd name="T11" fmla="*/ 5 h 28"/>
                    <a:gd name="T12" fmla="*/ 14 w 48"/>
                    <a:gd name="T13" fmla="*/ 4 h 28"/>
                    <a:gd name="T14" fmla="*/ 18 w 48"/>
                    <a:gd name="T15" fmla="*/ 5 h 28"/>
                    <a:gd name="T16" fmla="*/ 21 w 48"/>
                    <a:gd name="T17" fmla="*/ 5 h 28"/>
                    <a:gd name="T18" fmla="*/ 26 w 48"/>
                    <a:gd name="T19" fmla="*/ 7 h 28"/>
                    <a:gd name="T20" fmla="*/ 30 w 48"/>
                    <a:gd name="T21" fmla="*/ 5 h 28"/>
                    <a:gd name="T22" fmla="*/ 26 w 48"/>
                    <a:gd name="T23" fmla="*/ 4 h 28"/>
                    <a:gd name="T24" fmla="*/ 18 w 48"/>
                    <a:gd name="T25" fmla="*/ 2 h 28"/>
                    <a:gd name="T26" fmla="*/ 18 w 48"/>
                    <a:gd name="T27" fmla="*/ 0 h 28"/>
                    <a:gd name="T28" fmla="*/ 14 w 48"/>
                    <a:gd name="T29" fmla="*/ 0 h 28"/>
                    <a:gd name="T30" fmla="*/ 8 w 48"/>
                    <a:gd name="T31" fmla="*/ 2 h 28"/>
                    <a:gd name="T32" fmla="*/ 7 w 48"/>
                    <a:gd name="T33" fmla="*/ 4 h 2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8"/>
                    <a:gd name="T52" fmla="*/ 0 h 28"/>
                    <a:gd name="T53" fmla="*/ 48 w 48"/>
                    <a:gd name="T54" fmla="*/ 28 h 2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8" h="28">
                      <a:moveTo>
                        <a:pt x="7" y="14"/>
                      </a:moveTo>
                      <a:lnTo>
                        <a:pt x="0" y="20"/>
                      </a:lnTo>
                      <a:lnTo>
                        <a:pt x="7" y="20"/>
                      </a:lnTo>
                      <a:lnTo>
                        <a:pt x="7" y="27"/>
                      </a:lnTo>
                      <a:lnTo>
                        <a:pt x="14" y="20"/>
                      </a:lnTo>
                      <a:lnTo>
                        <a:pt x="21" y="20"/>
                      </a:lnTo>
                      <a:lnTo>
                        <a:pt x="21" y="14"/>
                      </a:lnTo>
                      <a:lnTo>
                        <a:pt x="26" y="20"/>
                      </a:lnTo>
                      <a:lnTo>
                        <a:pt x="33" y="20"/>
                      </a:lnTo>
                      <a:lnTo>
                        <a:pt x="40" y="27"/>
                      </a:lnTo>
                      <a:lnTo>
                        <a:pt x="47" y="20"/>
                      </a:lnTo>
                      <a:lnTo>
                        <a:pt x="40" y="14"/>
                      </a:lnTo>
                      <a:lnTo>
                        <a:pt x="26" y="7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4" y="7"/>
                      </a:lnTo>
                      <a:lnTo>
                        <a:pt x="7" y="14"/>
                      </a:lnTo>
                    </a:path>
                  </a:pathLst>
                </a:custGeom>
                <a:solidFill>
                  <a:srgbClr val="D1D1D1"/>
                </a:solidFill>
                <a:ln w="9525" cap="rnd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 defTabSz="914264">
                    <a:lnSpc>
                      <a:spcPct val="95000"/>
                    </a:lnSpc>
                    <a:buClr>
                      <a:prstClr val="white"/>
                    </a:buClr>
                    <a:defRPr/>
                  </a:pPr>
                  <a:endParaRPr lang="de-DE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742" name="Freeform 52"/>
                <p:cNvSpPr>
                  <a:spLocks/>
                </p:cNvSpPr>
                <p:nvPr/>
              </p:nvSpPr>
              <p:spPr bwMode="auto">
                <a:xfrm>
                  <a:off x="-320" y="2288"/>
                  <a:ext cx="28" cy="52"/>
                </a:xfrm>
                <a:custGeom>
                  <a:avLst/>
                  <a:gdLst>
                    <a:gd name="T0" fmla="*/ 0 w 36"/>
                    <a:gd name="T1" fmla="*/ 0 h 68"/>
                    <a:gd name="T2" fmla="*/ 2 w 36"/>
                    <a:gd name="T3" fmla="*/ 2 h 68"/>
                    <a:gd name="T4" fmla="*/ 2 w 36"/>
                    <a:gd name="T5" fmla="*/ 2 h 68"/>
                    <a:gd name="T6" fmla="*/ 2 w 36"/>
                    <a:gd name="T7" fmla="*/ 2 h 68"/>
                    <a:gd name="T8" fmla="*/ 0 w 36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68"/>
                    <a:gd name="T17" fmla="*/ 36 w 36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68">
                      <a:moveTo>
                        <a:pt x="0" y="0"/>
                      </a:moveTo>
                      <a:lnTo>
                        <a:pt x="36" y="12"/>
                      </a:lnTo>
                      <a:lnTo>
                        <a:pt x="36" y="44"/>
                      </a:lnTo>
                      <a:lnTo>
                        <a:pt x="12" y="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defTabSz="914264"/>
                  <a:endParaRPr lang="de-DE" sz="28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18" name="Freeform 53"/>
            <p:cNvSpPr>
              <a:spLocks/>
            </p:cNvSpPr>
            <p:nvPr/>
          </p:nvSpPr>
          <p:spPr bwMode="auto">
            <a:xfrm>
              <a:off x="2251" y="1438"/>
              <a:ext cx="859" cy="602"/>
            </a:xfrm>
            <a:custGeom>
              <a:avLst/>
              <a:gdLst>
                <a:gd name="T0" fmla="*/ 39 w 756"/>
                <a:gd name="T1" fmla="*/ 2 h 1023"/>
                <a:gd name="T2" fmla="*/ 26 w 756"/>
                <a:gd name="T3" fmla="*/ 3 h 1023"/>
                <a:gd name="T4" fmla="*/ 66 w 756"/>
                <a:gd name="T5" fmla="*/ 3 h 1023"/>
                <a:gd name="T6" fmla="*/ 156 w 756"/>
                <a:gd name="T7" fmla="*/ 3 h 1023"/>
                <a:gd name="T8" fmla="*/ 220 w 756"/>
                <a:gd name="T9" fmla="*/ 3 h 1023"/>
                <a:gd name="T10" fmla="*/ 229 w 756"/>
                <a:gd name="T11" fmla="*/ 4 h 1023"/>
                <a:gd name="T12" fmla="*/ 234 w 756"/>
                <a:gd name="T13" fmla="*/ 4 h 1023"/>
                <a:gd name="T14" fmla="*/ 274 w 756"/>
                <a:gd name="T15" fmla="*/ 4 h 1023"/>
                <a:gd name="T16" fmla="*/ 255 w 756"/>
                <a:gd name="T17" fmla="*/ 4 h 1023"/>
                <a:gd name="T18" fmla="*/ 267 w 756"/>
                <a:gd name="T19" fmla="*/ 5 h 1023"/>
                <a:gd name="T20" fmla="*/ 305 w 756"/>
                <a:gd name="T21" fmla="*/ 5 h 1023"/>
                <a:gd name="T22" fmla="*/ 267 w 756"/>
                <a:gd name="T23" fmla="*/ 5 h 1023"/>
                <a:gd name="T24" fmla="*/ 284 w 756"/>
                <a:gd name="T25" fmla="*/ 6 h 1023"/>
                <a:gd name="T26" fmla="*/ 365 w 756"/>
                <a:gd name="T27" fmla="*/ 6 h 1023"/>
                <a:gd name="T28" fmla="*/ 409 w 756"/>
                <a:gd name="T29" fmla="*/ 6 h 1023"/>
                <a:gd name="T30" fmla="*/ 437 w 756"/>
                <a:gd name="T31" fmla="*/ 6 h 1023"/>
                <a:gd name="T32" fmla="*/ 443 w 756"/>
                <a:gd name="T33" fmla="*/ 5 h 1023"/>
                <a:gd name="T34" fmla="*/ 558 w 756"/>
                <a:gd name="T35" fmla="*/ 5 h 1023"/>
                <a:gd name="T36" fmla="*/ 664 w 756"/>
                <a:gd name="T37" fmla="*/ 5 h 1023"/>
                <a:gd name="T38" fmla="*/ 617 w 756"/>
                <a:gd name="T39" fmla="*/ 5 h 1023"/>
                <a:gd name="T40" fmla="*/ 624 w 756"/>
                <a:gd name="T41" fmla="*/ 4 h 1023"/>
                <a:gd name="T42" fmla="*/ 664 w 756"/>
                <a:gd name="T43" fmla="*/ 4 h 1023"/>
                <a:gd name="T44" fmla="*/ 648 w 756"/>
                <a:gd name="T45" fmla="*/ 4 h 1023"/>
                <a:gd name="T46" fmla="*/ 664 w 756"/>
                <a:gd name="T47" fmla="*/ 4 h 1023"/>
                <a:gd name="T48" fmla="*/ 693 w 756"/>
                <a:gd name="T49" fmla="*/ 4 h 1023"/>
                <a:gd name="T50" fmla="*/ 722 w 756"/>
                <a:gd name="T51" fmla="*/ 3 h 1023"/>
                <a:gd name="T52" fmla="*/ 701 w 756"/>
                <a:gd name="T53" fmla="*/ 3 h 1023"/>
                <a:gd name="T54" fmla="*/ 693 w 756"/>
                <a:gd name="T55" fmla="*/ 3 h 1023"/>
                <a:gd name="T56" fmla="*/ 708 w 756"/>
                <a:gd name="T57" fmla="*/ 2 h 1023"/>
                <a:gd name="T58" fmla="*/ 767 w 756"/>
                <a:gd name="T59" fmla="*/ 1 h 1023"/>
                <a:gd name="T60" fmla="*/ 752 w 756"/>
                <a:gd name="T61" fmla="*/ 1 h 1023"/>
                <a:gd name="T62" fmla="*/ 669 w 756"/>
                <a:gd name="T63" fmla="*/ 1 h 1023"/>
                <a:gd name="T64" fmla="*/ 688 w 756"/>
                <a:gd name="T65" fmla="*/ 1 h 1023"/>
                <a:gd name="T66" fmla="*/ 652 w 756"/>
                <a:gd name="T67" fmla="*/ 1 h 1023"/>
                <a:gd name="T68" fmla="*/ 573 w 756"/>
                <a:gd name="T69" fmla="*/ 1 h 1023"/>
                <a:gd name="T70" fmla="*/ 684 w 756"/>
                <a:gd name="T71" fmla="*/ 0 h 1023"/>
                <a:gd name="T72" fmla="*/ 652 w 756"/>
                <a:gd name="T73" fmla="*/ 0 h 1023"/>
                <a:gd name="T74" fmla="*/ 492 w 756"/>
                <a:gd name="T75" fmla="*/ 0 h 1023"/>
                <a:gd name="T76" fmla="*/ 348 w 756"/>
                <a:gd name="T77" fmla="*/ 0 h 1023"/>
                <a:gd name="T78" fmla="*/ 255 w 756"/>
                <a:gd name="T79" fmla="*/ 0 h 1023"/>
                <a:gd name="T80" fmla="*/ 161 w 756"/>
                <a:gd name="T81" fmla="*/ 1 h 1023"/>
                <a:gd name="T82" fmla="*/ 85 w 756"/>
                <a:gd name="T83" fmla="*/ 1 h 1023"/>
                <a:gd name="T84" fmla="*/ 116 w 756"/>
                <a:gd name="T85" fmla="*/ 2 h 1023"/>
                <a:gd name="T86" fmla="*/ 11 w 756"/>
                <a:gd name="T87" fmla="*/ 2 h 102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56"/>
                <a:gd name="T133" fmla="*/ 0 h 1023"/>
                <a:gd name="T134" fmla="*/ 756 w 756"/>
                <a:gd name="T135" fmla="*/ 1023 h 102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56" h="1023">
                  <a:moveTo>
                    <a:pt x="0" y="409"/>
                  </a:moveTo>
                  <a:lnTo>
                    <a:pt x="26" y="420"/>
                  </a:lnTo>
                  <a:lnTo>
                    <a:pt x="39" y="417"/>
                  </a:lnTo>
                  <a:lnTo>
                    <a:pt x="39" y="440"/>
                  </a:lnTo>
                  <a:lnTo>
                    <a:pt x="65" y="451"/>
                  </a:lnTo>
                  <a:lnTo>
                    <a:pt x="26" y="469"/>
                  </a:lnTo>
                  <a:lnTo>
                    <a:pt x="59" y="487"/>
                  </a:lnTo>
                  <a:lnTo>
                    <a:pt x="51" y="498"/>
                  </a:lnTo>
                  <a:lnTo>
                    <a:pt x="59" y="510"/>
                  </a:lnTo>
                  <a:lnTo>
                    <a:pt x="90" y="515"/>
                  </a:lnTo>
                  <a:lnTo>
                    <a:pt x="98" y="510"/>
                  </a:lnTo>
                  <a:lnTo>
                    <a:pt x="142" y="510"/>
                  </a:lnTo>
                  <a:lnTo>
                    <a:pt x="186" y="533"/>
                  </a:lnTo>
                  <a:lnTo>
                    <a:pt x="186" y="547"/>
                  </a:lnTo>
                  <a:lnTo>
                    <a:pt x="206" y="581"/>
                  </a:lnTo>
                  <a:lnTo>
                    <a:pt x="206" y="604"/>
                  </a:lnTo>
                  <a:lnTo>
                    <a:pt x="220" y="617"/>
                  </a:lnTo>
                  <a:lnTo>
                    <a:pt x="215" y="662"/>
                  </a:lnTo>
                  <a:lnTo>
                    <a:pt x="220" y="675"/>
                  </a:lnTo>
                  <a:lnTo>
                    <a:pt x="220" y="690"/>
                  </a:lnTo>
                  <a:lnTo>
                    <a:pt x="220" y="701"/>
                  </a:lnTo>
                  <a:lnTo>
                    <a:pt x="235" y="701"/>
                  </a:lnTo>
                  <a:lnTo>
                    <a:pt x="246" y="690"/>
                  </a:lnTo>
                  <a:lnTo>
                    <a:pt x="253" y="707"/>
                  </a:lnTo>
                  <a:lnTo>
                    <a:pt x="263" y="720"/>
                  </a:lnTo>
                  <a:lnTo>
                    <a:pt x="274" y="730"/>
                  </a:lnTo>
                  <a:lnTo>
                    <a:pt x="235" y="725"/>
                  </a:lnTo>
                  <a:lnTo>
                    <a:pt x="226" y="737"/>
                  </a:lnTo>
                  <a:lnTo>
                    <a:pt x="226" y="760"/>
                  </a:lnTo>
                  <a:lnTo>
                    <a:pt x="246" y="771"/>
                  </a:lnTo>
                  <a:lnTo>
                    <a:pt x="260" y="765"/>
                  </a:lnTo>
                  <a:lnTo>
                    <a:pt x="274" y="753"/>
                  </a:lnTo>
                  <a:lnTo>
                    <a:pt x="284" y="771"/>
                  </a:lnTo>
                  <a:lnTo>
                    <a:pt x="274" y="794"/>
                  </a:lnTo>
                  <a:lnTo>
                    <a:pt x="260" y="794"/>
                  </a:lnTo>
                  <a:lnTo>
                    <a:pt x="246" y="807"/>
                  </a:lnTo>
                  <a:lnTo>
                    <a:pt x="246" y="865"/>
                  </a:lnTo>
                  <a:lnTo>
                    <a:pt x="260" y="883"/>
                  </a:lnTo>
                  <a:lnTo>
                    <a:pt x="263" y="917"/>
                  </a:lnTo>
                  <a:lnTo>
                    <a:pt x="300" y="989"/>
                  </a:lnTo>
                  <a:lnTo>
                    <a:pt x="310" y="1006"/>
                  </a:lnTo>
                  <a:lnTo>
                    <a:pt x="337" y="1006"/>
                  </a:lnTo>
                  <a:lnTo>
                    <a:pt x="362" y="1023"/>
                  </a:lnTo>
                  <a:lnTo>
                    <a:pt x="369" y="1018"/>
                  </a:lnTo>
                  <a:lnTo>
                    <a:pt x="381" y="975"/>
                  </a:lnTo>
                  <a:lnTo>
                    <a:pt x="381" y="958"/>
                  </a:lnTo>
                  <a:lnTo>
                    <a:pt x="399" y="940"/>
                  </a:lnTo>
                  <a:lnTo>
                    <a:pt x="407" y="912"/>
                  </a:lnTo>
                  <a:lnTo>
                    <a:pt x="399" y="894"/>
                  </a:lnTo>
                  <a:lnTo>
                    <a:pt x="407" y="894"/>
                  </a:lnTo>
                  <a:lnTo>
                    <a:pt x="412" y="883"/>
                  </a:lnTo>
                  <a:lnTo>
                    <a:pt x="445" y="883"/>
                  </a:lnTo>
                  <a:lnTo>
                    <a:pt x="457" y="865"/>
                  </a:lnTo>
                  <a:lnTo>
                    <a:pt x="517" y="807"/>
                  </a:lnTo>
                  <a:lnTo>
                    <a:pt x="531" y="807"/>
                  </a:lnTo>
                  <a:lnTo>
                    <a:pt x="563" y="794"/>
                  </a:lnTo>
                  <a:lnTo>
                    <a:pt x="615" y="760"/>
                  </a:lnTo>
                  <a:lnTo>
                    <a:pt x="620" y="743"/>
                  </a:lnTo>
                  <a:lnTo>
                    <a:pt x="596" y="737"/>
                  </a:lnTo>
                  <a:lnTo>
                    <a:pt x="575" y="743"/>
                  </a:lnTo>
                  <a:lnTo>
                    <a:pt x="575" y="737"/>
                  </a:lnTo>
                  <a:lnTo>
                    <a:pt x="596" y="725"/>
                  </a:lnTo>
                  <a:lnTo>
                    <a:pt x="581" y="707"/>
                  </a:lnTo>
                  <a:lnTo>
                    <a:pt x="602" y="701"/>
                  </a:lnTo>
                  <a:lnTo>
                    <a:pt x="605" y="730"/>
                  </a:lnTo>
                  <a:lnTo>
                    <a:pt x="615" y="737"/>
                  </a:lnTo>
                  <a:lnTo>
                    <a:pt x="635" y="730"/>
                  </a:lnTo>
                  <a:lnTo>
                    <a:pt x="635" y="701"/>
                  </a:lnTo>
                  <a:lnTo>
                    <a:pt x="602" y="662"/>
                  </a:lnTo>
                  <a:lnTo>
                    <a:pt x="635" y="675"/>
                  </a:lnTo>
                  <a:lnTo>
                    <a:pt x="635" y="644"/>
                  </a:lnTo>
                  <a:lnTo>
                    <a:pt x="615" y="639"/>
                  </a:lnTo>
                  <a:lnTo>
                    <a:pt x="639" y="627"/>
                  </a:lnTo>
                  <a:lnTo>
                    <a:pt x="644" y="627"/>
                  </a:lnTo>
                  <a:lnTo>
                    <a:pt x="644" y="610"/>
                  </a:lnTo>
                  <a:lnTo>
                    <a:pt x="639" y="604"/>
                  </a:lnTo>
                  <a:lnTo>
                    <a:pt x="659" y="598"/>
                  </a:lnTo>
                  <a:lnTo>
                    <a:pt x="672" y="573"/>
                  </a:lnTo>
                  <a:lnTo>
                    <a:pt x="652" y="573"/>
                  </a:lnTo>
                  <a:lnTo>
                    <a:pt x="659" y="551"/>
                  </a:lnTo>
                  <a:lnTo>
                    <a:pt x="652" y="510"/>
                  </a:lnTo>
                  <a:lnTo>
                    <a:pt x="639" y="502"/>
                  </a:lnTo>
                  <a:lnTo>
                    <a:pt x="639" y="479"/>
                  </a:lnTo>
                  <a:lnTo>
                    <a:pt x="644" y="475"/>
                  </a:lnTo>
                  <a:lnTo>
                    <a:pt x="672" y="479"/>
                  </a:lnTo>
                  <a:lnTo>
                    <a:pt x="678" y="469"/>
                  </a:lnTo>
                  <a:lnTo>
                    <a:pt x="659" y="417"/>
                  </a:lnTo>
                  <a:lnTo>
                    <a:pt x="659" y="391"/>
                  </a:lnTo>
                  <a:lnTo>
                    <a:pt x="659" y="363"/>
                  </a:lnTo>
                  <a:lnTo>
                    <a:pt x="711" y="262"/>
                  </a:lnTo>
                  <a:lnTo>
                    <a:pt x="756" y="200"/>
                  </a:lnTo>
                  <a:lnTo>
                    <a:pt x="737" y="177"/>
                  </a:lnTo>
                  <a:lnTo>
                    <a:pt x="698" y="165"/>
                  </a:lnTo>
                  <a:lnTo>
                    <a:pt x="678" y="194"/>
                  </a:lnTo>
                  <a:lnTo>
                    <a:pt x="659" y="188"/>
                  </a:lnTo>
                  <a:lnTo>
                    <a:pt x="620" y="222"/>
                  </a:lnTo>
                  <a:lnTo>
                    <a:pt x="596" y="233"/>
                  </a:lnTo>
                  <a:lnTo>
                    <a:pt x="605" y="200"/>
                  </a:lnTo>
                  <a:lnTo>
                    <a:pt x="639" y="165"/>
                  </a:lnTo>
                  <a:lnTo>
                    <a:pt x="635" y="142"/>
                  </a:lnTo>
                  <a:lnTo>
                    <a:pt x="605" y="153"/>
                  </a:lnTo>
                  <a:lnTo>
                    <a:pt x="605" y="170"/>
                  </a:lnTo>
                  <a:lnTo>
                    <a:pt x="596" y="177"/>
                  </a:lnTo>
                  <a:lnTo>
                    <a:pt x="596" y="142"/>
                  </a:lnTo>
                  <a:lnTo>
                    <a:pt x="531" y="142"/>
                  </a:lnTo>
                  <a:lnTo>
                    <a:pt x="556" y="129"/>
                  </a:lnTo>
                  <a:lnTo>
                    <a:pt x="581" y="135"/>
                  </a:lnTo>
                  <a:lnTo>
                    <a:pt x="635" y="124"/>
                  </a:lnTo>
                  <a:lnTo>
                    <a:pt x="652" y="101"/>
                  </a:lnTo>
                  <a:lnTo>
                    <a:pt x="635" y="76"/>
                  </a:lnTo>
                  <a:lnTo>
                    <a:pt x="605" y="65"/>
                  </a:lnTo>
                  <a:lnTo>
                    <a:pt x="596" y="41"/>
                  </a:lnTo>
                  <a:lnTo>
                    <a:pt x="563" y="13"/>
                  </a:lnTo>
                  <a:lnTo>
                    <a:pt x="457" y="0"/>
                  </a:lnTo>
                  <a:lnTo>
                    <a:pt x="362" y="41"/>
                  </a:lnTo>
                  <a:lnTo>
                    <a:pt x="330" y="76"/>
                  </a:lnTo>
                  <a:lnTo>
                    <a:pt x="323" y="113"/>
                  </a:lnTo>
                  <a:lnTo>
                    <a:pt x="284" y="113"/>
                  </a:lnTo>
                  <a:lnTo>
                    <a:pt x="274" y="153"/>
                  </a:lnTo>
                  <a:lnTo>
                    <a:pt x="235" y="124"/>
                  </a:lnTo>
                  <a:lnTo>
                    <a:pt x="175" y="142"/>
                  </a:lnTo>
                  <a:lnTo>
                    <a:pt x="142" y="170"/>
                  </a:lnTo>
                  <a:lnTo>
                    <a:pt x="147" y="194"/>
                  </a:lnTo>
                  <a:lnTo>
                    <a:pt x="142" y="216"/>
                  </a:lnTo>
                  <a:lnTo>
                    <a:pt x="116" y="216"/>
                  </a:lnTo>
                  <a:lnTo>
                    <a:pt x="78" y="256"/>
                  </a:lnTo>
                  <a:lnTo>
                    <a:pt x="70" y="291"/>
                  </a:lnTo>
                  <a:lnTo>
                    <a:pt x="105" y="291"/>
                  </a:lnTo>
                  <a:lnTo>
                    <a:pt x="109" y="315"/>
                  </a:lnTo>
                  <a:lnTo>
                    <a:pt x="98" y="346"/>
                  </a:lnTo>
                  <a:lnTo>
                    <a:pt x="59" y="356"/>
                  </a:lnTo>
                  <a:lnTo>
                    <a:pt x="11" y="379"/>
                  </a:lnTo>
                  <a:lnTo>
                    <a:pt x="0" y="409"/>
                  </a:lnTo>
                  <a:close/>
                </a:path>
              </a:pathLst>
            </a:custGeom>
            <a:solidFill>
              <a:srgbClr val="D2D2D2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4">
                <a:lnSpc>
                  <a:spcPct val="95000"/>
                </a:lnSpc>
                <a:buClr>
                  <a:prstClr val="white"/>
                </a:buClr>
                <a:defRPr/>
              </a:pPr>
              <a:endParaRPr lang="de-DE" sz="2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54"/>
            <p:cNvSpPr>
              <a:spLocks/>
            </p:cNvSpPr>
            <p:nvPr/>
          </p:nvSpPr>
          <p:spPr bwMode="auto">
            <a:xfrm>
              <a:off x="2054" y="1526"/>
              <a:ext cx="298" cy="183"/>
            </a:xfrm>
            <a:custGeom>
              <a:avLst/>
              <a:gdLst>
                <a:gd name="T0" fmla="*/ 0 w 357"/>
                <a:gd name="T1" fmla="*/ 0 h 450"/>
                <a:gd name="T2" fmla="*/ 1 w 357"/>
                <a:gd name="T3" fmla="*/ 0 h 450"/>
                <a:gd name="T4" fmla="*/ 3 w 357"/>
                <a:gd name="T5" fmla="*/ 0 h 450"/>
                <a:gd name="T6" fmla="*/ 7 w 357"/>
                <a:gd name="T7" fmla="*/ 0 h 450"/>
                <a:gd name="T8" fmla="*/ 10 w 357"/>
                <a:gd name="T9" fmla="*/ 0 h 450"/>
                <a:gd name="T10" fmla="*/ 18 w 357"/>
                <a:gd name="T11" fmla="*/ 0 h 450"/>
                <a:gd name="T12" fmla="*/ 15 w 357"/>
                <a:gd name="T13" fmla="*/ 0 h 450"/>
                <a:gd name="T14" fmla="*/ 11 w 357"/>
                <a:gd name="T15" fmla="*/ 0 h 450"/>
                <a:gd name="T16" fmla="*/ 10 w 357"/>
                <a:gd name="T17" fmla="*/ 0 h 450"/>
                <a:gd name="T18" fmla="*/ 7 w 357"/>
                <a:gd name="T19" fmla="*/ 0 h 450"/>
                <a:gd name="T20" fmla="*/ 5 w 357"/>
                <a:gd name="T21" fmla="*/ 0 h 450"/>
                <a:gd name="T22" fmla="*/ 7 w 357"/>
                <a:gd name="T23" fmla="*/ 0 h 450"/>
                <a:gd name="T24" fmla="*/ 8 w 357"/>
                <a:gd name="T25" fmla="*/ 0 h 450"/>
                <a:gd name="T26" fmla="*/ 7 w 357"/>
                <a:gd name="T27" fmla="*/ 0 h 450"/>
                <a:gd name="T28" fmla="*/ 4 w 357"/>
                <a:gd name="T29" fmla="*/ 0 h 450"/>
                <a:gd name="T30" fmla="*/ 7 w 357"/>
                <a:gd name="T31" fmla="*/ 0 h 450"/>
                <a:gd name="T32" fmla="*/ 4 w 357"/>
                <a:gd name="T33" fmla="*/ 0 h 450"/>
                <a:gd name="T34" fmla="*/ 4 w 357"/>
                <a:gd name="T35" fmla="*/ 0 h 450"/>
                <a:gd name="T36" fmla="*/ 5 w 357"/>
                <a:gd name="T37" fmla="*/ 0 h 450"/>
                <a:gd name="T38" fmla="*/ 1 w 357"/>
                <a:gd name="T39" fmla="*/ 0 h 450"/>
                <a:gd name="T40" fmla="*/ 1 w 357"/>
                <a:gd name="T41" fmla="*/ 0 h 450"/>
                <a:gd name="T42" fmla="*/ 7 w 357"/>
                <a:gd name="T43" fmla="*/ 0 h 450"/>
                <a:gd name="T44" fmla="*/ 9 w 357"/>
                <a:gd name="T45" fmla="*/ 0 h 450"/>
                <a:gd name="T46" fmla="*/ 11 w 357"/>
                <a:gd name="T47" fmla="*/ 0 h 450"/>
                <a:gd name="T48" fmla="*/ 12 w 357"/>
                <a:gd name="T49" fmla="*/ 0 h 450"/>
                <a:gd name="T50" fmla="*/ 13 w 357"/>
                <a:gd name="T51" fmla="*/ 0 h 450"/>
                <a:gd name="T52" fmla="*/ 16 w 357"/>
                <a:gd name="T53" fmla="*/ 0 h 450"/>
                <a:gd name="T54" fmla="*/ 18 w 357"/>
                <a:gd name="T55" fmla="*/ 0 h 450"/>
                <a:gd name="T56" fmla="*/ 16 w 357"/>
                <a:gd name="T57" fmla="*/ 0 h 450"/>
                <a:gd name="T58" fmla="*/ 18 w 357"/>
                <a:gd name="T59" fmla="*/ 0 h 450"/>
                <a:gd name="T60" fmla="*/ 18 w 357"/>
                <a:gd name="T61" fmla="*/ 0 h 450"/>
                <a:gd name="T62" fmla="*/ 21 w 357"/>
                <a:gd name="T63" fmla="*/ 0 h 450"/>
                <a:gd name="T64" fmla="*/ 23 w 357"/>
                <a:gd name="T65" fmla="*/ 0 h 450"/>
                <a:gd name="T66" fmla="*/ 26 w 357"/>
                <a:gd name="T67" fmla="*/ 0 h 450"/>
                <a:gd name="T68" fmla="*/ 30 w 357"/>
                <a:gd name="T69" fmla="*/ 0 h 450"/>
                <a:gd name="T70" fmla="*/ 36 w 357"/>
                <a:gd name="T71" fmla="*/ 0 h 450"/>
                <a:gd name="T72" fmla="*/ 36 w 357"/>
                <a:gd name="T73" fmla="*/ 0 h 450"/>
                <a:gd name="T74" fmla="*/ 40 w 357"/>
                <a:gd name="T75" fmla="*/ 0 h 450"/>
                <a:gd name="T76" fmla="*/ 40 w 357"/>
                <a:gd name="T77" fmla="*/ 0 h 450"/>
                <a:gd name="T78" fmla="*/ 38 w 357"/>
                <a:gd name="T79" fmla="*/ 0 h 450"/>
                <a:gd name="T80" fmla="*/ 36 w 357"/>
                <a:gd name="T81" fmla="*/ 0 h 450"/>
                <a:gd name="T82" fmla="*/ 29 w 357"/>
                <a:gd name="T83" fmla="*/ 0 h 450"/>
                <a:gd name="T84" fmla="*/ 25 w 357"/>
                <a:gd name="T85" fmla="*/ 0 h 450"/>
                <a:gd name="T86" fmla="*/ 22 w 357"/>
                <a:gd name="T87" fmla="*/ 0 h 450"/>
                <a:gd name="T88" fmla="*/ 18 w 357"/>
                <a:gd name="T89" fmla="*/ 0 h 450"/>
                <a:gd name="T90" fmla="*/ 13 w 357"/>
                <a:gd name="T91" fmla="*/ 0 h 450"/>
                <a:gd name="T92" fmla="*/ 11 w 357"/>
                <a:gd name="T93" fmla="*/ 0 h 450"/>
                <a:gd name="T94" fmla="*/ 5 w 357"/>
                <a:gd name="T95" fmla="*/ 0 h 450"/>
                <a:gd name="T96" fmla="*/ 5 w 357"/>
                <a:gd name="T97" fmla="*/ 0 h 450"/>
                <a:gd name="T98" fmla="*/ 2 w 357"/>
                <a:gd name="T99" fmla="*/ 0 h 450"/>
                <a:gd name="T100" fmla="*/ 0 w 357"/>
                <a:gd name="T101" fmla="*/ 0 h 45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57"/>
                <a:gd name="T154" fmla="*/ 0 h 450"/>
                <a:gd name="T155" fmla="*/ 357 w 357"/>
                <a:gd name="T156" fmla="*/ 450 h 45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57" h="450">
                  <a:moveTo>
                    <a:pt x="0" y="134"/>
                  </a:moveTo>
                  <a:lnTo>
                    <a:pt x="8" y="167"/>
                  </a:lnTo>
                  <a:lnTo>
                    <a:pt x="28" y="192"/>
                  </a:lnTo>
                  <a:lnTo>
                    <a:pt x="66" y="192"/>
                  </a:lnTo>
                  <a:lnTo>
                    <a:pt x="85" y="185"/>
                  </a:lnTo>
                  <a:lnTo>
                    <a:pt x="158" y="175"/>
                  </a:lnTo>
                  <a:lnTo>
                    <a:pt x="132" y="192"/>
                  </a:lnTo>
                  <a:lnTo>
                    <a:pt x="93" y="201"/>
                  </a:lnTo>
                  <a:lnTo>
                    <a:pt x="85" y="221"/>
                  </a:lnTo>
                  <a:lnTo>
                    <a:pt x="60" y="201"/>
                  </a:lnTo>
                  <a:lnTo>
                    <a:pt x="46" y="240"/>
                  </a:lnTo>
                  <a:lnTo>
                    <a:pt x="66" y="255"/>
                  </a:lnTo>
                  <a:lnTo>
                    <a:pt x="74" y="305"/>
                  </a:lnTo>
                  <a:lnTo>
                    <a:pt x="60" y="315"/>
                  </a:lnTo>
                  <a:lnTo>
                    <a:pt x="36" y="349"/>
                  </a:lnTo>
                  <a:lnTo>
                    <a:pt x="66" y="357"/>
                  </a:lnTo>
                  <a:lnTo>
                    <a:pt x="36" y="363"/>
                  </a:lnTo>
                  <a:lnTo>
                    <a:pt x="36" y="386"/>
                  </a:lnTo>
                  <a:lnTo>
                    <a:pt x="42" y="392"/>
                  </a:lnTo>
                  <a:lnTo>
                    <a:pt x="8" y="415"/>
                  </a:lnTo>
                  <a:lnTo>
                    <a:pt x="8" y="438"/>
                  </a:lnTo>
                  <a:lnTo>
                    <a:pt x="66" y="444"/>
                  </a:lnTo>
                  <a:lnTo>
                    <a:pt x="78" y="438"/>
                  </a:lnTo>
                  <a:lnTo>
                    <a:pt x="93" y="444"/>
                  </a:lnTo>
                  <a:lnTo>
                    <a:pt x="112" y="438"/>
                  </a:lnTo>
                  <a:lnTo>
                    <a:pt x="119" y="450"/>
                  </a:lnTo>
                  <a:lnTo>
                    <a:pt x="143" y="438"/>
                  </a:lnTo>
                  <a:lnTo>
                    <a:pt x="158" y="415"/>
                  </a:lnTo>
                  <a:lnTo>
                    <a:pt x="143" y="392"/>
                  </a:lnTo>
                  <a:lnTo>
                    <a:pt x="158" y="379"/>
                  </a:lnTo>
                  <a:lnTo>
                    <a:pt x="158" y="357"/>
                  </a:lnTo>
                  <a:lnTo>
                    <a:pt x="183" y="357"/>
                  </a:lnTo>
                  <a:lnTo>
                    <a:pt x="202" y="268"/>
                  </a:lnTo>
                  <a:lnTo>
                    <a:pt x="236" y="255"/>
                  </a:lnTo>
                  <a:lnTo>
                    <a:pt x="269" y="196"/>
                  </a:lnTo>
                  <a:lnTo>
                    <a:pt x="320" y="134"/>
                  </a:lnTo>
                  <a:lnTo>
                    <a:pt x="320" y="117"/>
                  </a:lnTo>
                  <a:lnTo>
                    <a:pt x="357" y="75"/>
                  </a:lnTo>
                  <a:lnTo>
                    <a:pt x="357" y="53"/>
                  </a:lnTo>
                  <a:lnTo>
                    <a:pt x="337" y="47"/>
                  </a:lnTo>
                  <a:lnTo>
                    <a:pt x="320" y="17"/>
                  </a:lnTo>
                  <a:lnTo>
                    <a:pt x="261" y="0"/>
                  </a:lnTo>
                  <a:lnTo>
                    <a:pt x="221" y="0"/>
                  </a:lnTo>
                  <a:lnTo>
                    <a:pt x="196" y="4"/>
                  </a:lnTo>
                  <a:lnTo>
                    <a:pt x="163" y="0"/>
                  </a:lnTo>
                  <a:lnTo>
                    <a:pt x="119" y="12"/>
                  </a:lnTo>
                  <a:lnTo>
                    <a:pt x="93" y="40"/>
                  </a:lnTo>
                  <a:lnTo>
                    <a:pt x="46" y="75"/>
                  </a:lnTo>
                  <a:lnTo>
                    <a:pt x="46" y="99"/>
                  </a:lnTo>
                  <a:lnTo>
                    <a:pt x="21" y="9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D2D2D2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defTabSz="914264">
                <a:lnSpc>
                  <a:spcPct val="95000"/>
                </a:lnSpc>
                <a:buClr>
                  <a:prstClr val="white"/>
                </a:buClr>
                <a:defRPr/>
              </a:pPr>
              <a:endParaRPr lang="de-DE" sz="2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2" name="Rectangle 261"/>
          <p:cNvSpPr>
            <a:spLocks noChangeArrowheads="1"/>
          </p:cNvSpPr>
          <p:nvPr/>
        </p:nvSpPr>
        <p:spPr bwMode="auto">
          <a:xfrm>
            <a:off x="3238503" y="22681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3810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MIT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Big Data</a:t>
            </a:r>
            <a:endParaRPr lang="en-US" sz="1733" dirty="0">
              <a:solidFill>
                <a:srgbClr val="000000"/>
              </a:solidFill>
            </a:endParaRPr>
          </a:p>
        </p:txBody>
      </p:sp>
      <p:sp>
        <p:nvSpPr>
          <p:cNvPr id="86" name="Rectangle 261"/>
          <p:cNvSpPr>
            <a:spLocks noChangeArrowheads="1"/>
          </p:cNvSpPr>
          <p:nvPr/>
        </p:nvSpPr>
        <p:spPr bwMode="auto">
          <a:xfrm>
            <a:off x="3238503" y="10108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1270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Carnegie Mellon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214A"/>
                </a:solidFill>
              </a:rPr>
              <a:t>Cloud Computing</a:t>
            </a:r>
            <a:endParaRPr lang="en-US" sz="1733" dirty="0">
              <a:solidFill>
                <a:srgbClr val="00214A"/>
              </a:solidFill>
            </a:endParaRPr>
          </a:p>
        </p:txBody>
      </p:sp>
      <p:sp>
        <p:nvSpPr>
          <p:cNvPr id="90" name="Rectangle 261"/>
          <p:cNvSpPr>
            <a:spLocks noChangeArrowheads="1"/>
          </p:cNvSpPr>
          <p:nvPr/>
        </p:nvSpPr>
        <p:spPr bwMode="auto">
          <a:xfrm>
            <a:off x="6223003" y="10108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3810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TU-Darmstadt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Secure Computing</a:t>
            </a:r>
            <a:endParaRPr lang="en-US" sz="1733" dirty="0">
              <a:solidFill>
                <a:srgbClr val="000000"/>
              </a:solidFill>
            </a:endParaRPr>
          </a:p>
        </p:txBody>
      </p:sp>
      <p:sp>
        <p:nvSpPr>
          <p:cNvPr id="114" name="Rectangle 261"/>
          <p:cNvSpPr>
            <a:spLocks noChangeArrowheads="1"/>
          </p:cNvSpPr>
          <p:nvPr/>
        </p:nvSpPr>
        <p:spPr bwMode="auto">
          <a:xfrm>
            <a:off x="6223003" y="35381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5715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Imperial/University College London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Sustainable Connected Cities</a:t>
            </a:r>
            <a:endParaRPr lang="en-US" sz="1733" dirty="0">
              <a:solidFill>
                <a:srgbClr val="000000"/>
              </a:solidFill>
            </a:endParaRPr>
          </a:p>
        </p:txBody>
      </p:sp>
      <p:sp>
        <p:nvSpPr>
          <p:cNvPr id="27651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234949"/>
            <a:ext cx="11286067" cy="769939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Univ</a:t>
            </a:r>
            <a:r>
              <a:rPr lang="en-US" dirty="0" smtClean="0"/>
              <a:t> Funding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27654" name="Rectangle 261"/>
          <p:cNvSpPr>
            <a:spLocks noChangeArrowheads="1"/>
          </p:cNvSpPr>
          <p:nvPr/>
        </p:nvSpPr>
        <p:spPr bwMode="auto">
          <a:xfrm>
            <a:off x="190502" y="36016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1270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University of Washington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Pervasive Computing</a:t>
            </a:r>
            <a:endParaRPr lang="en-US" sz="1733" dirty="0">
              <a:solidFill>
                <a:srgbClr val="000000"/>
              </a:solidFill>
            </a:endParaRPr>
          </a:p>
        </p:txBody>
      </p:sp>
      <p:sp>
        <p:nvSpPr>
          <p:cNvPr id="27657" name="Rectangle 261"/>
          <p:cNvSpPr>
            <a:spLocks noChangeAspect="1" noChangeArrowheads="1"/>
          </p:cNvSpPr>
          <p:nvPr/>
        </p:nvSpPr>
        <p:spPr bwMode="auto">
          <a:xfrm>
            <a:off x="190502" y="10108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1270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Carnegie Mellon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214A"/>
                </a:solidFill>
              </a:rPr>
              <a:t>Embedded Computing</a:t>
            </a:r>
            <a:endParaRPr lang="en-US" sz="1733" dirty="0">
              <a:solidFill>
                <a:srgbClr val="00214A"/>
              </a:solidFill>
            </a:endParaRPr>
          </a:p>
        </p:txBody>
      </p:sp>
      <p:sp>
        <p:nvSpPr>
          <p:cNvPr id="27662" name="Rectangle 261"/>
          <p:cNvSpPr>
            <a:spLocks noChangeArrowheads="1"/>
          </p:cNvSpPr>
          <p:nvPr/>
        </p:nvSpPr>
        <p:spPr bwMode="auto">
          <a:xfrm>
            <a:off x="9207503" y="10108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5715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National Taiwan University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Connected Contextual Computing</a:t>
            </a:r>
            <a:endParaRPr lang="en-US" sz="1733" dirty="0">
              <a:solidFill>
                <a:srgbClr val="000000"/>
              </a:solidFill>
            </a:endParaRPr>
          </a:p>
        </p:txBody>
      </p:sp>
      <p:sp>
        <p:nvSpPr>
          <p:cNvPr id="27668" name="Oval 72"/>
          <p:cNvSpPr>
            <a:spLocks noChangeArrowheads="1"/>
          </p:cNvSpPr>
          <p:nvPr/>
        </p:nvSpPr>
        <p:spPr bwMode="auto">
          <a:xfrm>
            <a:off x="2133600" y="2369701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cxnSp>
        <p:nvCxnSpPr>
          <p:cNvPr id="27669" name="AutoShape 73"/>
          <p:cNvCxnSpPr>
            <a:cxnSpLocks noChangeShapeType="1"/>
            <a:stCxn id="27657" idx="2"/>
            <a:endCxn id="27668" idx="1"/>
          </p:cNvCxnSpPr>
          <p:nvPr/>
        </p:nvCxnSpPr>
        <p:spPr bwMode="auto">
          <a:xfrm>
            <a:off x="1619251" y="2153803"/>
            <a:ext cx="536668" cy="238219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27670" name="Oval 74"/>
          <p:cNvSpPr>
            <a:spLocks noChangeAspect="1" noChangeArrowheads="1"/>
          </p:cNvSpPr>
          <p:nvPr/>
        </p:nvSpPr>
        <p:spPr bwMode="auto">
          <a:xfrm>
            <a:off x="1016000" y="2252012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sp>
        <p:nvSpPr>
          <p:cNvPr id="27672" name="Oval 76"/>
          <p:cNvSpPr>
            <a:spLocks noChangeAspect="1" noChangeArrowheads="1"/>
          </p:cNvSpPr>
          <p:nvPr/>
        </p:nvSpPr>
        <p:spPr bwMode="auto">
          <a:xfrm>
            <a:off x="920751" y="2440911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cxnSp>
        <p:nvCxnSpPr>
          <p:cNvPr id="27673" name="AutoShape 77"/>
          <p:cNvCxnSpPr>
            <a:cxnSpLocks noChangeShapeType="1"/>
            <a:stCxn id="27658" idx="0"/>
            <a:endCxn id="27672" idx="4"/>
          </p:cNvCxnSpPr>
          <p:nvPr/>
        </p:nvCxnSpPr>
        <p:spPr bwMode="auto">
          <a:xfrm flipH="1" flipV="1">
            <a:off x="996950" y="2593317"/>
            <a:ext cx="622300" cy="2341791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7679" name="AutoShape 83"/>
          <p:cNvCxnSpPr>
            <a:cxnSpLocks noChangeShapeType="1"/>
          </p:cNvCxnSpPr>
          <p:nvPr/>
        </p:nvCxnSpPr>
        <p:spPr bwMode="auto">
          <a:xfrm>
            <a:off x="9361511" y="3221587"/>
            <a:ext cx="7535" cy="16955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27680" name="Oval 84"/>
          <p:cNvSpPr>
            <a:spLocks noChangeAspect="1" noChangeArrowheads="1"/>
          </p:cNvSpPr>
          <p:nvPr/>
        </p:nvSpPr>
        <p:spPr bwMode="auto">
          <a:xfrm>
            <a:off x="9817100" y="3220601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cxnSp>
        <p:nvCxnSpPr>
          <p:cNvPr id="27681" name="AutoShape 85"/>
          <p:cNvCxnSpPr>
            <a:cxnSpLocks noChangeShapeType="1"/>
            <a:stCxn id="27680" idx="7"/>
            <a:endCxn id="27662" idx="2"/>
          </p:cNvCxnSpPr>
          <p:nvPr/>
        </p:nvCxnSpPr>
        <p:spPr bwMode="auto">
          <a:xfrm flipV="1">
            <a:off x="9947183" y="2153803"/>
            <a:ext cx="689068" cy="1089119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27682" name="Oval 86"/>
          <p:cNvSpPr>
            <a:spLocks noChangeAspect="1" noChangeArrowheads="1"/>
          </p:cNvSpPr>
          <p:nvPr/>
        </p:nvSpPr>
        <p:spPr bwMode="auto">
          <a:xfrm>
            <a:off x="6477000" y="2941201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sp>
        <p:nvSpPr>
          <p:cNvPr id="95" name="Rectangle 261"/>
          <p:cNvSpPr>
            <a:spLocks noChangeArrowheads="1"/>
          </p:cNvSpPr>
          <p:nvPr/>
        </p:nvSpPr>
        <p:spPr bwMode="auto">
          <a:xfrm>
            <a:off x="3238503" y="36016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1270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Stanford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Visual Computing</a:t>
            </a:r>
            <a:endParaRPr lang="en-US" sz="1733" dirty="0">
              <a:solidFill>
                <a:srgbClr val="000000"/>
              </a:solidFill>
            </a:endParaRPr>
          </a:p>
        </p:txBody>
      </p:sp>
      <p:cxnSp>
        <p:nvCxnSpPr>
          <p:cNvPr id="96" name="AutoShape 81"/>
          <p:cNvCxnSpPr>
            <a:cxnSpLocks noChangeShapeType="1"/>
            <a:stCxn id="95" idx="0"/>
            <a:endCxn id="98" idx="3"/>
          </p:cNvCxnSpPr>
          <p:nvPr/>
        </p:nvCxnSpPr>
        <p:spPr bwMode="auto">
          <a:xfrm flipH="1" flipV="1">
            <a:off x="1084887" y="2534877"/>
            <a:ext cx="3582365" cy="1066729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98" name="Oval 76"/>
          <p:cNvSpPr>
            <a:spLocks noChangeAspect="1" noChangeArrowheads="1"/>
          </p:cNvSpPr>
          <p:nvPr/>
        </p:nvSpPr>
        <p:spPr bwMode="auto">
          <a:xfrm>
            <a:off x="1062565" y="2404791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sp>
        <p:nvSpPr>
          <p:cNvPr id="106" name="Rectangle 261"/>
          <p:cNvSpPr>
            <a:spLocks noChangeArrowheads="1"/>
          </p:cNvSpPr>
          <p:nvPr/>
        </p:nvSpPr>
        <p:spPr bwMode="auto">
          <a:xfrm>
            <a:off x="9271003" y="49351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3810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Technion, Hebrew University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Computational Intelligence</a:t>
            </a:r>
          </a:p>
        </p:txBody>
      </p:sp>
      <p:cxnSp>
        <p:nvCxnSpPr>
          <p:cNvPr id="107" name="AutoShape 71"/>
          <p:cNvCxnSpPr>
            <a:cxnSpLocks noChangeShapeType="1"/>
            <a:stCxn id="106" idx="0"/>
            <a:endCxn id="27682" idx="5"/>
          </p:cNvCxnSpPr>
          <p:nvPr/>
        </p:nvCxnSpPr>
        <p:spPr bwMode="auto">
          <a:xfrm flipH="1" flipV="1">
            <a:off x="6607083" y="3071283"/>
            <a:ext cx="4092668" cy="1863819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110" name="Oval 70"/>
          <p:cNvSpPr>
            <a:spLocks noChangeAspect="1" noChangeArrowheads="1"/>
          </p:cNvSpPr>
          <p:nvPr/>
        </p:nvSpPr>
        <p:spPr bwMode="auto">
          <a:xfrm>
            <a:off x="5461000" y="2369701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cxnSp>
        <p:nvCxnSpPr>
          <p:cNvPr id="88" name="AutoShape 73"/>
          <p:cNvCxnSpPr>
            <a:cxnSpLocks noChangeShapeType="1"/>
            <a:stCxn id="86" idx="2"/>
            <a:endCxn id="27668" idx="7"/>
          </p:cNvCxnSpPr>
          <p:nvPr/>
        </p:nvCxnSpPr>
        <p:spPr bwMode="auto">
          <a:xfrm flipH="1">
            <a:off x="2263681" y="2153803"/>
            <a:ext cx="2403568" cy="238219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80" name="Rectangle 261"/>
          <p:cNvSpPr>
            <a:spLocks noChangeArrowheads="1"/>
          </p:cNvSpPr>
          <p:nvPr/>
        </p:nvSpPr>
        <p:spPr bwMode="auto">
          <a:xfrm>
            <a:off x="6223003" y="49351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5715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Saarland University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Visual Computing</a:t>
            </a:r>
            <a:endParaRPr lang="en-US" sz="1733" dirty="0">
              <a:solidFill>
                <a:srgbClr val="000000"/>
              </a:solidFill>
            </a:endParaRPr>
          </a:p>
        </p:txBody>
      </p:sp>
      <p:cxnSp>
        <p:nvCxnSpPr>
          <p:cNvPr id="81" name="AutoShape 75"/>
          <p:cNvCxnSpPr>
            <a:cxnSpLocks noChangeShapeType="1"/>
            <a:stCxn id="110" idx="4"/>
            <a:endCxn id="80" idx="0"/>
          </p:cNvCxnSpPr>
          <p:nvPr/>
        </p:nvCxnSpPr>
        <p:spPr bwMode="auto">
          <a:xfrm>
            <a:off x="5537205" y="2522101"/>
            <a:ext cx="2114551" cy="24130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89" name="Oval 86"/>
          <p:cNvSpPr>
            <a:spLocks noChangeAspect="1" noChangeArrowheads="1"/>
          </p:cNvSpPr>
          <p:nvPr/>
        </p:nvSpPr>
        <p:spPr bwMode="auto">
          <a:xfrm>
            <a:off x="5397500" y="2242701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cxnSp>
        <p:nvCxnSpPr>
          <p:cNvPr id="91" name="AutoShape 75"/>
          <p:cNvCxnSpPr>
            <a:cxnSpLocks noChangeShapeType="1"/>
            <a:stCxn id="89" idx="6"/>
            <a:endCxn id="90" idx="2"/>
          </p:cNvCxnSpPr>
          <p:nvPr/>
        </p:nvCxnSpPr>
        <p:spPr bwMode="auto">
          <a:xfrm flipV="1">
            <a:off x="5549901" y="2153803"/>
            <a:ext cx="2101851" cy="1651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85" name="Rectangle 261"/>
          <p:cNvSpPr>
            <a:spLocks noChangeArrowheads="1"/>
          </p:cNvSpPr>
          <p:nvPr/>
        </p:nvSpPr>
        <p:spPr bwMode="auto">
          <a:xfrm>
            <a:off x="3238503" y="49351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3810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UC Irvine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Social Computing</a:t>
            </a:r>
            <a:endParaRPr lang="en-US" sz="1733" dirty="0">
              <a:solidFill>
                <a:srgbClr val="000000"/>
              </a:solidFill>
            </a:endParaRPr>
          </a:p>
        </p:txBody>
      </p:sp>
      <p:cxnSp>
        <p:nvCxnSpPr>
          <p:cNvPr id="92" name="AutoShape 73"/>
          <p:cNvCxnSpPr>
            <a:cxnSpLocks noChangeShapeType="1"/>
            <a:stCxn id="85" idx="1"/>
            <a:endCxn id="93" idx="5"/>
          </p:cNvCxnSpPr>
          <p:nvPr/>
        </p:nvCxnSpPr>
        <p:spPr bwMode="auto">
          <a:xfrm flipH="1" flipV="1">
            <a:off x="1214354" y="2795277"/>
            <a:ext cx="2024151" cy="2711329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93" name="Oval 72"/>
          <p:cNvSpPr>
            <a:spLocks noChangeAspect="1" noChangeArrowheads="1"/>
          </p:cNvSpPr>
          <p:nvPr/>
        </p:nvSpPr>
        <p:spPr bwMode="auto">
          <a:xfrm>
            <a:off x="1084268" y="2665191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cxnSp>
        <p:nvCxnSpPr>
          <p:cNvPr id="103" name="AutoShape 73"/>
          <p:cNvCxnSpPr>
            <a:cxnSpLocks noChangeShapeType="1"/>
            <a:stCxn id="102" idx="1"/>
            <a:endCxn id="104" idx="6"/>
          </p:cNvCxnSpPr>
          <p:nvPr/>
        </p:nvCxnSpPr>
        <p:spPr bwMode="auto">
          <a:xfrm flipH="1" flipV="1">
            <a:off x="2501900" y="2534801"/>
            <a:ext cx="736600" cy="304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104" name="Oval 72"/>
          <p:cNvSpPr>
            <a:spLocks noChangeAspect="1" noChangeArrowheads="1"/>
          </p:cNvSpPr>
          <p:nvPr/>
        </p:nvSpPr>
        <p:spPr bwMode="auto">
          <a:xfrm>
            <a:off x="2349500" y="2458601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sp>
        <p:nvSpPr>
          <p:cNvPr id="115" name="Oval 72"/>
          <p:cNvSpPr>
            <a:spLocks noChangeAspect="1" noChangeArrowheads="1"/>
          </p:cNvSpPr>
          <p:nvPr/>
        </p:nvSpPr>
        <p:spPr bwMode="auto">
          <a:xfrm>
            <a:off x="5118100" y="1925201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cxnSp>
        <p:nvCxnSpPr>
          <p:cNvPr id="116" name="AutoShape 75"/>
          <p:cNvCxnSpPr>
            <a:cxnSpLocks noChangeShapeType="1"/>
            <a:stCxn id="115" idx="5"/>
            <a:endCxn id="114" idx="1"/>
          </p:cNvCxnSpPr>
          <p:nvPr/>
        </p:nvCxnSpPr>
        <p:spPr bwMode="auto">
          <a:xfrm>
            <a:off x="5248181" y="2055285"/>
            <a:ext cx="974819" cy="2054319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97" name="Rectangle 261"/>
          <p:cNvSpPr>
            <a:spLocks noChangeArrowheads="1"/>
          </p:cNvSpPr>
          <p:nvPr/>
        </p:nvSpPr>
        <p:spPr bwMode="auto">
          <a:xfrm>
            <a:off x="6223003" y="2268101"/>
            <a:ext cx="2857500" cy="1143000"/>
          </a:xfrm>
          <a:prstGeom prst="rect">
            <a:avLst/>
          </a:prstGeom>
          <a:solidFill>
            <a:srgbClr val="C8D8E6">
              <a:alpha val="45882"/>
            </a:srgbClr>
          </a:solidFill>
          <a:ln w="5715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Tsinghua, SEU, USTC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Mobile Networking &amp; </a:t>
            </a:r>
            <a:r>
              <a:rPr lang="en-US" sz="1467" dirty="0" err="1">
                <a:solidFill>
                  <a:srgbClr val="000000"/>
                </a:solidFill>
              </a:rPr>
              <a:t>Comms</a:t>
            </a:r>
            <a:endParaRPr lang="en-US" sz="1467" dirty="0">
              <a:solidFill>
                <a:srgbClr val="000000"/>
              </a:solidFill>
            </a:endParaRPr>
          </a:p>
        </p:txBody>
      </p:sp>
      <p:sp>
        <p:nvSpPr>
          <p:cNvPr id="99" name="Oval 84"/>
          <p:cNvSpPr>
            <a:spLocks noChangeAspect="1" noChangeArrowheads="1"/>
          </p:cNvSpPr>
          <p:nvPr/>
        </p:nvSpPr>
        <p:spPr bwMode="auto">
          <a:xfrm>
            <a:off x="9559228" y="3082443"/>
            <a:ext cx="152400" cy="1524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44803" tIns="45715" rIns="91428" bIns="45715" anchor="ctr">
            <a:noAutofit/>
          </a:bodyPr>
          <a:lstStyle/>
          <a:p>
            <a:pPr algn="ctr" defTabSz="914264">
              <a:lnSpc>
                <a:spcPct val="95000"/>
              </a:lnSpc>
              <a:spcBef>
                <a:spcPct val="50000"/>
              </a:spcBef>
              <a:buClr>
                <a:prstClr val="white"/>
              </a:buClr>
            </a:pPr>
            <a:endParaRPr lang="de-DE" sz="2267" dirty="0">
              <a:solidFill>
                <a:srgbClr val="00214A"/>
              </a:solidFill>
            </a:endParaRPr>
          </a:p>
        </p:txBody>
      </p:sp>
      <p:cxnSp>
        <p:nvCxnSpPr>
          <p:cNvPr id="105" name="AutoShape 85"/>
          <p:cNvCxnSpPr>
            <a:cxnSpLocks noChangeShapeType="1"/>
            <a:stCxn id="99" idx="1"/>
            <a:endCxn id="97" idx="3"/>
          </p:cNvCxnSpPr>
          <p:nvPr/>
        </p:nvCxnSpPr>
        <p:spPr bwMode="auto">
          <a:xfrm flipH="1" flipV="1">
            <a:off x="9080500" y="2839607"/>
            <a:ext cx="501045" cy="265159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109" name="Rectangle 261"/>
          <p:cNvSpPr>
            <a:spLocks noChangeArrowheads="1"/>
          </p:cNvSpPr>
          <p:nvPr/>
        </p:nvSpPr>
        <p:spPr bwMode="auto">
          <a:xfrm>
            <a:off x="6221366" y="20480"/>
            <a:ext cx="2857500" cy="863600"/>
          </a:xfrm>
          <a:prstGeom prst="rect">
            <a:avLst/>
          </a:prstGeom>
          <a:solidFill>
            <a:srgbClr val="C8D8E6">
              <a:alpha val="45882"/>
            </a:srgbClr>
          </a:solidFill>
          <a:ln w="5715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2015: Intel/NSF Synergies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 err="1">
                <a:solidFill>
                  <a:srgbClr val="000000"/>
                </a:solidFill>
              </a:rPr>
              <a:t>Cyberphysical</a:t>
            </a:r>
            <a:r>
              <a:rPr lang="en-US" sz="1467" dirty="0">
                <a:solidFill>
                  <a:srgbClr val="000000"/>
                </a:solidFill>
              </a:rPr>
              <a:t> Systems Security &amp; Privacy</a:t>
            </a:r>
            <a:endParaRPr lang="en-US" sz="1733" dirty="0">
              <a:solidFill>
                <a:srgbClr val="000000"/>
              </a:solidFill>
            </a:endParaRPr>
          </a:p>
        </p:txBody>
      </p:sp>
      <p:sp>
        <p:nvSpPr>
          <p:cNvPr id="111" name="Rectangle 261"/>
          <p:cNvSpPr>
            <a:spLocks noChangeArrowheads="1"/>
          </p:cNvSpPr>
          <p:nvPr/>
        </p:nvSpPr>
        <p:spPr bwMode="auto">
          <a:xfrm>
            <a:off x="9236746" y="20480"/>
            <a:ext cx="2857500" cy="863600"/>
          </a:xfrm>
          <a:prstGeom prst="rect">
            <a:avLst/>
          </a:prstGeom>
          <a:solidFill>
            <a:srgbClr val="C8D8E6">
              <a:alpha val="45882"/>
            </a:srgbClr>
          </a:solidFill>
          <a:ln w="57150" algn="ctr">
            <a:noFill/>
            <a:miter lim="800000"/>
            <a:headEnd/>
            <a:tailEnd/>
          </a:ln>
        </p:spPr>
        <p:txBody>
          <a:bodyPr lIns="89988" tIns="89988" rIns="89988" bIns="46795" anchor="ctr"/>
          <a:lstStyle/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733" b="1" dirty="0">
                <a:solidFill>
                  <a:srgbClr val="002060"/>
                </a:solidFill>
              </a:rPr>
              <a:t>2015: Intel/NSF Synergies</a:t>
            </a:r>
          </a:p>
          <a:p>
            <a:pPr algn="ctr" defTabSz="914264" eaLnBrk="0" hangingPunct="0">
              <a:lnSpc>
                <a:spcPct val="90000"/>
              </a:lnSpc>
              <a:spcBef>
                <a:spcPct val="30000"/>
              </a:spcBef>
              <a:buClr>
                <a:prstClr val="white"/>
              </a:buClr>
              <a:tabLst>
                <a:tab pos="1712656" algn="r"/>
              </a:tabLst>
            </a:pPr>
            <a:r>
              <a:rPr lang="en-US" sz="1467" dirty="0">
                <a:solidFill>
                  <a:srgbClr val="000000"/>
                </a:solidFill>
              </a:rPr>
              <a:t>Visual &amp; Experiential Computing</a:t>
            </a:r>
            <a:endParaRPr lang="en-US" sz="17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10685" y="2045640"/>
            <a:ext cx="2346668" cy="3452762"/>
            <a:chOff x="486685" y="2399970"/>
            <a:chExt cx="2346668" cy="3452762"/>
          </a:xfrm>
        </p:grpSpPr>
        <p:grpSp>
          <p:nvGrpSpPr>
            <p:cNvPr id="13" name="Group 12"/>
            <p:cNvGrpSpPr/>
            <p:nvPr/>
          </p:nvGrpSpPr>
          <p:grpSpPr>
            <a:xfrm>
              <a:off x="486685" y="2399970"/>
              <a:ext cx="2346668" cy="2621417"/>
              <a:chOff x="306380" y="2374970"/>
              <a:chExt cx="2954957" cy="3195086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380" y="2374970"/>
                <a:ext cx="2954957" cy="1946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381" y="4436581"/>
                <a:ext cx="2892110" cy="113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14656" y="5206401"/>
              <a:ext cx="2040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ea typeface="汉仪中圆简" panose="02010609000101010101" pitchFamily="49" charset="-122"/>
                  <a:cs typeface="Neo Sans Intel"/>
                </a:rPr>
                <a:t>Data and Machines </a:t>
              </a:r>
            </a:p>
            <a:p>
              <a:pPr algn="ctr"/>
              <a:r>
                <a:rPr lang="en-US" altLang="zh-CN" dirty="0">
                  <a:solidFill>
                    <a:schemeClr val="tx2"/>
                  </a:solidFill>
                  <a:ea typeface="汉仪中圆简" panose="02010609000101010101" pitchFamily="49" charset="-122"/>
                  <a:cs typeface="Neo Sans Intel"/>
                </a:rPr>
                <a:t>(2011-2012)</a:t>
              </a:r>
              <a:endParaRPr lang="zh-CN" altLang="en-US" dirty="0">
                <a:solidFill>
                  <a:schemeClr val="tx2"/>
                </a:solidFill>
                <a:ea typeface="汉仪中圆简" panose="02010609000101010101" pitchFamily="49" charset="-122"/>
                <a:cs typeface="Neo Sans Inte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80027" y="2646000"/>
            <a:ext cx="2574646" cy="2852403"/>
            <a:chOff x="3356027" y="3000329"/>
            <a:chExt cx="2574646" cy="2852403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027" y="3000329"/>
              <a:ext cx="2574646" cy="142069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782344" y="5206401"/>
              <a:ext cx="17220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ea typeface="汉仪中圆简" panose="02010609000101010101" pitchFamily="49" charset="-122"/>
                  <a:cs typeface="Neo Sans Intel"/>
                </a:rPr>
                <a:t>Data and People</a:t>
              </a:r>
            </a:p>
            <a:p>
              <a:pPr algn="ctr"/>
              <a:r>
                <a:rPr lang="en-US" altLang="zh-CN" dirty="0">
                  <a:solidFill>
                    <a:schemeClr val="tx2"/>
                  </a:solidFill>
                  <a:ea typeface="汉仪中圆简" panose="02010609000101010101" pitchFamily="49" charset="-122"/>
                  <a:cs typeface="Neo Sans Intel"/>
                </a:rPr>
                <a:t>(2013+)</a:t>
              </a:r>
              <a:endParaRPr lang="zh-CN" altLang="en-US" dirty="0">
                <a:solidFill>
                  <a:schemeClr val="tx2"/>
                </a:solidFill>
                <a:ea typeface="汉仪中圆简" panose="02010609000101010101" pitchFamily="49" charset="-122"/>
                <a:cs typeface="Neo Sans Intel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24799" y="2265644"/>
            <a:ext cx="2543092" cy="3232758"/>
            <a:chOff x="6400799" y="2619974"/>
            <a:chExt cx="2543092" cy="3232758"/>
          </a:xfrm>
        </p:grpSpPr>
        <p:pic>
          <p:nvPicPr>
            <p:cNvPr id="11" name="Picture 2" descr="http://nextgendistribution.com.au/wp-content/uploads/2013/09/big-data-cloud-e1383271750410-460x39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799" y="2619974"/>
              <a:ext cx="2543092" cy="21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914091" y="5206401"/>
              <a:ext cx="1516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ea typeface="汉仪中圆简" panose="02010609000101010101" pitchFamily="49" charset="-122"/>
                  <a:cs typeface="Neo Sans Intel"/>
                </a:rPr>
                <a:t>Data and Data</a:t>
              </a:r>
            </a:p>
            <a:p>
              <a:pPr algn="ctr"/>
              <a:r>
                <a:rPr lang="en-US" altLang="zh-CN" dirty="0">
                  <a:solidFill>
                    <a:schemeClr val="tx2"/>
                  </a:solidFill>
                  <a:ea typeface="汉仪中圆简" panose="02010609000101010101" pitchFamily="49" charset="-122"/>
                  <a:cs typeface="Neo Sans Intel"/>
                </a:rPr>
                <a:t>(2014+)</a:t>
              </a:r>
              <a:endParaRPr lang="zh-CN" altLang="en-US" dirty="0">
                <a:solidFill>
                  <a:schemeClr val="tx2"/>
                </a:solidFill>
                <a:ea typeface="汉仪中圆简" panose="02010609000101010101" pitchFamily="49" charset="-122"/>
                <a:cs typeface="Neo Sans Intel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56" y="5512180"/>
            <a:ext cx="1631100" cy="49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346450" y="5512180"/>
            <a:ext cx="1998945" cy="772863"/>
            <a:chOff x="3822450" y="5866509"/>
            <a:chExt cx="1998945" cy="772863"/>
          </a:xfrm>
        </p:grpSpPr>
        <p:pic>
          <p:nvPicPr>
            <p:cNvPr id="18" name="Picture 4" descr="https://spark.incubator.apache.org/images/spark-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72" y="5866509"/>
              <a:ext cx="953146" cy="506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822450" y="6331595"/>
              <a:ext cx="1998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chemeClr val="tx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Neo Sans Intel"/>
                </a:rPr>
                <a:t>SQL, Machine Learning</a:t>
              </a:r>
              <a:endParaRPr lang="zh-CN" altLang="en-US" sz="1400" i="1" dirty="0">
                <a:solidFill>
                  <a:schemeClr val="tx2"/>
                </a:solidFill>
                <a:latin typeface="Segoe UI Symbol" panose="020B0502040204020203" pitchFamily="34" charset="0"/>
                <a:cs typeface="Neo Sans Int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and Machines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SW/HW </a:t>
            </a:r>
            <a:r>
              <a:rPr lang="en-US" altLang="zh-CN" dirty="0" err="1" smtClean="0"/>
              <a:t>codesign</a:t>
            </a:r>
            <a:endParaRPr lang="en-US" altLang="zh-CN" dirty="0" smtClean="0"/>
          </a:p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acceleration</a:t>
            </a:r>
          </a:p>
          <a:p>
            <a:r>
              <a:rPr lang="en-US" altLang="zh-CN" dirty="0" smtClean="0"/>
              <a:t>Spark</a:t>
            </a:r>
          </a:p>
          <a:p>
            <a:r>
              <a:rPr lang="en-US" altLang="zh-CN" dirty="0" smtClean="0"/>
              <a:t>Streaming</a:t>
            </a:r>
          </a:p>
          <a:p>
            <a:r>
              <a:rPr lang="en-US" altLang="zh-CN" dirty="0" smtClean="0"/>
              <a:t>Graph computing</a:t>
            </a:r>
          </a:p>
          <a:p>
            <a:r>
              <a:rPr lang="en-US" altLang="zh-CN" dirty="0" smtClean="0"/>
              <a:t>Relational computing</a:t>
            </a:r>
          </a:p>
          <a:p>
            <a:r>
              <a:rPr lang="en-US" altLang="zh-CN" dirty="0" smtClean="0"/>
              <a:t>ML</a:t>
            </a:r>
          </a:p>
          <a:p>
            <a:r>
              <a:rPr lang="en-US" altLang="zh-CN" dirty="0" smtClean="0"/>
              <a:t>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2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and People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Analytics results</a:t>
            </a:r>
          </a:p>
          <a:p>
            <a:pPr lvl="1"/>
            <a:r>
              <a:rPr lang="en-US" altLang="zh-CN" dirty="0" smtClean="0"/>
              <a:t>End user oriented: interpretability</a:t>
            </a:r>
          </a:p>
          <a:p>
            <a:pPr lvl="1"/>
            <a:r>
              <a:rPr lang="en-US" altLang="zh-CN" dirty="0" smtClean="0"/>
              <a:t>Machine oriented: accuracy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Analytics process</a:t>
            </a:r>
          </a:p>
          <a:p>
            <a:pPr lvl="1"/>
            <a:r>
              <a:rPr lang="en-US" altLang="zh-CN" dirty="0" smtClean="0"/>
              <a:t>Data scientists oriented: speed, accuracy, programming models, feature engineering, data/knowledge acquisition</a:t>
            </a:r>
          </a:p>
        </p:txBody>
      </p:sp>
    </p:spTree>
    <p:extLst>
      <p:ext uri="{BB962C8B-B14F-4D97-AF65-F5344CB8AC3E}">
        <p14:creationId xmlns:p14="http://schemas.microsoft.com/office/powerpoint/2010/main" val="7695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and People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Speed: distributed optimizations, trading accuracy, sampling/approximation, </a:t>
            </a:r>
            <a:r>
              <a:rPr lang="en-US" altLang="zh-CN" dirty="0" err="1" smtClean="0"/>
              <a:t>sparcity</a:t>
            </a:r>
            <a:r>
              <a:rPr lang="en-US" altLang="zh-CN" dirty="0" smtClean="0"/>
              <a:t>, hybrid models, dimension reduction, 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Accuracy: new algorithms friendly to long tail, ensemble, DL, 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0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and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Security of the stack</a:t>
            </a:r>
          </a:p>
          <a:p>
            <a:r>
              <a:rPr lang="en-US" altLang="zh-CN" dirty="0" smtClean="0"/>
              <a:t>Security/privacy protection of data</a:t>
            </a:r>
          </a:p>
          <a:p>
            <a:r>
              <a:rPr lang="en-US" altLang="zh-CN" dirty="0" smtClean="0"/>
              <a:t>Security of data use</a:t>
            </a:r>
          </a:p>
          <a:p>
            <a:r>
              <a:rPr lang="en-US" altLang="zh-CN" dirty="0" smtClean="0"/>
              <a:t>Audit and accountability</a:t>
            </a:r>
          </a:p>
          <a:p>
            <a:r>
              <a:rPr lang="en-US" altLang="zh-CN" dirty="0" smtClean="0"/>
              <a:t>Data pricing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6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273</Words>
  <Application>Microsoft Office PowerPoint</Application>
  <PresentationFormat>Widescreen</PresentationFormat>
  <Paragraphs>81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汉仪中圆简</vt:lpstr>
      <vt:lpstr>宋体</vt:lpstr>
      <vt:lpstr>Arial</vt:lpstr>
      <vt:lpstr>Calibri</vt:lpstr>
      <vt:lpstr>Calibri Light</vt:lpstr>
      <vt:lpstr>Neo Sans Intel</vt:lpstr>
      <vt:lpstr>Segoe UI Symbol</vt:lpstr>
      <vt:lpstr>Office Theme</vt:lpstr>
      <vt:lpstr>Intel’s Big Data Research</vt:lpstr>
      <vt:lpstr>Strategy</vt:lpstr>
      <vt:lpstr>Intel Univ Funding</vt:lpstr>
      <vt:lpstr>Roadmap </vt:lpstr>
      <vt:lpstr>Data and Machines</vt:lpstr>
      <vt:lpstr>Data and People</vt:lpstr>
      <vt:lpstr>Data and People </vt:lpstr>
      <vt:lpstr>Data and Data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Intel’s Big Data Research</dc:title>
  <dc:creator>Wu, Gansha</dc:creator>
  <cp:lastModifiedBy>Xusen Yin</cp:lastModifiedBy>
  <cp:revision>14</cp:revision>
  <dcterms:created xsi:type="dcterms:W3CDTF">2014-10-26T05:04:00Z</dcterms:created>
  <dcterms:modified xsi:type="dcterms:W3CDTF">2014-11-03T01:53:31Z</dcterms:modified>
</cp:coreProperties>
</file>