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59" r:id="rId7"/>
    <p:sldId id="270" r:id="rId8"/>
    <p:sldId id="272" r:id="rId9"/>
    <p:sldId id="274" r:id="rId10"/>
    <p:sldId id="260" r:id="rId11"/>
    <p:sldId id="265" r:id="rId12"/>
    <p:sldId id="27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1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SS: sufficient satistics</a:t>
            </a:r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08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15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only the newest algorithms should be listed here.</a:t>
            </a:r>
          </a:p>
        </p:txBody>
      </p:sp>
    </p:spTree>
    <p:extLst>
      <p:ext uri="{BB962C8B-B14F-4D97-AF65-F5344CB8AC3E}">
        <p14:creationId xmlns:p14="http://schemas.microsoft.com/office/powerpoint/2010/main" val="13123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36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Recent news of MLlib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err="1"/>
              <a:t>Xusen</a:t>
            </a:r>
            <a:r>
              <a:rPr lang="en" dirty="0"/>
              <a:t> </a:t>
            </a:r>
            <a:r>
              <a:rPr lang="en" dirty="0" smtClean="0"/>
              <a:t>Yin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@</a:t>
            </a:r>
            <a:r>
              <a:rPr lang="zh-CHS" altLang="en-US" dirty="0" smtClean="0"/>
              <a:t>尹绪森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Random Forest (v1.2)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Decision Tree →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Bin-compress (splits compress) + layerwise train + aggregate instead of shuffle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Decision Tree →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Gradient-Boosted Trees and Random Forest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RF → Subsample samples and features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GBT → Train + re-Weight + re-Train + ...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ML Package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HS" dirty="0" smtClean="0"/>
              <a:t>Python: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Modular Data Process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See my terminal… and demos.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1336030">
            <a:off x="1263634" y="698285"/>
            <a:ext cx="2748028" cy="4001177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1304042">
            <a:off x="3033885" y="698247"/>
            <a:ext cx="2748051" cy="4001272"/>
          </a:xfrm>
          <a:prstGeom prst="ellipse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3051650" y="2518425"/>
            <a:ext cx="730199" cy="360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MLlib</a:t>
            </a:r>
          </a:p>
        </p:txBody>
      </p:sp>
      <p:sp>
        <p:nvSpPr>
          <p:cNvPr id="39" name="Shape 39"/>
          <p:cNvSpPr/>
          <p:nvPr/>
        </p:nvSpPr>
        <p:spPr>
          <a:xfrm>
            <a:off x="1858700" y="3802900"/>
            <a:ext cx="730199" cy="360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</p:txBody>
      </p:sp>
      <p:sp>
        <p:nvSpPr>
          <p:cNvPr id="40" name="Shape 40"/>
          <p:cNvSpPr/>
          <p:nvPr/>
        </p:nvSpPr>
        <p:spPr>
          <a:xfrm>
            <a:off x="4688875" y="3802900"/>
            <a:ext cx="856499" cy="360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GraphX</a:t>
            </a:r>
          </a:p>
        </p:txBody>
      </p:sp>
      <p:cxnSp>
        <p:nvCxnSpPr>
          <p:cNvPr id="41" name="Shape 41"/>
          <p:cNvCxnSpPr>
            <a:stCxn id="38" idx="1"/>
            <a:endCxn id="39" idx="0"/>
          </p:cNvCxnSpPr>
          <p:nvPr/>
        </p:nvCxnSpPr>
        <p:spPr>
          <a:xfrm flipH="1">
            <a:off x="2223650" y="2698875"/>
            <a:ext cx="828000" cy="110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42"/>
          <p:cNvCxnSpPr>
            <a:stCxn id="38" idx="3"/>
            <a:endCxn id="40" idx="0"/>
          </p:cNvCxnSpPr>
          <p:nvPr/>
        </p:nvCxnSpPr>
        <p:spPr>
          <a:xfrm>
            <a:off x="3781849" y="2698875"/>
            <a:ext cx="1335300" cy="110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" name="Shape 43"/>
          <p:cNvCxnSpPr>
            <a:stCxn id="39" idx="3"/>
            <a:endCxn id="40" idx="1"/>
          </p:cNvCxnSpPr>
          <p:nvPr/>
        </p:nvCxnSpPr>
        <p:spPr>
          <a:xfrm>
            <a:off x="2588899" y="3983350"/>
            <a:ext cx="2100000" cy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" name="Shape 44"/>
          <p:cNvSpPr txBox="1"/>
          <p:nvPr/>
        </p:nvSpPr>
        <p:spPr>
          <a:xfrm>
            <a:off x="2285275" y="3324737"/>
            <a:ext cx="1246800" cy="4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DF/new API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628650" y="3324737"/>
            <a:ext cx="1246800" cy="4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 algo</a:t>
            </a:r>
          </a:p>
        </p:txBody>
      </p:sp>
      <p:sp>
        <p:nvSpPr>
          <p:cNvPr id="47" name="Shape 47"/>
          <p:cNvSpPr/>
          <p:nvPr/>
        </p:nvSpPr>
        <p:spPr>
          <a:xfrm>
            <a:off x="2988500" y="1284450"/>
            <a:ext cx="856499" cy="360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</a:t>
            </a:r>
          </a:p>
        </p:txBody>
      </p:sp>
      <p:cxnSp>
        <p:nvCxnSpPr>
          <p:cNvPr id="48" name="Shape 48"/>
          <p:cNvCxnSpPr>
            <a:stCxn id="47" idx="2"/>
            <a:endCxn id="38" idx="0"/>
          </p:cNvCxnSpPr>
          <p:nvPr/>
        </p:nvCxnSpPr>
        <p:spPr>
          <a:xfrm>
            <a:off x="3416749" y="1645350"/>
            <a:ext cx="0" cy="87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 txBox="1"/>
          <p:nvPr/>
        </p:nvSpPr>
        <p:spPr>
          <a:xfrm>
            <a:off x="2911500" y="1783787"/>
            <a:ext cx="1246800" cy="4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learn</a:t>
            </a:r>
          </a:p>
        </p:txBody>
      </p:sp>
      <p:cxnSp>
        <p:nvCxnSpPr>
          <p:cNvPr id="50" name="Shape 50"/>
          <p:cNvCxnSpPr>
            <a:stCxn id="47" idx="1"/>
            <a:endCxn id="39" idx="0"/>
          </p:cNvCxnSpPr>
          <p:nvPr/>
        </p:nvCxnSpPr>
        <p:spPr>
          <a:xfrm flipH="1">
            <a:off x="2223800" y="1464900"/>
            <a:ext cx="764700" cy="2337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 txBox="1"/>
          <p:nvPr/>
        </p:nvSpPr>
        <p:spPr>
          <a:xfrm>
            <a:off x="1600400" y="2493812"/>
            <a:ext cx="1246800" cy="4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model storage, PS</a:t>
            </a:r>
          </a:p>
        </p:txBody>
      </p:sp>
      <p:cxnSp>
        <p:nvCxnSpPr>
          <p:cNvPr id="52" name="Shape 52"/>
          <p:cNvCxnSpPr>
            <a:stCxn id="47" idx="3"/>
            <a:endCxn id="40" idx="0"/>
          </p:cNvCxnSpPr>
          <p:nvPr/>
        </p:nvCxnSpPr>
        <p:spPr>
          <a:xfrm>
            <a:off x="3844999" y="1464900"/>
            <a:ext cx="1272000" cy="23379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 txBox="1"/>
          <p:nvPr/>
        </p:nvSpPr>
        <p:spPr>
          <a:xfrm>
            <a:off x="4353275" y="2428787"/>
            <a:ext cx="1246800" cy="4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87125"/>
            <a:ext cx="8229600" cy="46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Streaming-wised training (v1.2)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Feature extraction/transformation (v1.2)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LDA on top of </a:t>
            </a:r>
            <a:r>
              <a:rPr lang="en" sz="2000" dirty="0" err="1"/>
              <a:t>GraphX</a:t>
            </a:r>
            <a:r>
              <a:rPr lang="en" sz="2000" dirty="0"/>
              <a:t> (v1.3</a:t>
            </a:r>
            <a:r>
              <a:rPr lang="en" sz="2000" dirty="0" smtClean="0"/>
              <a:t>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zh-CHS" sz="2000" dirty="0" smtClean="0"/>
              <a:t>Multi-logistic regression (v1.3)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Block matrix abstraction (v1.3)</a:t>
            </a:r>
            <a:endParaRPr lang="en" sz="20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Gaussian Mixture (v1.3</a:t>
            </a:r>
            <a:r>
              <a:rPr lang="en" sz="2000" dirty="0" smtClean="0"/>
              <a:t>)</a:t>
            </a:r>
            <a:endParaRPr lang="en-US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Isotonic Regression (v1.3)</a:t>
            </a:r>
            <a:endParaRPr lang="en" sz="20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Power iteration clustering (v1.3)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 err="1"/>
              <a:t>FPGrowth</a:t>
            </a:r>
            <a:r>
              <a:rPr lang="en" sz="2000" dirty="0"/>
              <a:t> (v1.3</a:t>
            </a:r>
            <a:r>
              <a:rPr lang="en" sz="2000" dirty="0" smtClean="0"/>
              <a:t>)</a:t>
            </a:r>
            <a:endParaRPr lang="en" sz="20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Stat (v1.3)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Random forest (v1.2)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ML package and </a:t>
            </a:r>
            <a:r>
              <a:rPr lang="en" sz="2000" dirty="0" err="1"/>
              <a:t>DataFrame</a:t>
            </a:r>
            <a:r>
              <a:rPr lang="en" sz="2000" dirty="0"/>
              <a:t> (v1.2)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Streaming-wised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r>
              <a:rPr lang="en-US" dirty="0" smtClean="0"/>
              <a:t>Streaming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r>
              <a:rPr lang="en-US" dirty="0" smtClean="0"/>
              <a:t>Streaming </a:t>
            </a:r>
            <a:r>
              <a:rPr lang="en-US" dirty="0" err="1" smtClean="0"/>
              <a:t>Kmeans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308" y="3472877"/>
            <a:ext cx="286327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2444" y="3472877"/>
            <a:ext cx="286327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580" y="3472877"/>
            <a:ext cx="286327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0716" y="3472877"/>
            <a:ext cx="286327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69853" y="3472877"/>
            <a:ext cx="286327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514270" y="3678386"/>
            <a:ext cx="1200728" cy="115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8362" y="2992585"/>
            <a:ext cx="923636" cy="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88362" y="3495967"/>
            <a:ext cx="923636" cy="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LogisticR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62" y="3999349"/>
            <a:ext cx="923636" cy="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LinearR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sz="3200" dirty="0" err="1" smtClean="0"/>
              <a:t>ChiSqSelector</a:t>
            </a:r>
            <a:endParaRPr lang="en" sz="3200" dirty="0"/>
          </a:p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sz="3200" dirty="0" err="1" smtClean="0"/>
              <a:t>HashingTF</a:t>
            </a:r>
            <a:endParaRPr lang="en" sz="3200" dirty="0"/>
          </a:p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sz="3200" dirty="0" smtClean="0"/>
              <a:t>IDF</a:t>
            </a:r>
            <a:endParaRPr lang="en" sz="3200" dirty="0"/>
          </a:p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altLang="zh-CHS" sz="3200" dirty="0" smtClean="0"/>
              <a:t>Normalizer</a:t>
            </a:r>
            <a:endParaRPr lang="en-US" altLang="zh-CHS" sz="3200" dirty="0"/>
          </a:p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sz="3200" dirty="0" err="1" smtClean="0"/>
              <a:t>StandardScaler</a:t>
            </a:r>
            <a:endParaRPr lang="en" sz="3200" dirty="0"/>
          </a:p>
          <a:p>
            <a:pPr marL="457200" lvl="0" indent="-381000">
              <a:lnSpc>
                <a:spcPct val="115000"/>
              </a:lnSpc>
              <a:buFont typeface="Arial"/>
              <a:buChar char="●"/>
            </a:pPr>
            <a:r>
              <a:rPr lang="en-US" sz="3200" dirty="0" smtClean="0"/>
              <a:t>Word2Vec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LDA on top of GraphX (v1.3)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Graph[VD, ED]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VD → (</a:t>
            </a:r>
            <a:r>
              <a:rPr lang="en" dirty="0" err="1"/>
              <a:t>docId</a:t>
            </a:r>
            <a:r>
              <a:rPr lang="en" dirty="0"/>
              <a:t>, </a:t>
            </a:r>
            <a:r>
              <a:rPr lang="en" dirty="0" err="1"/>
              <a:t>docTopic</a:t>
            </a:r>
            <a:r>
              <a:rPr lang="en" dirty="0"/>
              <a:t>) or (</a:t>
            </a:r>
            <a:r>
              <a:rPr lang="en" dirty="0" err="1"/>
              <a:t>termId</a:t>
            </a:r>
            <a:r>
              <a:rPr lang="en" dirty="0"/>
              <a:t>, </a:t>
            </a:r>
            <a:r>
              <a:rPr lang="en" dirty="0" err="1"/>
              <a:t>termTopic</a:t>
            </a:r>
            <a:r>
              <a:rPr lang="en" dirty="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ED → (</a:t>
            </a:r>
            <a:r>
              <a:rPr lang="en" dirty="0" err="1"/>
              <a:t>docId</a:t>
            </a:r>
            <a:r>
              <a:rPr lang="en" dirty="0"/>
              <a:t>, </a:t>
            </a:r>
            <a:r>
              <a:rPr lang="en" dirty="0" err="1"/>
              <a:t>termId</a:t>
            </a:r>
            <a:r>
              <a:rPr lang="en" dirty="0"/>
              <a:t>, </a:t>
            </a:r>
            <a:r>
              <a:rPr lang="en" dirty="0" err="1"/>
              <a:t>termCount</a:t>
            </a:r>
            <a:r>
              <a:rPr lang="en" dirty="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err="1"/>
              <a:t>EMOptimizer</a:t>
            </a:r>
            <a:r>
              <a:rPr lang="en" dirty="0"/>
              <a:t> → EM algorithm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E-step: Computing vector </a:t>
            </a:r>
            <a:r>
              <a:rPr lang="en" sz="2400" dirty="0" err="1"/>
              <a:t>gamma_wk</a:t>
            </a:r>
            <a:r>
              <a:rPr lang="en" sz="2400" dirty="0"/>
              <a:t>{j} for each vertex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M-step: Computing SS for hidden theta and phi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Gaussian Mixture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 again</a:t>
            </a: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iteration clustering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Based on GraphX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Very similar with PageRank</a:t>
            </a:r>
          </a:p>
        </p:txBody>
      </p:sp>
    </p:spTree>
    <p:extLst>
      <p:ext uri="{BB962C8B-B14F-4D97-AF65-F5344CB8AC3E}">
        <p14:creationId xmlns:p14="http://schemas.microsoft.com/office/powerpoint/2010/main" val="566112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Stat* 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Only list the newest algorithms →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Kernel density estimation (estimate PDF via samples)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Multivariate Gaussian (pre-compute fixed part of Gaussian distribution)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Chi-Square Test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Pearson Correlation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Spearman Correlation</a:t>
            </a:r>
          </a:p>
        </p:txBody>
      </p:sp>
    </p:spTree>
    <p:extLst>
      <p:ext uri="{BB962C8B-B14F-4D97-AF65-F5344CB8AC3E}">
        <p14:creationId xmlns:p14="http://schemas.microsoft.com/office/powerpoint/2010/main" val="936621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287</Words>
  <Application>Microsoft Macintosh PowerPoint</Application>
  <PresentationFormat>On-screen Show (16:9)</PresentationFormat>
  <Paragraphs>73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simple-light</vt:lpstr>
      <vt:lpstr>Recent news of MLlib</vt:lpstr>
      <vt:lpstr>PowerPoint Presentation</vt:lpstr>
      <vt:lpstr>PowerPoint Presentation</vt:lpstr>
      <vt:lpstr>Streaming-wised training</vt:lpstr>
      <vt:lpstr>Features</vt:lpstr>
      <vt:lpstr>LDA on top of GraphX (v1.3)</vt:lpstr>
      <vt:lpstr>Gaussian Mixture</vt:lpstr>
      <vt:lpstr>Power iteration clustering</vt:lpstr>
      <vt:lpstr>Stat* </vt:lpstr>
      <vt:lpstr>Random Forest (v1.2)</vt:lpstr>
      <vt:lpstr>ML Package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news of MLlib</dc:title>
  <cp:lastModifiedBy>Xusen Yin</cp:lastModifiedBy>
  <cp:revision>17</cp:revision>
  <dcterms:modified xsi:type="dcterms:W3CDTF">2015-03-21T08:21:09Z</dcterms:modified>
</cp:coreProperties>
</file>