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9" r:id="rId2"/>
    <p:sldId id="257" r:id="rId3"/>
    <p:sldId id="260" r:id="rId4"/>
    <p:sldId id="261" r:id="rId5"/>
    <p:sldId id="285" r:id="rId6"/>
    <p:sldId id="289" r:id="rId7"/>
    <p:sldId id="286" r:id="rId8"/>
    <p:sldId id="280" r:id="rId9"/>
    <p:sldId id="278" r:id="rId10"/>
    <p:sldId id="267" r:id="rId11"/>
    <p:sldId id="277" r:id="rId12"/>
    <p:sldId id="262" r:id="rId13"/>
    <p:sldId id="279" r:id="rId14"/>
    <p:sldId id="264" r:id="rId15"/>
    <p:sldId id="274" r:id="rId16"/>
    <p:sldId id="284" r:id="rId17"/>
    <p:sldId id="268" r:id="rId18"/>
    <p:sldId id="272" r:id="rId19"/>
    <p:sldId id="265" r:id="rId20"/>
    <p:sldId id="271" r:id="rId21"/>
    <p:sldId id="282" r:id="rId22"/>
    <p:sldId id="273" r:id="rId23"/>
    <p:sldId id="276" r:id="rId24"/>
    <p:sldId id="288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Xu" initials="DX" lastIdx="1" clrIdx="0">
    <p:extLst>
      <p:ext uri="{19B8F6BF-5375-455C-9EA6-DF929625EA0E}">
        <p15:presenceInfo xmlns:p15="http://schemas.microsoft.com/office/powerpoint/2012/main" userId="32be538b6db152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74838" autoAdjust="0"/>
  </p:normalViewPr>
  <p:slideViewPr>
    <p:cSldViewPr snapToGrid="0">
      <p:cViewPr varScale="1">
        <p:scale>
          <a:sx n="88" d="100"/>
          <a:sy n="8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BCE75-6CE0-4D18-81ED-8493553EB815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6289278-F07D-4997-8730-16EC5581C71A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初</a:t>
          </a:r>
          <a:endParaRPr lang="zh-CN" altLang="en-US" dirty="0"/>
        </a:p>
      </dgm:t>
    </dgm:pt>
    <dgm:pt modelId="{19A09CE3-2BAE-44B9-9759-C2E232E11976}" type="parTrans" cxnId="{A0ECDD70-A608-4BAD-9319-308B06AF315B}">
      <dgm:prSet/>
      <dgm:spPr/>
      <dgm:t>
        <a:bodyPr/>
        <a:lstStyle/>
        <a:p>
          <a:endParaRPr lang="zh-CN" altLang="en-US"/>
        </a:p>
      </dgm:t>
    </dgm:pt>
    <dgm:pt modelId="{9A0C48C0-7908-4CC9-B914-E4ED0AF5F312}" type="sibTrans" cxnId="{A0ECDD70-A608-4BAD-9319-308B06AF315B}">
      <dgm:prSet/>
      <dgm:spPr/>
      <dgm:t>
        <a:bodyPr/>
        <a:lstStyle/>
        <a:p>
          <a:endParaRPr lang="zh-CN" altLang="en-US"/>
        </a:p>
      </dgm:t>
    </dgm:pt>
    <dgm:pt modelId="{C300065F-FA85-46F0-95FF-21670ECFE15D}">
      <dgm:prSet phldrT="[文本]"/>
      <dgm:spPr/>
      <dgm:t>
        <a:bodyPr/>
        <a:lstStyle/>
        <a:p>
          <a:r>
            <a:rPr lang="en-US" altLang="zh-CN" dirty="0" smtClean="0"/>
            <a:t>Spark1.0</a:t>
          </a:r>
          <a:endParaRPr lang="zh-CN" altLang="en-US" dirty="0"/>
        </a:p>
      </dgm:t>
    </dgm:pt>
    <dgm:pt modelId="{D317F5CC-AEAB-4B65-979E-C5D71817205B}" type="parTrans" cxnId="{6CE5E484-24EF-4356-8B73-BCD099845034}">
      <dgm:prSet/>
      <dgm:spPr/>
      <dgm:t>
        <a:bodyPr/>
        <a:lstStyle/>
        <a:p>
          <a:endParaRPr lang="zh-CN" altLang="en-US"/>
        </a:p>
      </dgm:t>
    </dgm:pt>
    <dgm:pt modelId="{C086524B-7E1A-4C6D-A2C6-D8DB69059367}" type="sibTrans" cxnId="{6CE5E484-24EF-4356-8B73-BCD099845034}">
      <dgm:prSet/>
      <dgm:spPr/>
      <dgm:t>
        <a:bodyPr/>
        <a:lstStyle/>
        <a:p>
          <a:endParaRPr lang="zh-CN" altLang="en-US"/>
        </a:p>
      </dgm:t>
    </dgm:pt>
    <dgm:pt modelId="{FE9CD604-63F9-447E-B5EA-89B5DAA1FB98}">
      <dgm:prSet phldrT="[文本]"/>
      <dgm:spPr/>
      <dgm:t>
        <a:bodyPr/>
        <a:lstStyle/>
        <a:p>
          <a:r>
            <a:rPr lang="en-US" altLang="zh-CN" dirty="0" smtClean="0"/>
            <a:t>Lab</a:t>
          </a:r>
          <a:endParaRPr lang="zh-CN" altLang="en-US" dirty="0"/>
        </a:p>
      </dgm:t>
    </dgm:pt>
    <dgm:pt modelId="{A880F478-CF7F-4CA4-8A2E-B0C2214BE976}" type="parTrans" cxnId="{25C55F08-3F88-45C5-A6A8-2C0F0896CA97}">
      <dgm:prSet/>
      <dgm:spPr/>
      <dgm:t>
        <a:bodyPr/>
        <a:lstStyle/>
        <a:p>
          <a:endParaRPr lang="zh-CN" altLang="en-US"/>
        </a:p>
      </dgm:t>
    </dgm:pt>
    <dgm:pt modelId="{3752AA9F-4F9E-4B98-B9D9-B35CADBEC887}" type="sibTrans" cxnId="{25C55F08-3F88-45C5-A6A8-2C0F0896CA97}">
      <dgm:prSet/>
      <dgm:spPr/>
      <dgm:t>
        <a:bodyPr/>
        <a:lstStyle/>
        <a:p>
          <a:endParaRPr lang="zh-CN" altLang="en-US"/>
        </a:p>
      </dgm:t>
    </dgm:pt>
    <dgm:pt modelId="{8C64F7FB-118B-4EB1-819A-D8CE7A3BAA81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底（</a:t>
          </a:r>
          <a:r>
            <a:rPr lang="en-US" altLang="zh-CN" dirty="0" smtClean="0"/>
            <a:t>standalone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E7E7E93A-1C1B-4C60-BE65-6527DB607445}" type="parTrans" cxnId="{28DADEC9-2351-4467-9AF6-988A9724E59E}">
      <dgm:prSet/>
      <dgm:spPr/>
      <dgm:t>
        <a:bodyPr/>
        <a:lstStyle/>
        <a:p>
          <a:endParaRPr lang="zh-CN" altLang="en-US"/>
        </a:p>
      </dgm:t>
    </dgm:pt>
    <dgm:pt modelId="{C5842652-0882-4D2E-85D2-1AB839BADBE5}" type="sibTrans" cxnId="{28DADEC9-2351-4467-9AF6-988A9724E59E}">
      <dgm:prSet/>
      <dgm:spPr/>
      <dgm:t>
        <a:bodyPr/>
        <a:lstStyle/>
        <a:p>
          <a:endParaRPr lang="zh-CN" altLang="en-US"/>
        </a:p>
      </dgm:t>
    </dgm:pt>
    <dgm:pt modelId="{AA3EDD78-1F82-4762-8E9A-3AA327950D12}">
      <dgm:prSet phldrT="[文本]"/>
      <dgm:spPr/>
      <dgm:t>
        <a:bodyPr/>
        <a:lstStyle/>
        <a:p>
          <a:r>
            <a:rPr lang="en-US" altLang="zh-CN" dirty="0" smtClean="0"/>
            <a:t>Spark1.2</a:t>
          </a:r>
          <a:endParaRPr lang="zh-CN" altLang="en-US" dirty="0"/>
        </a:p>
      </dgm:t>
    </dgm:pt>
    <dgm:pt modelId="{0D8609CA-A714-49C3-AE73-876FCD883A5C}" type="parTrans" cxnId="{E38F93CD-EA83-4733-A035-E283C0B637AF}">
      <dgm:prSet/>
      <dgm:spPr/>
      <dgm:t>
        <a:bodyPr/>
        <a:lstStyle/>
        <a:p>
          <a:endParaRPr lang="zh-CN" altLang="en-US"/>
        </a:p>
      </dgm:t>
    </dgm:pt>
    <dgm:pt modelId="{4C1D4FE8-0F24-478C-83E1-1D146D88F8B1}" type="sibTrans" cxnId="{E38F93CD-EA83-4733-A035-E283C0B637AF}">
      <dgm:prSet/>
      <dgm:spPr/>
      <dgm:t>
        <a:bodyPr/>
        <a:lstStyle/>
        <a:p>
          <a:endParaRPr lang="zh-CN" altLang="en-US"/>
        </a:p>
      </dgm:t>
    </dgm:pt>
    <dgm:pt modelId="{4F658ACE-E36F-4223-9F5F-454A83488714}">
      <dgm:prSet phldrT="[文本]" custT="1"/>
      <dgm:spPr/>
      <dgm:t>
        <a:bodyPr/>
        <a:lstStyle/>
        <a:p>
          <a:r>
            <a:rPr lang="en-US" altLang="zh-CN" sz="2900" dirty="0" smtClean="0"/>
            <a:t>20</a:t>
          </a:r>
          <a:r>
            <a:rPr lang="zh-CN" altLang="en-US" sz="2900" dirty="0" smtClean="0"/>
            <a:t>台</a:t>
          </a:r>
          <a:r>
            <a:rPr lang="zh-CN" altLang="en-US" sz="2000" dirty="0" smtClean="0"/>
            <a:t>（高配）</a:t>
          </a:r>
          <a:endParaRPr lang="zh-CN" altLang="en-US" sz="2000" dirty="0"/>
        </a:p>
      </dgm:t>
    </dgm:pt>
    <dgm:pt modelId="{D11CB085-C31F-4801-A89C-3E5AEDBCC277}" type="parTrans" cxnId="{59E5A684-6C7C-4D5F-B369-BAEEED6983BB}">
      <dgm:prSet/>
      <dgm:spPr/>
      <dgm:t>
        <a:bodyPr/>
        <a:lstStyle/>
        <a:p>
          <a:endParaRPr lang="zh-CN" altLang="en-US"/>
        </a:p>
      </dgm:t>
    </dgm:pt>
    <dgm:pt modelId="{E708D363-7B3F-4E27-A834-9B3F130665D1}" type="sibTrans" cxnId="{59E5A684-6C7C-4D5F-B369-BAEEED6983BB}">
      <dgm:prSet/>
      <dgm:spPr/>
      <dgm:t>
        <a:bodyPr/>
        <a:lstStyle/>
        <a:p>
          <a:endParaRPr lang="zh-CN" altLang="en-US"/>
        </a:p>
      </dgm:t>
    </dgm:pt>
    <dgm:pt modelId="{4347A98A-87A5-41E3-9C60-E05E3D6B3B6A}">
      <dgm:prSet phldrT="[文本]"/>
      <dgm:spPr/>
      <dgm:t>
        <a:bodyPr/>
        <a:lstStyle/>
        <a:p>
          <a:r>
            <a:rPr lang="en-US" altLang="zh-CN" dirty="0" smtClean="0"/>
            <a:t>2015 </a:t>
          </a:r>
          <a:r>
            <a:rPr lang="zh-CN" altLang="en-US" dirty="0" smtClean="0"/>
            <a:t>至今（</a:t>
          </a:r>
          <a:r>
            <a:rPr lang="en-US" altLang="zh-CN" dirty="0" smtClean="0"/>
            <a:t>yarn &amp; standalone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9D6BAEE-72B1-49BF-8B5F-519AF5C093FF}" type="parTrans" cxnId="{AD361FB8-DC06-4229-B70F-C12482D5104C}">
      <dgm:prSet/>
      <dgm:spPr/>
      <dgm:t>
        <a:bodyPr/>
        <a:lstStyle/>
        <a:p>
          <a:endParaRPr lang="zh-CN" altLang="en-US"/>
        </a:p>
      </dgm:t>
    </dgm:pt>
    <dgm:pt modelId="{78EF6E59-5B02-45BE-8E88-8BDEAE5C08D2}" type="sibTrans" cxnId="{AD361FB8-DC06-4229-B70F-C12482D5104C}">
      <dgm:prSet/>
      <dgm:spPr/>
      <dgm:t>
        <a:bodyPr/>
        <a:lstStyle/>
        <a:p>
          <a:endParaRPr lang="zh-CN" altLang="en-US"/>
        </a:p>
      </dgm:t>
    </dgm:pt>
    <dgm:pt modelId="{8AC1E19A-5B9F-490A-842E-176385FBAC58}">
      <dgm:prSet phldrT="[文本]"/>
      <dgm:spPr/>
      <dgm:t>
        <a:bodyPr/>
        <a:lstStyle/>
        <a:p>
          <a:r>
            <a:rPr lang="en-US" altLang="zh-CN" dirty="0" smtClean="0"/>
            <a:t>Spark1.3.1</a:t>
          </a:r>
          <a:endParaRPr lang="zh-CN" altLang="en-US" dirty="0"/>
        </a:p>
      </dgm:t>
    </dgm:pt>
    <dgm:pt modelId="{49C42985-6EF7-4D27-9752-AB2D8ABDBB67}" type="parTrans" cxnId="{D9F77EFE-E042-4018-839D-DB5EF6F46735}">
      <dgm:prSet/>
      <dgm:spPr/>
      <dgm:t>
        <a:bodyPr/>
        <a:lstStyle/>
        <a:p>
          <a:endParaRPr lang="zh-CN" altLang="en-US"/>
        </a:p>
      </dgm:t>
    </dgm:pt>
    <dgm:pt modelId="{C1152F9E-EFD1-4431-901B-E628295CBDDE}" type="sibTrans" cxnId="{D9F77EFE-E042-4018-839D-DB5EF6F46735}">
      <dgm:prSet/>
      <dgm:spPr/>
      <dgm:t>
        <a:bodyPr/>
        <a:lstStyle/>
        <a:p>
          <a:endParaRPr lang="zh-CN" altLang="en-US"/>
        </a:p>
      </dgm:t>
    </dgm:pt>
    <dgm:pt modelId="{745B9861-2B5F-454A-9791-D0A858C62CC9}">
      <dgm:prSet phldrT="[文本]" custT="1"/>
      <dgm:spPr/>
      <dgm:t>
        <a:bodyPr/>
        <a:lstStyle/>
        <a:p>
          <a:r>
            <a:rPr lang="en-US" altLang="zh-CN" sz="2900" dirty="0" smtClean="0"/>
            <a:t>50</a:t>
          </a:r>
          <a:r>
            <a:rPr lang="zh-CN" altLang="en-US" sz="2900" dirty="0" smtClean="0"/>
            <a:t>台</a:t>
          </a:r>
          <a:r>
            <a:rPr lang="zh-CN" altLang="en-US" sz="1800" dirty="0" smtClean="0"/>
            <a:t>（高配）</a:t>
          </a:r>
          <a:endParaRPr lang="zh-CN" altLang="en-US" sz="1800" dirty="0"/>
        </a:p>
      </dgm:t>
    </dgm:pt>
    <dgm:pt modelId="{CD4230B7-6BAA-40F3-8552-6A7D8272F424}" type="parTrans" cxnId="{3440B8D9-B144-4322-8519-BA52444BF7F7}">
      <dgm:prSet/>
      <dgm:spPr/>
      <dgm:t>
        <a:bodyPr/>
        <a:lstStyle/>
        <a:p>
          <a:endParaRPr lang="zh-CN" altLang="en-US"/>
        </a:p>
      </dgm:t>
    </dgm:pt>
    <dgm:pt modelId="{D49777AD-947A-4611-8A14-5EC446AF68CE}" type="sibTrans" cxnId="{3440B8D9-B144-4322-8519-BA52444BF7F7}">
      <dgm:prSet/>
      <dgm:spPr/>
      <dgm:t>
        <a:bodyPr/>
        <a:lstStyle/>
        <a:p>
          <a:endParaRPr lang="zh-CN" altLang="en-US"/>
        </a:p>
      </dgm:t>
    </dgm:pt>
    <dgm:pt modelId="{CE0800D6-5108-4AA9-84D7-9AFDF4E51E4C}" type="pres">
      <dgm:prSet presAssocID="{FBCBCE75-6CE0-4D18-81ED-8493553EB8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6C44AF-69FF-4955-B8F5-E4F33B66BF12}" type="pres">
      <dgm:prSet presAssocID="{4347A98A-87A5-41E3-9C60-E05E3D6B3B6A}" presName="boxAndChildren" presStyleCnt="0"/>
      <dgm:spPr/>
    </dgm:pt>
    <dgm:pt modelId="{8E0B5F51-5A0F-46AC-9DDC-3319DCA82D78}" type="pres">
      <dgm:prSet presAssocID="{4347A98A-87A5-41E3-9C60-E05E3D6B3B6A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72B130D-240E-408E-8E4A-0E50300D38B1}" type="pres">
      <dgm:prSet presAssocID="{4347A98A-87A5-41E3-9C60-E05E3D6B3B6A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91CFDA9E-49FC-4C21-8F1E-C27C749F71DA}" type="pres">
      <dgm:prSet presAssocID="{4347A98A-87A5-41E3-9C60-E05E3D6B3B6A}" presName="descendantBox" presStyleCnt="0"/>
      <dgm:spPr/>
    </dgm:pt>
    <dgm:pt modelId="{35AF3E3D-4B7E-4A88-9B5E-FA02162332BC}" type="pres">
      <dgm:prSet presAssocID="{8AC1E19A-5B9F-490A-842E-176385FBAC5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1F900-3AE9-42A1-BE4C-78E934DC78DD}" type="pres">
      <dgm:prSet presAssocID="{745B9861-2B5F-454A-9791-D0A858C62CC9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1A4847-8A4D-4A0A-9218-FD61AB9B010A}" type="pres">
      <dgm:prSet presAssocID="{C5842652-0882-4D2E-85D2-1AB839BADBE5}" presName="sp" presStyleCnt="0"/>
      <dgm:spPr/>
    </dgm:pt>
    <dgm:pt modelId="{7E525D9B-45B6-40FE-8156-B65DC69C87E8}" type="pres">
      <dgm:prSet presAssocID="{8C64F7FB-118B-4EB1-819A-D8CE7A3BAA81}" presName="arrowAndChildren" presStyleCnt="0"/>
      <dgm:spPr/>
    </dgm:pt>
    <dgm:pt modelId="{6BBFACAC-8970-4A44-ABF2-6BD36C0F9D63}" type="pres">
      <dgm:prSet presAssocID="{8C64F7FB-118B-4EB1-819A-D8CE7A3BAA81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D3AAD3A6-E06F-4BA8-8C2A-7A8D9017E65B}" type="pres">
      <dgm:prSet presAssocID="{8C64F7FB-118B-4EB1-819A-D8CE7A3BAA81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E641308-7FBF-41F5-BF0D-8B725BAEC2B3}" type="pres">
      <dgm:prSet presAssocID="{8C64F7FB-118B-4EB1-819A-D8CE7A3BAA81}" presName="descendantArrow" presStyleCnt="0"/>
      <dgm:spPr/>
    </dgm:pt>
    <dgm:pt modelId="{77DA3A56-47FD-42FF-9ED8-11D161838875}" type="pres">
      <dgm:prSet presAssocID="{AA3EDD78-1F82-4762-8E9A-3AA327950D12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93AD2-6553-4263-9055-EE0791AE139A}" type="pres">
      <dgm:prSet presAssocID="{4F658ACE-E36F-4223-9F5F-454A83488714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B062A-3803-49AD-9F74-5E0378B80430}" type="pres">
      <dgm:prSet presAssocID="{9A0C48C0-7908-4CC9-B914-E4ED0AF5F312}" presName="sp" presStyleCnt="0"/>
      <dgm:spPr/>
    </dgm:pt>
    <dgm:pt modelId="{A8757AFF-3D96-49C8-92E3-70185568C0E6}" type="pres">
      <dgm:prSet presAssocID="{56289278-F07D-4997-8730-16EC5581C71A}" presName="arrowAndChildren" presStyleCnt="0"/>
      <dgm:spPr/>
    </dgm:pt>
    <dgm:pt modelId="{75E95A27-37EA-40ED-A2A6-495314B2111D}" type="pres">
      <dgm:prSet presAssocID="{56289278-F07D-4997-8730-16EC5581C71A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08DAC4C7-3107-436A-B468-035D30F70D95}" type="pres">
      <dgm:prSet presAssocID="{56289278-F07D-4997-8730-16EC5581C71A}" presName="arrow" presStyleLbl="node1" presStyleIdx="2" presStyleCnt="3" custLinFactNeighborX="-9226" custLinFactNeighborY="666"/>
      <dgm:spPr/>
      <dgm:t>
        <a:bodyPr/>
        <a:lstStyle/>
        <a:p>
          <a:endParaRPr lang="zh-CN" altLang="en-US"/>
        </a:p>
      </dgm:t>
    </dgm:pt>
    <dgm:pt modelId="{D9A1AB86-2861-48AB-AAEB-C685FD947462}" type="pres">
      <dgm:prSet presAssocID="{56289278-F07D-4997-8730-16EC5581C71A}" presName="descendantArrow" presStyleCnt="0"/>
      <dgm:spPr/>
    </dgm:pt>
    <dgm:pt modelId="{D679979A-A1E4-4646-8F81-55823691AA8B}" type="pres">
      <dgm:prSet presAssocID="{C300065F-FA85-46F0-95FF-21670ECFE15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CF2C3E-5315-4E3A-89C6-89CEBD7E88C2}" type="pres">
      <dgm:prSet presAssocID="{FE9CD604-63F9-447E-B5EA-89B5DAA1FB9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4DD701-3609-4809-BBAE-3842CC83FAD1}" type="presOf" srcId="{8C64F7FB-118B-4EB1-819A-D8CE7A3BAA81}" destId="{D3AAD3A6-E06F-4BA8-8C2A-7A8D9017E65B}" srcOrd="1" destOrd="0" presId="urn:microsoft.com/office/officeart/2005/8/layout/process4"/>
    <dgm:cxn modelId="{E38F93CD-EA83-4733-A035-E283C0B637AF}" srcId="{8C64F7FB-118B-4EB1-819A-D8CE7A3BAA81}" destId="{AA3EDD78-1F82-4762-8E9A-3AA327950D12}" srcOrd="0" destOrd="0" parTransId="{0D8609CA-A714-49C3-AE73-876FCD883A5C}" sibTransId="{4C1D4FE8-0F24-478C-83E1-1D146D88F8B1}"/>
    <dgm:cxn modelId="{59E5A684-6C7C-4D5F-B369-BAEEED6983BB}" srcId="{8C64F7FB-118B-4EB1-819A-D8CE7A3BAA81}" destId="{4F658ACE-E36F-4223-9F5F-454A83488714}" srcOrd="1" destOrd="0" parTransId="{D11CB085-C31F-4801-A89C-3E5AEDBCC277}" sibTransId="{E708D363-7B3F-4E27-A834-9B3F130665D1}"/>
    <dgm:cxn modelId="{28DADEC9-2351-4467-9AF6-988A9724E59E}" srcId="{FBCBCE75-6CE0-4D18-81ED-8493553EB815}" destId="{8C64F7FB-118B-4EB1-819A-D8CE7A3BAA81}" srcOrd="1" destOrd="0" parTransId="{E7E7E93A-1C1B-4C60-BE65-6527DB607445}" sibTransId="{C5842652-0882-4D2E-85D2-1AB839BADBE5}"/>
    <dgm:cxn modelId="{25C55F08-3F88-45C5-A6A8-2C0F0896CA97}" srcId="{56289278-F07D-4997-8730-16EC5581C71A}" destId="{FE9CD604-63F9-447E-B5EA-89B5DAA1FB98}" srcOrd="1" destOrd="0" parTransId="{A880F478-CF7F-4CA4-8A2E-B0C2214BE976}" sibTransId="{3752AA9F-4F9E-4B98-B9D9-B35CADBEC887}"/>
    <dgm:cxn modelId="{ED91CE3E-A540-4C28-AA8C-B5FFBF96C6BF}" type="presOf" srcId="{56289278-F07D-4997-8730-16EC5581C71A}" destId="{75E95A27-37EA-40ED-A2A6-495314B2111D}" srcOrd="0" destOrd="0" presId="urn:microsoft.com/office/officeart/2005/8/layout/process4"/>
    <dgm:cxn modelId="{C97D6AD7-543D-4C38-B543-0AEDC59D3C73}" type="presOf" srcId="{8AC1E19A-5B9F-490A-842E-176385FBAC58}" destId="{35AF3E3D-4B7E-4A88-9B5E-FA02162332BC}" srcOrd="0" destOrd="0" presId="urn:microsoft.com/office/officeart/2005/8/layout/process4"/>
    <dgm:cxn modelId="{B5E7E385-971F-43D1-998D-B3D0A1925677}" type="presOf" srcId="{4F658ACE-E36F-4223-9F5F-454A83488714}" destId="{4DF93AD2-6553-4263-9055-EE0791AE139A}" srcOrd="0" destOrd="0" presId="urn:microsoft.com/office/officeart/2005/8/layout/process4"/>
    <dgm:cxn modelId="{6981D2F3-D96B-46F2-8209-77A68D5B53C5}" type="presOf" srcId="{FE9CD604-63F9-447E-B5EA-89B5DAA1FB98}" destId="{ABCF2C3E-5315-4E3A-89C6-89CEBD7E88C2}" srcOrd="0" destOrd="0" presId="urn:microsoft.com/office/officeart/2005/8/layout/process4"/>
    <dgm:cxn modelId="{DF2989C0-65DE-4A67-86DC-CFBF9A1DF6CF}" type="presOf" srcId="{4347A98A-87A5-41E3-9C60-E05E3D6B3B6A}" destId="{8E0B5F51-5A0F-46AC-9DDC-3319DCA82D78}" srcOrd="0" destOrd="0" presId="urn:microsoft.com/office/officeart/2005/8/layout/process4"/>
    <dgm:cxn modelId="{EC0B4749-EFEC-482E-A5E2-84BBB6680CB3}" type="presOf" srcId="{AA3EDD78-1F82-4762-8E9A-3AA327950D12}" destId="{77DA3A56-47FD-42FF-9ED8-11D161838875}" srcOrd="0" destOrd="0" presId="urn:microsoft.com/office/officeart/2005/8/layout/process4"/>
    <dgm:cxn modelId="{A0ECDD70-A608-4BAD-9319-308B06AF315B}" srcId="{FBCBCE75-6CE0-4D18-81ED-8493553EB815}" destId="{56289278-F07D-4997-8730-16EC5581C71A}" srcOrd="0" destOrd="0" parTransId="{19A09CE3-2BAE-44B9-9759-C2E232E11976}" sibTransId="{9A0C48C0-7908-4CC9-B914-E4ED0AF5F312}"/>
    <dgm:cxn modelId="{FECD8427-9EAC-4A46-A236-F2EBE2E480EC}" type="presOf" srcId="{56289278-F07D-4997-8730-16EC5581C71A}" destId="{08DAC4C7-3107-436A-B468-035D30F70D95}" srcOrd="1" destOrd="0" presId="urn:microsoft.com/office/officeart/2005/8/layout/process4"/>
    <dgm:cxn modelId="{907D6FD4-2A07-4A47-8387-8AF123E3E7C3}" type="presOf" srcId="{FBCBCE75-6CE0-4D18-81ED-8493553EB815}" destId="{CE0800D6-5108-4AA9-84D7-9AFDF4E51E4C}" srcOrd="0" destOrd="0" presId="urn:microsoft.com/office/officeart/2005/8/layout/process4"/>
    <dgm:cxn modelId="{D9F77EFE-E042-4018-839D-DB5EF6F46735}" srcId="{4347A98A-87A5-41E3-9C60-E05E3D6B3B6A}" destId="{8AC1E19A-5B9F-490A-842E-176385FBAC58}" srcOrd="0" destOrd="0" parTransId="{49C42985-6EF7-4D27-9752-AB2D8ABDBB67}" sibTransId="{C1152F9E-EFD1-4431-901B-E628295CBDDE}"/>
    <dgm:cxn modelId="{6CE5E484-24EF-4356-8B73-BCD099845034}" srcId="{56289278-F07D-4997-8730-16EC5581C71A}" destId="{C300065F-FA85-46F0-95FF-21670ECFE15D}" srcOrd="0" destOrd="0" parTransId="{D317F5CC-AEAB-4B65-979E-C5D71817205B}" sibTransId="{C086524B-7E1A-4C6D-A2C6-D8DB69059367}"/>
    <dgm:cxn modelId="{AD361FB8-DC06-4229-B70F-C12482D5104C}" srcId="{FBCBCE75-6CE0-4D18-81ED-8493553EB815}" destId="{4347A98A-87A5-41E3-9C60-E05E3D6B3B6A}" srcOrd="2" destOrd="0" parTransId="{59D6BAEE-72B1-49BF-8B5F-519AF5C093FF}" sibTransId="{78EF6E59-5B02-45BE-8E88-8BDEAE5C08D2}"/>
    <dgm:cxn modelId="{BB5D9623-82C8-4A88-BD10-44FD25B6744C}" type="presOf" srcId="{745B9861-2B5F-454A-9791-D0A858C62CC9}" destId="{03B1F900-3AE9-42A1-BE4C-78E934DC78DD}" srcOrd="0" destOrd="0" presId="urn:microsoft.com/office/officeart/2005/8/layout/process4"/>
    <dgm:cxn modelId="{F892E82F-2E9A-4F7F-87A0-FC52DB2FDBB0}" type="presOf" srcId="{4347A98A-87A5-41E3-9C60-E05E3D6B3B6A}" destId="{572B130D-240E-408E-8E4A-0E50300D38B1}" srcOrd="1" destOrd="0" presId="urn:microsoft.com/office/officeart/2005/8/layout/process4"/>
    <dgm:cxn modelId="{C61F7D16-A67E-405D-A92E-CC80239FB6D6}" type="presOf" srcId="{8C64F7FB-118B-4EB1-819A-D8CE7A3BAA81}" destId="{6BBFACAC-8970-4A44-ABF2-6BD36C0F9D63}" srcOrd="0" destOrd="0" presId="urn:microsoft.com/office/officeart/2005/8/layout/process4"/>
    <dgm:cxn modelId="{3440B8D9-B144-4322-8519-BA52444BF7F7}" srcId="{4347A98A-87A5-41E3-9C60-E05E3D6B3B6A}" destId="{745B9861-2B5F-454A-9791-D0A858C62CC9}" srcOrd="1" destOrd="0" parTransId="{CD4230B7-6BAA-40F3-8552-6A7D8272F424}" sibTransId="{D49777AD-947A-4611-8A14-5EC446AF68CE}"/>
    <dgm:cxn modelId="{72BF3BD9-700A-4072-8C60-D216FB327607}" type="presOf" srcId="{C300065F-FA85-46F0-95FF-21670ECFE15D}" destId="{D679979A-A1E4-4646-8F81-55823691AA8B}" srcOrd="0" destOrd="0" presId="urn:microsoft.com/office/officeart/2005/8/layout/process4"/>
    <dgm:cxn modelId="{05747BEA-3E5B-4822-BB5A-55246E22F2E2}" type="presParOf" srcId="{CE0800D6-5108-4AA9-84D7-9AFDF4E51E4C}" destId="{EA6C44AF-69FF-4955-B8F5-E4F33B66BF12}" srcOrd="0" destOrd="0" presId="urn:microsoft.com/office/officeart/2005/8/layout/process4"/>
    <dgm:cxn modelId="{F18BC2AB-4002-4248-9DC1-2C6F73970156}" type="presParOf" srcId="{EA6C44AF-69FF-4955-B8F5-E4F33B66BF12}" destId="{8E0B5F51-5A0F-46AC-9DDC-3319DCA82D78}" srcOrd="0" destOrd="0" presId="urn:microsoft.com/office/officeart/2005/8/layout/process4"/>
    <dgm:cxn modelId="{C6F3A04E-245A-46BB-8C24-25C082D78941}" type="presParOf" srcId="{EA6C44AF-69FF-4955-B8F5-E4F33B66BF12}" destId="{572B130D-240E-408E-8E4A-0E50300D38B1}" srcOrd="1" destOrd="0" presId="urn:microsoft.com/office/officeart/2005/8/layout/process4"/>
    <dgm:cxn modelId="{4C7DE52F-2157-423C-9E6F-2A63600BC972}" type="presParOf" srcId="{EA6C44AF-69FF-4955-B8F5-E4F33B66BF12}" destId="{91CFDA9E-49FC-4C21-8F1E-C27C749F71DA}" srcOrd="2" destOrd="0" presId="urn:microsoft.com/office/officeart/2005/8/layout/process4"/>
    <dgm:cxn modelId="{A576EA42-AD6C-49C3-84AD-9662B35C5591}" type="presParOf" srcId="{91CFDA9E-49FC-4C21-8F1E-C27C749F71DA}" destId="{35AF3E3D-4B7E-4A88-9B5E-FA02162332BC}" srcOrd="0" destOrd="0" presId="urn:microsoft.com/office/officeart/2005/8/layout/process4"/>
    <dgm:cxn modelId="{B59600D2-0597-4D62-9554-F39115610DAE}" type="presParOf" srcId="{91CFDA9E-49FC-4C21-8F1E-C27C749F71DA}" destId="{03B1F900-3AE9-42A1-BE4C-78E934DC78DD}" srcOrd="1" destOrd="0" presId="urn:microsoft.com/office/officeart/2005/8/layout/process4"/>
    <dgm:cxn modelId="{BE685CAB-6071-4CCA-A986-8B96840EAE1B}" type="presParOf" srcId="{CE0800D6-5108-4AA9-84D7-9AFDF4E51E4C}" destId="{6B1A4847-8A4D-4A0A-9218-FD61AB9B010A}" srcOrd="1" destOrd="0" presId="urn:microsoft.com/office/officeart/2005/8/layout/process4"/>
    <dgm:cxn modelId="{15669147-6F60-4699-AEA8-CFFC6C251DFF}" type="presParOf" srcId="{CE0800D6-5108-4AA9-84D7-9AFDF4E51E4C}" destId="{7E525D9B-45B6-40FE-8156-B65DC69C87E8}" srcOrd="2" destOrd="0" presId="urn:microsoft.com/office/officeart/2005/8/layout/process4"/>
    <dgm:cxn modelId="{FE556910-C1A6-4895-924D-8485085614DD}" type="presParOf" srcId="{7E525D9B-45B6-40FE-8156-B65DC69C87E8}" destId="{6BBFACAC-8970-4A44-ABF2-6BD36C0F9D63}" srcOrd="0" destOrd="0" presId="urn:microsoft.com/office/officeart/2005/8/layout/process4"/>
    <dgm:cxn modelId="{CB94841F-7725-48AB-9C20-CB3984A336A1}" type="presParOf" srcId="{7E525D9B-45B6-40FE-8156-B65DC69C87E8}" destId="{D3AAD3A6-E06F-4BA8-8C2A-7A8D9017E65B}" srcOrd="1" destOrd="0" presId="urn:microsoft.com/office/officeart/2005/8/layout/process4"/>
    <dgm:cxn modelId="{3D7CA186-7050-43EC-8A13-B11F73340722}" type="presParOf" srcId="{7E525D9B-45B6-40FE-8156-B65DC69C87E8}" destId="{4E641308-7FBF-41F5-BF0D-8B725BAEC2B3}" srcOrd="2" destOrd="0" presId="urn:microsoft.com/office/officeart/2005/8/layout/process4"/>
    <dgm:cxn modelId="{DECA9DDE-17B3-4163-A3D4-588A9A28C619}" type="presParOf" srcId="{4E641308-7FBF-41F5-BF0D-8B725BAEC2B3}" destId="{77DA3A56-47FD-42FF-9ED8-11D161838875}" srcOrd="0" destOrd="0" presId="urn:microsoft.com/office/officeart/2005/8/layout/process4"/>
    <dgm:cxn modelId="{F0B70E32-27A8-457E-A681-B6CB7132DDD5}" type="presParOf" srcId="{4E641308-7FBF-41F5-BF0D-8B725BAEC2B3}" destId="{4DF93AD2-6553-4263-9055-EE0791AE139A}" srcOrd="1" destOrd="0" presId="urn:microsoft.com/office/officeart/2005/8/layout/process4"/>
    <dgm:cxn modelId="{642AE142-ADFB-4F86-9D86-BB68E6431BC1}" type="presParOf" srcId="{CE0800D6-5108-4AA9-84D7-9AFDF4E51E4C}" destId="{6DEB062A-3803-49AD-9F74-5E0378B80430}" srcOrd="3" destOrd="0" presId="urn:microsoft.com/office/officeart/2005/8/layout/process4"/>
    <dgm:cxn modelId="{11AA007F-49E3-4607-8EF9-D4F8D0D5E7C2}" type="presParOf" srcId="{CE0800D6-5108-4AA9-84D7-9AFDF4E51E4C}" destId="{A8757AFF-3D96-49C8-92E3-70185568C0E6}" srcOrd="4" destOrd="0" presId="urn:microsoft.com/office/officeart/2005/8/layout/process4"/>
    <dgm:cxn modelId="{DF433718-40A0-45D8-8CBE-23BDAD25A96C}" type="presParOf" srcId="{A8757AFF-3D96-49C8-92E3-70185568C0E6}" destId="{75E95A27-37EA-40ED-A2A6-495314B2111D}" srcOrd="0" destOrd="0" presId="urn:microsoft.com/office/officeart/2005/8/layout/process4"/>
    <dgm:cxn modelId="{0BE52C2C-0B1C-4E1B-B100-F64B7C3A0C40}" type="presParOf" srcId="{A8757AFF-3D96-49C8-92E3-70185568C0E6}" destId="{08DAC4C7-3107-436A-B468-035D30F70D95}" srcOrd="1" destOrd="0" presId="urn:microsoft.com/office/officeart/2005/8/layout/process4"/>
    <dgm:cxn modelId="{BE15278C-CFB3-4DB1-926F-98C66204E6E0}" type="presParOf" srcId="{A8757AFF-3D96-49C8-92E3-70185568C0E6}" destId="{D9A1AB86-2861-48AB-AAEB-C685FD947462}" srcOrd="2" destOrd="0" presId="urn:microsoft.com/office/officeart/2005/8/layout/process4"/>
    <dgm:cxn modelId="{A069E9FB-3DE6-4F43-8AB7-28659341A755}" type="presParOf" srcId="{D9A1AB86-2861-48AB-AAEB-C685FD947462}" destId="{D679979A-A1E4-4646-8F81-55823691AA8B}" srcOrd="0" destOrd="0" presId="urn:microsoft.com/office/officeart/2005/8/layout/process4"/>
    <dgm:cxn modelId="{4CBF3EA6-64E5-45F5-BF8F-72DAEE41F38D}" type="presParOf" srcId="{D9A1AB86-2861-48AB-AAEB-C685FD947462}" destId="{ABCF2C3E-5315-4E3A-89C6-89CEBD7E88C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FDA96-08ED-46B3-AB55-E1E16F80DE2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EA4E6B-1DF8-4A55-9D65-AEC133601528}">
      <dgm:prSet phldrT="[文本]"/>
      <dgm:spPr/>
      <dgm:t>
        <a:bodyPr/>
        <a:lstStyle/>
        <a:p>
          <a:r>
            <a:rPr lang="zh-CN" altLang="en-US" dirty="0" smtClean="0"/>
            <a:t>机器学习</a:t>
          </a:r>
          <a:endParaRPr lang="zh-CN" altLang="en-US" dirty="0"/>
        </a:p>
      </dgm:t>
    </dgm:pt>
    <dgm:pt modelId="{C8B59987-A3B4-4676-88FA-003AB1C7F1F4}" type="parTrans" cxnId="{A07C19C8-0FBC-4365-9D04-CB7FADA84FFE}">
      <dgm:prSet/>
      <dgm:spPr/>
      <dgm:t>
        <a:bodyPr/>
        <a:lstStyle/>
        <a:p>
          <a:endParaRPr lang="zh-CN" altLang="en-US"/>
        </a:p>
      </dgm:t>
    </dgm:pt>
    <dgm:pt modelId="{72EA63FE-F329-4515-8C39-2872E2C3DAD3}" type="sibTrans" cxnId="{A07C19C8-0FBC-4365-9D04-CB7FADA84FFE}">
      <dgm:prSet/>
      <dgm:spPr/>
      <dgm:t>
        <a:bodyPr/>
        <a:lstStyle/>
        <a:p>
          <a:endParaRPr lang="zh-CN" altLang="en-US"/>
        </a:p>
      </dgm:t>
    </dgm:pt>
    <dgm:pt modelId="{F7C125C4-A749-457D-96C3-ABEB9A9386FF}">
      <dgm:prSet phldrT="[文本]"/>
      <dgm:spPr/>
      <dgm:t>
        <a:bodyPr/>
        <a:lstStyle/>
        <a:p>
          <a:r>
            <a:rPr lang="en-US" altLang="zh-CN" dirty="0" err="1" smtClean="0"/>
            <a:t>MLLib</a:t>
          </a:r>
          <a:endParaRPr lang="zh-CN" altLang="en-US" dirty="0"/>
        </a:p>
      </dgm:t>
    </dgm:pt>
    <dgm:pt modelId="{919980FC-A21C-45E5-AAF8-D5808A92D15D}" type="parTrans" cxnId="{10107FD7-A151-4526-A7FD-B9B524DBFCB9}">
      <dgm:prSet/>
      <dgm:spPr/>
      <dgm:t>
        <a:bodyPr/>
        <a:lstStyle/>
        <a:p>
          <a:endParaRPr lang="zh-CN" altLang="en-US"/>
        </a:p>
      </dgm:t>
    </dgm:pt>
    <dgm:pt modelId="{8BB857EF-8C7D-4B09-B25D-31B7F6D9D6CA}" type="sibTrans" cxnId="{10107FD7-A151-4526-A7FD-B9B524DBFCB9}">
      <dgm:prSet/>
      <dgm:spPr/>
      <dgm:t>
        <a:bodyPr/>
        <a:lstStyle/>
        <a:p>
          <a:endParaRPr lang="zh-CN" altLang="en-US"/>
        </a:p>
      </dgm:t>
    </dgm:pt>
    <dgm:pt modelId="{A4221396-545C-4911-9190-29480BFC3460}">
      <dgm:prSet phldrT="[文本]"/>
      <dgm:spPr/>
      <dgm:t>
        <a:bodyPr/>
        <a:lstStyle/>
        <a:p>
          <a:r>
            <a:rPr lang="zh-CN" altLang="en-US" dirty="0" smtClean="0"/>
            <a:t>数据挖掘</a:t>
          </a:r>
          <a:endParaRPr lang="zh-CN" altLang="en-US" dirty="0"/>
        </a:p>
      </dgm:t>
    </dgm:pt>
    <dgm:pt modelId="{A4324B6D-872E-422C-97BB-14E90AFEF493}" type="parTrans" cxnId="{15142121-D5B2-4511-92DB-EFED8A99759E}">
      <dgm:prSet/>
      <dgm:spPr/>
      <dgm:t>
        <a:bodyPr/>
        <a:lstStyle/>
        <a:p>
          <a:endParaRPr lang="zh-CN" altLang="en-US"/>
        </a:p>
      </dgm:t>
    </dgm:pt>
    <dgm:pt modelId="{1FC27C82-D39E-4847-97A0-A9AE53F0723E}" type="sibTrans" cxnId="{15142121-D5B2-4511-92DB-EFED8A99759E}">
      <dgm:prSet/>
      <dgm:spPr/>
      <dgm:t>
        <a:bodyPr/>
        <a:lstStyle/>
        <a:p>
          <a:endParaRPr lang="zh-CN" altLang="en-US"/>
        </a:p>
      </dgm:t>
    </dgm:pt>
    <dgm:pt modelId="{63D4213F-977C-426E-A0A1-EE5517D25E0A}">
      <dgm:prSet phldrT="[文本]"/>
      <dgm:spPr/>
      <dgm:t>
        <a:bodyPr/>
        <a:lstStyle/>
        <a:p>
          <a:r>
            <a:rPr lang="en-US" altLang="zh-CN" dirty="0" err="1" smtClean="0"/>
            <a:t>GraphX</a:t>
          </a:r>
          <a:endParaRPr lang="zh-CN" altLang="en-US" dirty="0"/>
        </a:p>
      </dgm:t>
    </dgm:pt>
    <dgm:pt modelId="{5055F7A0-0624-4D13-9F80-4C5EE5FC4A32}" type="parTrans" cxnId="{BB037DAA-3F8B-4261-BA14-A5D52104F07F}">
      <dgm:prSet/>
      <dgm:spPr/>
      <dgm:t>
        <a:bodyPr/>
        <a:lstStyle/>
        <a:p>
          <a:endParaRPr lang="zh-CN" altLang="en-US"/>
        </a:p>
      </dgm:t>
    </dgm:pt>
    <dgm:pt modelId="{00139900-0085-46B8-9413-101BC81693C9}" type="sibTrans" cxnId="{BB037DAA-3F8B-4261-BA14-A5D52104F07F}">
      <dgm:prSet/>
      <dgm:spPr/>
      <dgm:t>
        <a:bodyPr/>
        <a:lstStyle/>
        <a:p>
          <a:endParaRPr lang="zh-CN" altLang="en-US"/>
        </a:p>
      </dgm:t>
    </dgm:pt>
    <dgm:pt modelId="{39AE48AD-3502-4FDE-A937-687CAC42F456}">
      <dgm:prSet phldrT="[文本]"/>
      <dgm:spPr/>
      <dgm:t>
        <a:bodyPr/>
        <a:lstStyle/>
        <a:p>
          <a:r>
            <a:rPr lang="en-US" altLang="zh-CN" dirty="0" smtClean="0"/>
            <a:t>Spark-SQL</a:t>
          </a:r>
          <a:endParaRPr lang="zh-CN" altLang="en-US" dirty="0"/>
        </a:p>
      </dgm:t>
    </dgm:pt>
    <dgm:pt modelId="{299A950E-31B5-443B-B5E0-F0929C41AEE5}" type="parTrans" cxnId="{10EFF4FD-E6E0-4A70-8568-67F81534725B}">
      <dgm:prSet/>
      <dgm:spPr/>
      <dgm:t>
        <a:bodyPr/>
        <a:lstStyle/>
        <a:p>
          <a:endParaRPr lang="zh-CN" altLang="en-US"/>
        </a:p>
      </dgm:t>
    </dgm:pt>
    <dgm:pt modelId="{BEE980E6-1174-4846-A157-5A81CAADB56B}" type="sibTrans" cxnId="{10EFF4FD-E6E0-4A70-8568-67F81534725B}">
      <dgm:prSet/>
      <dgm:spPr/>
      <dgm:t>
        <a:bodyPr/>
        <a:lstStyle/>
        <a:p>
          <a:endParaRPr lang="zh-CN" altLang="en-US"/>
        </a:p>
      </dgm:t>
    </dgm:pt>
    <dgm:pt modelId="{2BF3E11C-CE0F-4A62-B9C1-384E5E104B62}">
      <dgm:prSet phldrT="[文本]"/>
      <dgm:spPr/>
      <dgm:t>
        <a:bodyPr/>
        <a:lstStyle/>
        <a:p>
          <a:r>
            <a:rPr lang="zh-CN" altLang="en-US" dirty="0" smtClean="0"/>
            <a:t>在线训练</a:t>
          </a:r>
          <a:endParaRPr lang="zh-CN" altLang="en-US" dirty="0"/>
        </a:p>
      </dgm:t>
    </dgm:pt>
    <dgm:pt modelId="{E451A3B4-0369-41F8-8BEB-D5FF9F4B5093}" type="parTrans" cxnId="{DCFFD62B-1E26-4048-A31C-5CF2465BCBA0}">
      <dgm:prSet/>
      <dgm:spPr/>
      <dgm:t>
        <a:bodyPr/>
        <a:lstStyle/>
        <a:p>
          <a:endParaRPr lang="zh-CN" altLang="en-US"/>
        </a:p>
      </dgm:t>
    </dgm:pt>
    <dgm:pt modelId="{6CA485A1-F124-440F-874F-88F9BD03311C}" type="sibTrans" cxnId="{DCFFD62B-1E26-4048-A31C-5CF2465BCBA0}">
      <dgm:prSet/>
      <dgm:spPr/>
      <dgm:t>
        <a:bodyPr/>
        <a:lstStyle/>
        <a:p>
          <a:endParaRPr lang="zh-CN" altLang="en-US"/>
        </a:p>
      </dgm:t>
    </dgm:pt>
    <dgm:pt modelId="{26BAF534-D43E-4BC0-AA3E-2761EA5482FB}">
      <dgm:prSet phldrT="[文本]"/>
      <dgm:spPr/>
      <dgm:t>
        <a:bodyPr/>
        <a:lstStyle/>
        <a:p>
          <a:r>
            <a:rPr lang="en-US" altLang="zh-CN" smtClean="0"/>
            <a:t>Pyspark</a:t>
          </a:r>
          <a:endParaRPr lang="zh-CN" altLang="en-US" dirty="0"/>
        </a:p>
      </dgm:t>
    </dgm:pt>
    <dgm:pt modelId="{A345CE66-2B4B-41D0-B4A2-8B65AF437A84}" type="parTrans" cxnId="{AF9A6C41-3F61-45F3-AEB2-D93B1D1F2D87}">
      <dgm:prSet/>
      <dgm:spPr/>
      <dgm:t>
        <a:bodyPr/>
        <a:lstStyle/>
        <a:p>
          <a:endParaRPr lang="zh-CN" altLang="en-US"/>
        </a:p>
      </dgm:t>
    </dgm:pt>
    <dgm:pt modelId="{85C60220-56B0-4121-8325-E62E6515BAE9}" type="sibTrans" cxnId="{AF9A6C41-3F61-45F3-AEB2-D93B1D1F2D87}">
      <dgm:prSet/>
      <dgm:spPr/>
      <dgm:t>
        <a:bodyPr/>
        <a:lstStyle/>
        <a:p>
          <a:endParaRPr lang="zh-CN" altLang="en-US"/>
        </a:p>
      </dgm:t>
    </dgm:pt>
    <dgm:pt modelId="{00D737B4-9B21-4A37-91DE-5047E4F096E5}">
      <dgm:prSet phldrT="[文本]"/>
      <dgm:spPr/>
      <dgm:t>
        <a:bodyPr/>
        <a:lstStyle/>
        <a:p>
          <a:r>
            <a:rPr lang="en-US" altLang="zh-CN" dirty="0" smtClean="0"/>
            <a:t>Streaming</a:t>
          </a:r>
          <a:endParaRPr lang="zh-CN" altLang="en-US" dirty="0"/>
        </a:p>
      </dgm:t>
    </dgm:pt>
    <dgm:pt modelId="{ED8BA9FD-166E-4693-8787-CF5D75429EBE}" type="parTrans" cxnId="{170AD3FB-F088-492C-8AE1-B2CC679DB604}">
      <dgm:prSet/>
      <dgm:spPr/>
      <dgm:t>
        <a:bodyPr/>
        <a:lstStyle/>
        <a:p>
          <a:endParaRPr lang="zh-CN" altLang="en-US"/>
        </a:p>
      </dgm:t>
    </dgm:pt>
    <dgm:pt modelId="{0F98D178-F0AD-415B-8F70-581FE1FF81A6}" type="sibTrans" cxnId="{170AD3FB-F088-492C-8AE1-B2CC679DB604}">
      <dgm:prSet/>
      <dgm:spPr/>
      <dgm:t>
        <a:bodyPr/>
        <a:lstStyle/>
        <a:p>
          <a:endParaRPr lang="zh-CN" altLang="en-US"/>
        </a:p>
      </dgm:t>
    </dgm:pt>
    <dgm:pt modelId="{0FC1F907-E3FD-40AD-B205-2EF1681BD7A2}">
      <dgm:prSet phldrT="[文本]"/>
      <dgm:spPr/>
      <dgm:t>
        <a:bodyPr/>
        <a:lstStyle/>
        <a:p>
          <a:r>
            <a:rPr lang="en-US" altLang="zh-CN" dirty="0" smtClean="0"/>
            <a:t>ETL</a:t>
          </a:r>
          <a:endParaRPr lang="zh-CN" altLang="en-US" dirty="0"/>
        </a:p>
      </dgm:t>
    </dgm:pt>
    <dgm:pt modelId="{129924FA-BC4E-4DDE-88C9-EB97B37CC4E8}" type="parTrans" cxnId="{172F18D3-D681-438C-B37B-D4B4038FD18A}">
      <dgm:prSet/>
      <dgm:spPr/>
      <dgm:t>
        <a:bodyPr/>
        <a:lstStyle/>
        <a:p>
          <a:endParaRPr lang="zh-CN" altLang="en-US"/>
        </a:p>
      </dgm:t>
    </dgm:pt>
    <dgm:pt modelId="{8081C166-625F-4103-9317-76C904D533BB}" type="sibTrans" cxnId="{172F18D3-D681-438C-B37B-D4B4038FD18A}">
      <dgm:prSet/>
      <dgm:spPr/>
      <dgm:t>
        <a:bodyPr/>
        <a:lstStyle/>
        <a:p>
          <a:endParaRPr lang="zh-CN" altLang="en-US"/>
        </a:p>
      </dgm:t>
    </dgm:pt>
    <dgm:pt modelId="{B2B6746D-076C-4936-A7F4-D90EC58E3ED4}" type="pres">
      <dgm:prSet presAssocID="{740FDA96-08ED-46B3-AB55-E1E16F80DE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BB048E-35EE-4600-A12B-C8FDACCA3979}" type="pres">
      <dgm:prSet presAssocID="{36EA4E6B-1DF8-4A55-9D65-AEC133601528}" presName="composite" presStyleCnt="0"/>
      <dgm:spPr/>
    </dgm:pt>
    <dgm:pt modelId="{09FD8F5A-209A-4EBC-9CF8-49FA25E6FB03}" type="pres">
      <dgm:prSet presAssocID="{36EA4E6B-1DF8-4A55-9D65-AEC13360152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7EDCD1-76CB-4BA0-92BA-8F809C6D53FD}" type="pres">
      <dgm:prSet presAssocID="{36EA4E6B-1DF8-4A55-9D65-AEC133601528}" presName="descendantText" presStyleLbl="alignAcc1" presStyleIdx="0" presStyleCnt="3" custLinFactNeighborX="5651" custLinFactNeighborY="-17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7B07A3-CA23-493E-891D-E20780218AEE}" type="pres">
      <dgm:prSet presAssocID="{72EA63FE-F329-4515-8C39-2872E2C3DAD3}" presName="sp" presStyleCnt="0"/>
      <dgm:spPr/>
    </dgm:pt>
    <dgm:pt modelId="{66722AD0-3C1A-4F0A-9416-B0F64BC4C9A6}" type="pres">
      <dgm:prSet presAssocID="{A4221396-545C-4911-9190-29480BFC3460}" presName="composite" presStyleCnt="0"/>
      <dgm:spPr/>
    </dgm:pt>
    <dgm:pt modelId="{6B159FCF-32D7-40B9-BE54-BD4A619D7162}" type="pres">
      <dgm:prSet presAssocID="{A4221396-545C-4911-9190-29480BFC346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40393-4A06-4484-8BD0-5F9C67972AC3}" type="pres">
      <dgm:prSet presAssocID="{A4221396-545C-4911-9190-29480BFC346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C5C1C-37B5-48B6-9564-B1CF06A41CAF}" type="pres">
      <dgm:prSet presAssocID="{1FC27C82-D39E-4847-97A0-A9AE53F0723E}" presName="sp" presStyleCnt="0"/>
      <dgm:spPr/>
    </dgm:pt>
    <dgm:pt modelId="{0F9F21C9-D582-42FE-A7F6-49F2B7C49D79}" type="pres">
      <dgm:prSet presAssocID="{2BF3E11C-CE0F-4A62-B9C1-384E5E104B62}" presName="composite" presStyleCnt="0"/>
      <dgm:spPr/>
    </dgm:pt>
    <dgm:pt modelId="{EE493D4E-3E16-4512-B5AD-30A195C21D7E}" type="pres">
      <dgm:prSet presAssocID="{2BF3E11C-CE0F-4A62-B9C1-384E5E104B6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8AE5CC-6553-44C2-8EB9-F53EE760722A}" type="pres">
      <dgm:prSet presAssocID="{2BF3E11C-CE0F-4A62-B9C1-384E5E104B6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4307AB-43BD-400B-9614-190B691E46D8}" type="presOf" srcId="{0FC1F907-E3FD-40AD-B205-2EF1681BD7A2}" destId="{0A7EDCD1-76CB-4BA0-92BA-8F809C6D53FD}" srcOrd="0" destOrd="1" presId="urn:microsoft.com/office/officeart/2005/8/layout/chevron2"/>
    <dgm:cxn modelId="{15142121-D5B2-4511-92DB-EFED8A99759E}" srcId="{740FDA96-08ED-46B3-AB55-E1E16F80DE2C}" destId="{A4221396-545C-4911-9190-29480BFC3460}" srcOrd="1" destOrd="0" parTransId="{A4324B6D-872E-422C-97BB-14E90AFEF493}" sibTransId="{1FC27C82-D39E-4847-97A0-A9AE53F0723E}"/>
    <dgm:cxn modelId="{A30D2B39-5F6A-460E-A093-1CEF12EDBB0F}" type="presOf" srcId="{2BF3E11C-CE0F-4A62-B9C1-384E5E104B62}" destId="{EE493D4E-3E16-4512-B5AD-30A195C21D7E}" srcOrd="0" destOrd="0" presId="urn:microsoft.com/office/officeart/2005/8/layout/chevron2"/>
    <dgm:cxn modelId="{AF9A6C41-3F61-45F3-AEB2-D93B1D1F2D87}" srcId="{2BF3E11C-CE0F-4A62-B9C1-384E5E104B62}" destId="{26BAF534-D43E-4BC0-AA3E-2761EA5482FB}" srcOrd="0" destOrd="0" parTransId="{A345CE66-2B4B-41D0-B4A2-8B65AF437A84}" sibTransId="{85C60220-56B0-4121-8325-E62E6515BAE9}"/>
    <dgm:cxn modelId="{A07C19C8-0FBC-4365-9D04-CB7FADA84FFE}" srcId="{740FDA96-08ED-46B3-AB55-E1E16F80DE2C}" destId="{36EA4E6B-1DF8-4A55-9D65-AEC133601528}" srcOrd="0" destOrd="0" parTransId="{C8B59987-A3B4-4676-88FA-003AB1C7F1F4}" sibTransId="{72EA63FE-F329-4515-8C39-2872E2C3DAD3}"/>
    <dgm:cxn modelId="{024BEBCD-FE92-4D42-B983-C0A4E412384D}" type="presOf" srcId="{00D737B4-9B21-4A37-91DE-5047E4F096E5}" destId="{8C8AE5CC-6553-44C2-8EB9-F53EE760722A}" srcOrd="0" destOrd="1" presId="urn:microsoft.com/office/officeart/2005/8/layout/chevron2"/>
    <dgm:cxn modelId="{139B96C3-7C01-496F-BE3C-DE6CDAE8FE7D}" type="presOf" srcId="{63D4213F-977C-426E-A0A1-EE5517D25E0A}" destId="{C7B40393-4A06-4484-8BD0-5F9C67972AC3}" srcOrd="0" destOrd="0" presId="urn:microsoft.com/office/officeart/2005/8/layout/chevron2"/>
    <dgm:cxn modelId="{18ABAFDF-554A-418A-8F89-465F79E0C25F}" type="presOf" srcId="{A4221396-545C-4911-9190-29480BFC3460}" destId="{6B159FCF-32D7-40B9-BE54-BD4A619D7162}" srcOrd="0" destOrd="0" presId="urn:microsoft.com/office/officeart/2005/8/layout/chevron2"/>
    <dgm:cxn modelId="{CE517246-5035-4EBA-8CE1-E55D89DAD427}" type="presOf" srcId="{36EA4E6B-1DF8-4A55-9D65-AEC133601528}" destId="{09FD8F5A-209A-4EBC-9CF8-49FA25E6FB03}" srcOrd="0" destOrd="0" presId="urn:microsoft.com/office/officeart/2005/8/layout/chevron2"/>
    <dgm:cxn modelId="{A6C1B277-5B0E-4254-A594-F5860F967F57}" type="presOf" srcId="{740FDA96-08ED-46B3-AB55-E1E16F80DE2C}" destId="{B2B6746D-076C-4936-A7F4-D90EC58E3ED4}" srcOrd="0" destOrd="0" presId="urn:microsoft.com/office/officeart/2005/8/layout/chevron2"/>
    <dgm:cxn modelId="{10107FD7-A151-4526-A7FD-B9B524DBFCB9}" srcId="{36EA4E6B-1DF8-4A55-9D65-AEC133601528}" destId="{F7C125C4-A749-457D-96C3-ABEB9A9386FF}" srcOrd="0" destOrd="0" parTransId="{919980FC-A21C-45E5-AAF8-D5808A92D15D}" sibTransId="{8BB857EF-8C7D-4B09-B25D-31B7F6D9D6CA}"/>
    <dgm:cxn modelId="{BB037DAA-3F8B-4261-BA14-A5D52104F07F}" srcId="{A4221396-545C-4911-9190-29480BFC3460}" destId="{63D4213F-977C-426E-A0A1-EE5517D25E0A}" srcOrd="0" destOrd="0" parTransId="{5055F7A0-0624-4D13-9F80-4C5EE5FC4A32}" sibTransId="{00139900-0085-46B8-9413-101BC81693C9}"/>
    <dgm:cxn modelId="{2DB8C6B1-8CBD-4BA6-9121-0C425F7F3DAB}" type="presOf" srcId="{39AE48AD-3502-4FDE-A937-687CAC42F456}" destId="{C7B40393-4A06-4484-8BD0-5F9C67972AC3}" srcOrd="0" destOrd="1" presId="urn:microsoft.com/office/officeart/2005/8/layout/chevron2"/>
    <dgm:cxn modelId="{170AD3FB-F088-492C-8AE1-B2CC679DB604}" srcId="{2BF3E11C-CE0F-4A62-B9C1-384E5E104B62}" destId="{00D737B4-9B21-4A37-91DE-5047E4F096E5}" srcOrd="1" destOrd="0" parTransId="{ED8BA9FD-166E-4693-8787-CF5D75429EBE}" sibTransId="{0F98D178-F0AD-415B-8F70-581FE1FF81A6}"/>
    <dgm:cxn modelId="{F6B8449A-0E04-49A9-A069-B9B6B63BF0ED}" type="presOf" srcId="{26BAF534-D43E-4BC0-AA3E-2761EA5482FB}" destId="{8C8AE5CC-6553-44C2-8EB9-F53EE760722A}" srcOrd="0" destOrd="0" presId="urn:microsoft.com/office/officeart/2005/8/layout/chevron2"/>
    <dgm:cxn modelId="{10EFF4FD-E6E0-4A70-8568-67F81534725B}" srcId="{A4221396-545C-4911-9190-29480BFC3460}" destId="{39AE48AD-3502-4FDE-A937-687CAC42F456}" srcOrd="1" destOrd="0" parTransId="{299A950E-31B5-443B-B5E0-F0929C41AEE5}" sibTransId="{BEE980E6-1174-4846-A157-5A81CAADB56B}"/>
    <dgm:cxn modelId="{DCFFD62B-1E26-4048-A31C-5CF2465BCBA0}" srcId="{740FDA96-08ED-46B3-AB55-E1E16F80DE2C}" destId="{2BF3E11C-CE0F-4A62-B9C1-384E5E104B62}" srcOrd="2" destOrd="0" parTransId="{E451A3B4-0369-41F8-8BEB-D5FF9F4B5093}" sibTransId="{6CA485A1-F124-440F-874F-88F9BD03311C}"/>
    <dgm:cxn modelId="{172F18D3-D681-438C-B37B-D4B4038FD18A}" srcId="{36EA4E6B-1DF8-4A55-9D65-AEC133601528}" destId="{0FC1F907-E3FD-40AD-B205-2EF1681BD7A2}" srcOrd="1" destOrd="0" parTransId="{129924FA-BC4E-4DDE-88C9-EB97B37CC4E8}" sibTransId="{8081C166-625F-4103-9317-76C904D533BB}"/>
    <dgm:cxn modelId="{CB318E75-F0E5-4ABF-B922-5DB6BEAD89F0}" type="presOf" srcId="{F7C125C4-A749-457D-96C3-ABEB9A9386FF}" destId="{0A7EDCD1-76CB-4BA0-92BA-8F809C6D53FD}" srcOrd="0" destOrd="0" presId="urn:microsoft.com/office/officeart/2005/8/layout/chevron2"/>
    <dgm:cxn modelId="{585E10B1-7B32-4E7A-97C5-7FE1199A2696}" type="presParOf" srcId="{B2B6746D-076C-4936-A7F4-D90EC58E3ED4}" destId="{A1BB048E-35EE-4600-A12B-C8FDACCA3979}" srcOrd="0" destOrd="0" presId="urn:microsoft.com/office/officeart/2005/8/layout/chevron2"/>
    <dgm:cxn modelId="{F70DC499-A50E-4F68-B07F-574013F5F12E}" type="presParOf" srcId="{A1BB048E-35EE-4600-A12B-C8FDACCA3979}" destId="{09FD8F5A-209A-4EBC-9CF8-49FA25E6FB03}" srcOrd="0" destOrd="0" presId="urn:microsoft.com/office/officeart/2005/8/layout/chevron2"/>
    <dgm:cxn modelId="{882188C1-E6A6-4E7D-94F9-1EA01379FFD4}" type="presParOf" srcId="{A1BB048E-35EE-4600-A12B-C8FDACCA3979}" destId="{0A7EDCD1-76CB-4BA0-92BA-8F809C6D53FD}" srcOrd="1" destOrd="0" presId="urn:microsoft.com/office/officeart/2005/8/layout/chevron2"/>
    <dgm:cxn modelId="{1E9A59E6-B9D1-4FA4-B8D8-EBF91291C73F}" type="presParOf" srcId="{B2B6746D-076C-4936-A7F4-D90EC58E3ED4}" destId="{BC7B07A3-CA23-493E-891D-E20780218AEE}" srcOrd="1" destOrd="0" presId="urn:microsoft.com/office/officeart/2005/8/layout/chevron2"/>
    <dgm:cxn modelId="{89F8A53B-416C-4E31-882B-46D83D23AA64}" type="presParOf" srcId="{B2B6746D-076C-4936-A7F4-D90EC58E3ED4}" destId="{66722AD0-3C1A-4F0A-9416-B0F64BC4C9A6}" srcOrd="2" destOrd="0" presId="urn:microsoft.com/office/officeart/2005/8/layout/chevron2"/>
    <dgm:cxn modelId="{3C1ADC7E-AA67-4958-AE29-814D9439F5F4}" type="presParOf" srcId="{66722AD0-3C1A-4F0A-9416-B0F64BC4C9A6}" destId="{6B159FCF-32D7-40B9-BE54-BD4A619D7162}" srcOrd="0" destOrd="0" presId="urn:microsoft.com/office/officeart/2005/8/layout/chevron2"/>
    <dgm:cxn modelId="{D0CA60B8-E407-440D-90BB-78B8234E35DD}" type="presParOf" srcId="{66722AD0-3C1A-4F0A-9416-B0F64BC4C9A6}" destId="{C7B40393-4A06-4484-8BD0-5F9C67972AC3}" srcOrd="1" destOrd="0" presId="urn:microsoft.com/office/officeart/2005/8/layout/chevron2"/>
    <dgm:cxn modelId="{5B9C2A8E-0291-45A5-97D0-3346BBFE13F3}" type="presParOf" srcId="{B2B6746D-076C-4936-A7F4-D90EC58E3ED4}" destId="{B70C5C1C-37B5-48B6-9564-B1CF06A41CAF}" srcOrd="3" destOrd="0" presId="urn:microsoft.com/office/officeart/2005/8/layout/chevron2"/>
    <dgm:cxn modelId="{574D6B72-D8A9-4053-A978-FEFD0BFA4FD1}" type="presParOf" srcId="{B2B6746D-076C-4936-A7F4-D90EC58E3ED4}" destId="{0F9F21C9-D582-42FE-A7F6-49F2B7C49D79}" srcOrd="4" destOrd="0" presId="urn:microsoft.com/office/officeart/2005/8/layout/chevron2"/>
    <dgm:cxn modelId="{51C20CBE-E550-4F86-809D-FD6BFF5B2DA1}" type="presParOf" srcId="{0F9F21C9-D582-42FE-A7F6-49F2B7C49D79}" destId="{EE493D4E-3E16-4512-B5AD-30A195C21D7E}" srcOrd="0" destOrd="0" presId="urn:microsoft.com/office/officeart/2005/8/layout/chevron2"/>
    <dgm:cxn modelId="{51D30A63-696A-46C1-9610-EAD857A79F6B}" type="presParOf" srcId="{0F9F21C9-D582-42FE-A7F6-49F2B7C49D79}" destId="{8C8AE5CC-6553-44C2-8EB9-F53EE76072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B130D-240E-408E-8E4A-0E50300D38B1}">
      <dsp:nvSpPr>
        <dsp:cNvPr id="0" name=""/>
        <dsp:cNvSpPr/>
      </dsp:nvSpPr>
      <dsp:spPr>
        <a:xfrm>
          <a:off x="0" y="3437517"/>
          <a:ext cx="6429118" cy="11282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2015 </a:t>
          </a:r>
          <a:r>
            <a:rPr lang="zh-CN" altLang="en-US" sz="2000" kern="1200" dirty="0" smtClean="0"/>
            <a:t>至今（</a:t>
          </a:r>
          <a:r>
            <a:rPr lang="en-US" altLang="zh-CN" sz="2000" kern="1200" dirty="0" smtClean="0"/>
            <a:t>yarn &amp; standalone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</dsp:txBody>
      <dsp:txXfrm>
        <a:off x="0" y="3437517"/>
        <a:ext cx="6429118" cy="609265"/>
      </dsp:txXfrm>
    </dsp:sp>
    <dsp:sp modelId="{35AF3E3D-4B7E-4A88-9B5E-FA02162332BC}">
      <dsp:nvSpPr>
        <dsp:cNvPr id="0" name=""/>
        <dsp:cNvSpPr/>
      </dsp:nvSpPr>
      <dsp:spPr>
        <a:xfrm>
          <a:off x="0" y="4024217"/>
          <a:ext cx="3214559" cy="5190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Spark1.3.1</a:t>
          </a:r>
          <a:endParaRPr lang="zh-CN" altLang="en-US" sz="3100" kern="1200" dirty="0"/>
        </a:p>
      </dsp:txBody>
      <dsp:txXfrm>
        <a:off x="0" y="4024217"/>
        <a:ext cx="3214559" cy="519004"/>
      </dsp:txXfrm>
    </dsp:sp>
    <dsp:sp modelId="{03B1F900-3AE9-42A1-BE4C-78E934DC78DD}">
      <dsp:nvSpPr>
        <dsp:cNvPr id="0" name=""/>
        <dsp:cNvSpPr/>
      </dsp:nvSpPr>
      <dsp:spPr>
        <a:xfrm>
          <a:off x="3214559" y="4024217"/>
          <a:ext cx="3214559" cy="519004"/>
        </a:xfrm>
        <a:prstGeom prst="rect">
          <a:avLst/>
        </a:prstGeom>
        <a:solidFill>
          <a:schemeClr val="accent4">
            <a:tint val="40000"/>
            <a:alpha val="90000"/>
            <a:hueOff val="627415"/>
            <a:satOff val="-800"/>
            <a:lumOff val="-31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627415"/>
              <a:satOff val="-800"/>
              <a:lumOff val="-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50</a:t>
          </a:r>
          <a:r>
            <a:rPr lang="zh-CN" altLang="en-US" sz="2900" kern="1200" dirty="0" smtClean="0"/>
            <a:t>台</a:t>
          </a:r>
          <a:r>
            <a:rPr lang="zh-CN" altLang="en-US" sz="1800" kern="1200" dirty="0" smtClean="0"/>
            <a:t>（高配）</a:t>
          </a:r>
          <a:endParaRPr lang="zh-CN" altLang="en-US" sz="1800" kern="1200" dirty="0"/>
        </a:p>
      </dsp:txBody>
      <dsp:txXfrm>
        <a:off x="3214559" y="4024217"/>
        <a:ext cx="3214559" cy="519004"/>
      </dsp:txXfrm>
    </dsp:sp>
    <dsp:sp modelId="{D3AAD3A6-E06F-4BA8-8C2A-7A8D9017E65B}">
      <dsp:nvSpPr>
        <dsp:cNvPr id="0" name=""/>
        <dsp:cNvSpPr/>
      </dsp:nvSpPr>
      <dsp:spPr>
        <a:xfrm rot="10800000">
          <a:off x="0" y="1719162"/>
          <a:ext cx="6429118" cy="1735278"/>
        </a:xfrm>
        <a:prstGeom prst="upArrowCallou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2014</a:t>
          </a:r>
          <a:r>
            <a:rPr lang="zh-CN" altLang="en-US" sz="2000" kern="1200" dirty="0" smtClean="0"/>
            <a:t>底（</a:t>
          </a:r>
          <a:r>
            <a:rPr lang="en-US" altLang="zh-CN" sz="2000" kern="1200" dirty="0" smtClean="0"/>
            <a:t>standalone</a:t>
          </a:r>
          <a:r>
            <a:rPr lang="zh-CN" altLang="en-US" sz="2000" kern="1200" dirty="0" smtClean="0"/>
            <a:t>）</a:t>
          </a:r>
          <a:endParaRPr lang="zh-CN" altLang="en-US" sz="2000" kern="1200" dirty="0"/>
        </a:p>
      </dsp:txBody>
      <dsp:txXfrm rot="-10800000">
        <a:off x="0" y="1719162"/>
        <a:ext cx="6429118" cy="609082"/>
      </dsp:txXfrm>
    </dsp:sp>
    <dsp:sp modelId="{77DA3A56-47FD-42FF-9ED8-11D161838875}">
      <dsp:nvSpPr>
        <dsp:cNvPr id="0" name=""/>
        <dsp:cNvSpPr/>
      </dsp:nvSpPr>
      <dsp:spPr>
        <a:xfrm>
          <a:off x="0" y="2328245"/>
          <a:ext cx="3214559" cy="518848"/>
        </a:xfrm>
        <a:prstGeom prst="rect">
          <a:avLst/>
        </a:prstGeom>
        <a:solidFill>
          <a:schemeClr val="accent4">
            <a:tint val="40000"/>
            <a:alpha val="90000"/>
            <a:hueOff val="1254830"/>
            <a:satOff val="-1600"/>
            <a:lumOff val="-624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254830"/>
              <a:satOff val="-1600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Spark1.2</a:t>
          </a:r>
          <a:endParaRPr lang="zh-CN" altLang="en-US" sz="3100" kern="1200" dirty="0"/>
        </a:p>
      </dsp:txBody>
      <dsp:txXfrm>
        <a:off x="0" y="2328245"/>
        <a:ext cx="3214559" cy="518848"/>
      </dsp:txXfrm>
    </dsp:sp>
    <dsp:sp modelId="{4DF93AD2-6553-4263-9055-EE0791AE139A}">
      <dsp:nvSpPr>
        <dsp:cNvPr id="0" name=""/>
        <dsp:cNvSpPr/>
      </dsp:nvSpPr>
      <dsp:spPr>
        <a:xfrm>
          <a:off x="3214559" y="2328245"/>
          <a:ext cx="3214559" cy="518848"/>
        </a:xfrm>
        <a:prstGeom prst="rect">
          <a:avLst/>
        </a:prstGeom>
        <a:solidFill>
          <a:schemeClr val="accent4">
            <a:tint val="40000"/>
            <a:alpha val="90000"/>
            <a:hueOff val="1882245"/>
            <a:satOff val="-2401"/>
            <a:lumOff val="-937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882245"/>
              <a:satOff val="-2401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20</a:t>
          </a:r>
          <a:r>
            <a:rPr lang="zh-CN" altLang="en-US" sz="2900" kern="1200" dirty="0" smtClean="0"/>
            <a:t>台</a:t>
          </a:r>
          <a:r>
            <a:rPr lang="zh-CN" altLang="en-US" sz="2000" kern="1200" dirty="0" smtClean="0"/>
            <a:t>（高配）</a:t>
          </a:r>
          <a:endParaRPr lang="zh-CN" altLang="en-US" sz="2000" kern="1200" dirty="0"/>
        </a:p>
      </dsp:txBody>
      <dsp:txXfrm>
        <a:off x="3214559" y="2328245"/>
        <a:ext cx="3214559" cy="518848"/>
      </dsp:txXfrm>
    </dsp:sp>
    <dsp:sp modelId="{08DAC4C7-3107-436A-B468-035D30F70D95}">
      <dsp:nvSpPr>
        <dsp:cNvPr id="0" name=""/>
        <dsp:cNvSpPr/>
      </dsp:nvSpPr>
      <dsp:spPr>
        <a:xfrm rot="10800000">
          <a:off x="0" y="12364"/>
          <a:ext cx="6429118" cy="1735278"/>
        </a:xfrm>
        <a:prstGeom prst="upArrowCallou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2014</a:t>
          </a:r>
          <a:r>
            <a:rPr lang="zh-CN" altLang="en-US" sz="2000" kern="1200" dirty="0" smtClean="0"/>
            <a:t>初</a:t>
          </a:r>
          <a:endParaRPr lang="zh-CN" altLang="en-US" sz="2000" kern="1200" dirty="0"/>
        </a:p>
      </dsp:txBody>
      <dsp:txXfrm rot="-10800000">
        <a:off x="0" y="12364"/>
        <a:ext cx="6429118" cy="609082"/>
      </dsp:txXfrm>
    </dsp:sp>
    <dsp:sp modelId="{D679979A-A1E4-4646-8F81-55823691AA8B}">
      <dsp:nvSpPr>
        <dsp:cNvPr id="0" name=""/>
        <dsp:cNvSpPr/>
      </dsp:nvSpPr>
      <dsp:spPr>
        <a:xfrm>
          <a:off x="0" y="609890"/>
          <a:ext cx="3214559" cy="518848"/>
        </a:xfrm>
        <a:prstGeom prst="rect">
          <a:avLst/>
        </a:prstGeom>
        <a:solidFill>
          <a:schemeClr val="accent4">
            <a:tint val="40000"/>
            <a:alpha val="90000"/>
            <a:hueOff val="2509660"/>
            <a:satOff val="-3201"/>
            <a:lumOff val="-124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509660"/>
              <a:satOff val="-3201"/>
              <a:lumOff val="-1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Spark1.0</a:t>
          </a:r>
          <a:endParaRPr lang="zh-CN" altLang="en-US" sz="3100" kern="1200" dirty="0"/>
        </a:p>
      </dsp:txBody>
      <dsp:txXfrm>
        <a:off x="0" y="609890"/>
        <a:ext cx="3214559" cy="518848"/>
      </dsp:txXfrm>
    </dsp:sp>
    <dsp:sp modelId="{ABCF2C3E-5315-4E3A-89C6-89CEBD7E88C2}">
      <dsp:nvSpPr>
        <dsp:cNvPr id="0" name=""/>
        <dsp:cNvSpPr/>
      </dsp:nvSpPr>
      <dsp:spPr>
        <a:xfrm>
          <a:off x="3214559" y="609890"/>
          <a:ext cx="3214559" cy="518848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Lab</a:t>
          </a:r>
          <a:endParaRPr lang="zh-CN" altLang="en-US" sz="3100" kern="1200" dirty="0"/>
        </a:p>
      </dsp:txBody>
      <dsp:txXfrm>
        <a:off x="3214559" y="609890"/>
        <a:ext cx="3214559" cy="518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D8F5A-209A-4EBC-9CF8-49FA25E6FB03}">
      <dsp:nvSpPr>
        <dsp:cNvPr id="0" name=""/>
        <dsp:cNvSpPr/>
      </dsp:nvSpPr>
      <dsp:spPr>
        <a:xfrm rot="5400000">
          <a:off x="-248588" y="250724"/>
          <a:ext cx="1657259" cy="116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机器学习</a:t>
          </a:r>
          <a:endParaRPr lang="zh-CN" altLang="en-US" sz="2200" kern="1200" dirty="0"/>
        </a:p>
      </dsp:txBody>
      <dsp:txXfrm rot="-5400000">
        <a:off x="2" y="582176"/>
        <a:ext cx="1160081" cy="497178"/>
      </dsp:txXfrm>
    </dsp:sp>
    <dsp:sp modelId="{0A7EDCD1-76CB-4BA0-92BA-8F809C6D53FD}">
      <dsp:nvSpPr>
        <dsp:cNvPr id="0" name=""/>
        <dsp:cNvSpPr/>
      </dsp:nvSpPr>
      <dsp:spPr>
        <a:xfrm rot="5400000">
          <a:off x="1818058" y="-657976"/>
          <a:ext cx="1077218" cy="2393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/>
            <a:t>MLLib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ETL</a:t>
          </a:r>
          <a:endParaRPr lang="zh-CN" altLang="en-US" sz="2500" kern="1200" dirty="0"/>
        </a:p>
      </dsp:txBody>
      <dsp:txXfrm rot="-5400000">
        <a:off x="1160082" y="52585"/>
        <a:ext cx="2340587" cy="972048"/>
      </dsp:txXfrm>
    </dsp:sp>
    <dsp:sp modelId="{6B159FCF-32D7-40B9-BE54-BD4A619D7162}">
      <dsp:nvSpPr>
        <dsp:cNvPr id="0" name=""/>
        <dsp:cNvSpPr/>
      </dsp:nvSpPr>
      <dsp:spPr>
        <a:xfrm rot="5400000">
          <a:off x="-248588" y="1699780"/>
          <a:ext cx="1657259" cy="116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数据挖掘</a:t>
          </a:r>
          <a:endParaRPr lang="zh-CN" altLang="en-US" sz="2200" kern="1200" dirty="0"/>
        </a:p>
      </dsp:txBody>
      <dsp:txXfrm rot="-5400000">
        <a:off x="2" y="2031232"/>
        <a:ext cx="1160081" cy="497178"/>
      </dsp:txXfrm>
    </dsp:sp>
    <dsp:sp modelId="{C7B40393-4A06-4484-8BD0-5F9C67972AC3}">
      <dsp:nvSpPr>
        <dsp:cNvPr id="0" name=""/>
        <dsp:cNvSpPr/>
      </dsp:nvSpPr>
      <dsp:spPr>
        <a:xfrm rot="5400000">
          <a:off x="1818058" y="793214"/>
          <a:ext cx="1077218" cy="2393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err="1" smtClean="0"/>
            <a:t>GraphX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Spark-SQL</a:t>
          </a:r>
          <a:endParaRPr lang="zh-CN" altLang="en-US" sz="2500" kern="1200" dirty="0"/>
        </a:p>
      </dsp:txBody>
      <dsp:txXfrm rot="-5400000">
        <a:off x="1160082" y="1503776"/>
        <a:ext cx="2340587" cy="972048"/>
      </dsp:txXfrm>
    </dsp:sp>
    <dsp:sp modelId="{EE493D4E-3E16-4512-B5AD-30A195C21D7E}">
      <dsp:nvSpPr>
        <dsp:cNvPr id="0" name=""/>
        <dsp:cNvSpPr/>
      </dsp:nvSpPr>
      <dsp:spPr>
        <a:xfrm rot="5400000">
          <a:off x="-248588" y="3148836"/>
          <a:ext cx="1657259" cy="116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在线训练</a:t>
          </a:r>
          <a:endParaRPr lang="zh-CN" altLang="en-US" sz="2200" kern="1200" dirty="0"/>
        </a:p>
      </dsp:txBody>
      <dsp:txXfrm rot="-5400000">
        <a:off x="2" y="3480288"/>
        <a:ext cx="1160081" cy="497178"/>
      </dsp:txXfrm>
    </dsp:sp>
    <dsp:sp modelId="{8C8AE5CC-6553-44C2-8EB9-F53EE760722A}">
      <dsp:nvSpPr>
        <dsp:cNvPr id="0" name=""/>
        <dsp:cNvSpPr/>
      </dsp:nvSpPr>
      <dsp:spPr>
        <a:xfrm rot="5400000">
          <a:off x="1818058" y="2242271"/>
          <a:ext cx="1077218" cy="239317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smtClean="0"/>
            <a:t>Pyspark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500" kern="1200" dirty="0" smtClean="0"/>
            <a:t>Streaming</a:t>
          </a:r>
          <a:endParaRPr lang="zh-CN" altLang="en-US" sz="2500" kern="1200" dirty="0"/>
        </a:p>
      </dsp:txBody>
      <dsp:txXfrm rot="-5400000">
        <a:off x="1160082" y="2952833"/>
        <a:ext cx="2340587" cy="972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A7B1B-2517-4C0A-9BE7-D098CCBBD501}" type="datetimeFigureOut">
              <a:rPr lang="zh-CN" altLang="en-US" smtClean="0"/>
              <a:t>2015/5/6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FE77E-754D-4791-9D32-E401FE821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pull/505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ssues.apache.org/jira/browse/SPARK-5068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pull/337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ssues.apache.org/jira/browse/SPARK-5967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5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公司的遗留问题，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兼容性处理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://github.com/apache/spark/pull/5059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partition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路径问题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://issues.apache.org/jira/browse/SPARK-5068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目录问题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无数据</a:t>
            </a:r>
            <a:r>
              <a:rPr lang="zh-CN" altLang="en-US" dirty="0" smtClean="0"/>
              <a:t>本地化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原生的</a:t>
            </a:r>
            <a:r>
              <a:rPr lang="zh-CN" altLang="en-US" baseline="0" dirty="0" smtClean="0"/>
              <a:t>东西制作的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慢任务</a:t>
            </a:r>
            <a:r>
              <a:rPr lang="en-US" altLang="zh-CN" dirty="0" smtClean="0"/>
              <a:t>--</a:t>
            </a:r>
            <a:r>
              <a:rPr lang="zh-CN" altLang="en-US" dirty="0" smtClean="0"/>
              <a:t>测试结果很差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数据倾斜</a:t>
            </a:r>
            <a:r>
              <a:rPr lang="en-US" altLang="zh-CN" baseline="0" dirty="0" smtClean="0"/>
              <a:t> --</a:t>
            </a:r>
            <a:r>
              <a:rPr lang="zh-CN" altLang="en-US" baseline="0" dirty="0" smtClean="0"/>
              <a:t>动态指定</a:t>
            </a:r>
            <a:r>
              <a:rPr lang="en-US" altLang="zh-CN" baseline="0" dirty="0" smtClean="0"/>
              <a:t>partition</a:t>
            </a:r>
            <a:endParaRPr lang="en-US" altLang="zh-CN" dirty="0" smtClean="0"/>
          </a:p>
          <a:p>
            <a:r>
              <a:rPr lang="en-US" altLang="zh-CN" dirty="0" smtClean="0"/>
              <a:t>Shuffle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9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两种思想：</a:t>
            </a:r>
            <a:endParaRPr lang="en-US" altLang="zh-CN" dirty="0" smtClean="0"/>
          </a:p>
          <a:p>
            <a:r>
              <a:rPr lang="zh-CN" altLang="en-US" dirty="0" smtClean="0"/>
              <a:t>重算预处理 与 降低精度，提高返回时间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再看</a:t>
            </a:r>
            <a:r>
              <a:rPr lang="zh-CN" altLang="en-US" baseline="0" dirty="0" smtClean="0"/>
              <a:t> 位索引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离真正上生产环境还有一段距离</a:t>
            </a:r>
            <a:endParaRPr lang="en-US" altLang="zh-CN" baseline="0" dirty="0" smtClean="0"/>
          </a:p>
          <a:p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r>
              <a:rPr lang="en-US" altLang="zh-CN" baseline="0" dirty="0" smtClean="0"/>
              <a:t>Spark on Hive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23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en-US" altLang="zh-CN" baseline="0" dirty="0" smtClean="0"/>
              <a:t> streaming -&gt; </a:t>
            </a:r>
            <a:r>
              <a:rPr lang="en-US" altLang="zh-CN" dirty="0" err="1" smtClean="0"/>
              <a:t>Pyspark</a:t>
            </a:r>
            <a:r>
              <a:rPr lang="en-US" altLang="zh-CN" baseline="0" dirty="0" smtClean="0"/>
              <a:t> 1</a:t>
            </a:r>
            <a:r>
              <a:rPr lang="zh-CN" altLang="en-US" baseline="0" dirty="0" smtClean="0"/>
              <a:t>倍   </a:t>
            </a:r>
            <a:r>
              <a:rPr lang="en-US" altLang="zh-CN" baseline="0" dirty="0" smtClean="0"/>
              <a:t>-&gt; Scala 1</a:t>
            </a:r>
            <a:r>
              <a:rPr lang="zh-CN" altLang="en-US" baseline="0" dirty="0" smtClean="0"/>
              <a:t>倍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 smtClean="0"/>
              <a:t>挖掘</a:t>
            </a:r>
            <a:r>
              <a:rPr lang="zh-CN" altLang="en-US" baseline="0" dirty="0" smtClean="0"/>
              <a:t> 聚类 </a:t>
            </a:r>
            <a:r>
              <a:rPr lang="en-US" altLang="zh-CN" baseline="0" dirty="0" smtClean="0"/>
              <a:t>ETL</a:t>
            </a:r>
            <a:r>
              <a:rPr lang="zh-CN" altLang="en-US" baseline="0" dirty="0" smtClean="0"/>
              <a:t>算法</a:t>
            </a:r>
            <a:r>
              <a:rPr lang="zh-CN" altLang="en-US" baseline="0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问题非常偶发、没有监控很难排查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1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内存泄露是常见问题，通常是因为某些状态忘记回收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尝试开大内存 </a:t>
            </a:r>
            <a:r>
              <a:rPr lang="en-US" altLang="zh-CN" dirty="0" smtClean="0"/>
              <a:t>5G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原因</a:t>
            </a:r>
            <a:r>
              <a:rPr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DAGScheduler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类中，有一个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类型的成员变量，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idToData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用于显示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的详细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，在作业完成后没有做好释放的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工作（需要显示），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导致内存占用一直上涨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内存泄露是常态，经常忘记清理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https://github.com/apache/spark/pull/3372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内存泄露问题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retainApp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https://issues.apache.org/jira/browse/SPARK-5967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28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24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Streaming</a:t>
            </a:r>
            <a:r>
              <a:rPr lang="zh-CN" altLang="en-US" dirty="0" smtClean="0"/>
              <a:t>也会遇到同样问题</a:t>
            </a:r>
            <a:br>
              <a:rPr lang="zh-CN" altLang="en-US" dirty="0" smtClean="0"/>
            </a:br>
            <a:endParaRPr lang="zh-CN" altLang="en-US" dirty="0" smtClean="0"/>
          </a:p>
          <a:p>
            <a:r>
              <a:rPr lang="en-US" altLang="zh-CN" dirty="0" smtClean="0"/>
              <a:t>1000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spark.ui.retainedJobs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spark.ui.retainedStages</a:t>
            </a:r>
            <a:r>
              <a:rPr lang="en-US" altLang="zh-CN" dirty="0" smtClean="0"/>
              <a:t>  </a:t>
            </a:r>
          </a:p>
          <a:p>
            <a:r>
              <a:rPr lang="en-US" altLang="zh-CN" dirty="0" err="1" smtClean="0"/>
              <a:t>spark.history.retainedApplications</a:t>
            </a:r>
            <a:r>
              <a:rPr lang="en-US" altLang="zh-CN" dirty="0" smtClean="0"/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在内存中保存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历史记录的个数，如果超过这个值，旧的应用程序信息将被删除，当再次访问已被删除的应用信息时需要重新构建页面</a:t>
            </a:r>
            <a:endParaRPr lang="en-US" altLang="zh-CN" dirty="0" smtClean="0"/>
          </a:p>
          <a:p>
            <a:r>
              <a:rPr lang="en-US" altLang="zh-CN" dirty="0" err="1" smtClean="0"/>
              <a:t>spark.deploy.retainedApplications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spark.deploy.retainedDrivers</a:t>
            </a:r>
            <a:r>
              <a:rPr lang="en-US" altLang="zh-CN" dirty="0" smtClean="0"/>
              <a:t> 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67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9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Pyspark</a:t>
            </a:r>
            <a:r>
              <a:rPr lang="zh-CN" altLang="en-US" dirty="0" smtClean="0"/>
              <a:t>的例子，没有监控永远不知道内存爆掉了</a:t>
            </a:r>
            <a:endParaRPr lang="en-US" altLang="zh-CN" dirty="0" smtClean="0"/>
          </a:p>
          <a:p>
            <a:r>
              <a:rPr lang="en-US" altLang="zh-CN" dirty="0" smtClean="0"/>
              <a:t>2. IO</a:t>
            </a:r>
            <a:r>
              <a:rPr lang="en-US" altLang="zh-CN" baseline="0" dirty="0" smtClean="0"/>
              <a:t> lost executor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控制台打出来日志都没有留下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有时的问题可能不是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48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86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27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8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状态：前使用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天的数据进行训练，所有城市一周大概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正样本，正样本比例大概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，总样本在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亿左右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问题：数据量大，模型训练时间长，分城市训练，对于播单比较多的城市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天数据训练已经不能接受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（北京的模型训练要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个小时左右，有时会抛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 fault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训练失败），严重影响了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预估的拓展性（如加特征，使用更长时间的训练样本等）和实验效率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，急需迁移到分布式的模型训练框架。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使用相同的数据集，基于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分布式模型训练得到的模型的预估效果近似于单机版的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liblinear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模型，优化算法使用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LBFGS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参数搜索更简单，模型效果更好；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L-BFGS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效果相差不大，理论上内存少收敛快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训练参数：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L-BFGS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10E-4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2*10E-5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6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淘宝实践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http://rdc.taobao.org/?p=2406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：行业的标准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表示节点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到邻近社区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的所有边权重之和，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表示一个社区所有节点的度数之和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表示所有连接到节点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的边权重之和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是网络中所有边权重之和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算法：算法是基于优化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0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淘宝实践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http://rdc.taobao.org/?p=2406 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建模：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：行业的标准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表示节点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到邻近社区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的所有边权重之和，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∑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表示一个社区所有节点的度数之和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表示所有连接到节点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的边权重之和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是网络中所有边权重之和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算法：算法是基于优化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2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感觉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高大上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满地坑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不谈架构</a:t>
            </a:r>
            <a:r>
              <a:rPr lang="zh-CN" altLang="en-US" baseline="0" dirty="0" smtClean="0"/>
              <a:t> 只谈问题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1.SQL</a:t>
            </a:r>
            <a:r>
              <a:rPr lang="zh-CN" altLang="en-US" dirty="0" smtClean="0"/>
              <a:t>相关的东西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很多人使用 </a:t>
            </a:r>
            <a:r>
              <a:rPr lang="en-US" altLang="zh-CN" dirty="0" smtClean="0"/>
              <a:t>Hive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 Sever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https://github.com/apache/spark/pull/4289   partition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 does not match table schema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好环境也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用不了 问题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6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https://github.com/apache/spark/pull/4289 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partition schema does not match table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 hive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未解决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E77E-754D-4791-9D32-E401FE821A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28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pull/42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pull/50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2837" y="2259519"/>
            <a:ext cx="10085763" cy="2256604"/>
          </a:xfrm>
        </p:spPr>
        <p:txBody>
          <a:bodyPr/>
          <a:lstStyle/>
          <a:p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滴滴打车的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</a:t>
            </a:r>
            <a:r>
              <a:rPr lang="zh-CN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r>
              <a:rPr lang="en-US" altLang="zh-CN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</a:t>
            </a:r>
            <a:r>
              <a:rPr lang="en-US" altLang="zh-CN" sz="6000" dirty="0" smtClean="0"/>
              <a:t> </a:t>
            </a:r>
            <a:r>
              <a:rPr lang="en-US" altLang="zh-CN" sz="6000" dirty="0" smtClean="0"/>
              <a:t>&amp; 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HATE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5898" y="5810070"/>
            <a:ext cx="8825658" cy="86142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														</a:t>
            </a:r>
            <a:r>
              <a:rPr lang="zh-CN" altLang="en-US" dirty="0" smtClean="0"/>
              <a:t>滴滴打车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大数据</a:t>
            </a:r>
            <a:r>
              <a:rPr lang="en-US" altLang="zh-CN" dirty="0" smtClean="0"/>
              <a:t>			                                                              dongxu@diditaxi.com.cn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916955" y="4662352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0" y="183073"/>
            <a:ext cx="2477860" cy="75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sz="4000" dirty="0" smtClean="0"/>
              <a:t>PARTITION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Table </a:t>
            </a:r>
            <a:r>
              <a:rPr lang="en-US" altLang="zh-CN" sz="4000" dirty="0"/>
              <a:t>S</a:t>
            </a:r>
            <a:r>
              <a:rPr lang="en-US" altLang="zh-CN" sz="4000" dirty="0" smtClean="0"/>
              <a:t>chema </a:t>
            </a:r>
            <a:r>
              <a:rPr lang="zh-CN" altLang="en-US" sz="4000" dirty="0" smtClean="0"/>
              <a:t>不匹配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现象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zh-CN" altLang="en-US" sz="3200" dirty="0" smtClean="0"/>
              <a:t> </a:t>
            </a:r>
            <a:r>
              <a:rPr lang="en-US" altLang="zh-CN" sz="3200" dirty="0" smtClean="0"/>
              <a:t>HIVE</a:t>
            </a:r>
            <a:r>
              <a:rPr lang="zh-CN" altLang="en-US" sz="3200" dirty="0" smtClean="0"/>
              <a:t>新增字段、更改字段类型后，查询异常</a:t>
            </a:r>
            <a:endParaRPr lang="en-US" altLang="zh-CN" sz="3200" dirty="0"/>
          </a:p>
          <a:p>
            <a:r>
              <a:rPr lang="zh-CN" altLang="en-US" sz="3200" dirty="0" smtClean="0"/>
              <a:t>原因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特定</a:t>
            </a:r>
            <a:r>
              <a:rPr lang="en-US" altLang="zh-CN" sz="2800" dirty="0" smtClean="0"/>
              <a:t>PARTITION </a:t>
            </a:r>
            <a:r>
              <a:rPr lang="zh-CN" altLang="en-US" sz="2800" dirty="0"/>
              <a:t>与 </a:t>
            </a:r>
            <a:r>
              <a:rPr lang="en-US" altLang="zh-CN" sz="2800" dirty="0" smtClean="0"/>
              <a:t>Table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schema </a:t>
            </a:r>
            <a:r>
              <a:rPr lang="zh-CN" altLang="en-US" sz="2800" dirty="0"/>
              <a:t>不匹配</a:t>
            </a:r>
            <a:endParaRPr lang="en-US" altLang="zh-CN" sz="2600" dirty="0"/>
          </a:p>
          <a:p>
            <a:pPr lvl="1"/>
            <a:endParaRPr lang="en-US" altLang="zh-CN" sz="3800" dirty="0" smtClean="0"/>
          </a:p>
          <a:p>
            <a:pPr lvl="1"/>
            <a:endParaRPr lang="zh-CN" altLang="en-US" sz="3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25" y="4120826"/>
            <a:ext cx="4398187" cy="25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800" dirty="0" smtClean="0"/>
          </a:p>
          <a:p>
            <a:pPr lvl="1"/>
            <a:endParaRPr lang="zh-CN" altLang="en-US" sz="3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dirty="0" smtClean="0"/>
              <a:t>解决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zh-CN" altLang="en-US" sz="3000" dirty="0" smtClean="0"/>
              <a:t>使用</a:t>
            </a:r>
            <a:r>
              <a:rPr lang="en-US" altLang="zh-CN" sz="3000" dirty="0" smtClean="0"/>
              <a:t>Hive </a:t>
            </a:r>
            <a:r>
              <a:rPr lang="zh-CN" altLang="en-US" sz="3000" dirty="0" smtClean="0"/>
              <a:t>序列化</a:t>
            </a:r>
            <a:r>
              <a:rPr lang="zh-CN" altLang="en-US" sz="3000" dirty="0" smtClean="0"/>
              <a:t>转换器</a:t>
            </a:r>
            <a:endParaRPr lang="en-US" altLang="zh-CN" sz="3000" dirty="0" smtClean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 smtClean="0"/>
          </a:p>
          <a:p>
            <a:pPr marL="457200" lvl="1" indent="0">
              <a:buNone/>
            </a:pPr>
            <a:endParaRPr lang="en-US" altLang="zh-CN" sz="3000" dirty="0" smtClean="0"/>
          </a:p>
          <a:p>
            <a:pPr marL="457200" lvl="1" indent="0">
              <a:buNone/>
            </a:pPr>
            <a:endParaRPr lang="en-US" altLang="zh-CN" sz="3000" dirty="0" smtClean="0"/>
          </a:p>
          <a:p>
            <a:r>
              <a:rPr lang="zh-CN" altLang="en-US" sz="3200" dirty="0" smtClean="0"/>
              <a:t>问题</a:t>
            </a:r>
            <a:r>
              <a:rPr lang="en-US" altLang="zh-CN" sz="3200" dirty="0" smtClean="0"/>
              <a:t>: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值问题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重建</a:t>
            </a:r>
            <a:r>
              <a:rPr lang="en-US" altLang="zh-CN" sz="3000" dirty="0" smtClean="0"/>
              <a:t>partition)</a:t>
            </a:r>
          </a:p>
          <a:p>
            <a:pPr lvl="1"/>
            <a:endParaRPr lang="en-US" altLang="zh-CN" sz="3800" dirty="0" smtClean="0"/>
          </a:p>
          <a:p>
            <a:pPr lvl="1"/>
            <a:endParaRPr lang="zh-CN" altLang="en-US" sz="3800" dirty="0"/>
          </a:p>
        </p:txBody>
      </p:sp>
      <p:sp>
        <p:nvSpPr>
          <p:cNvPr id="4" name="矩形 3"/>
          <p:cNvSpPr/>
          <p:nvPr/>
        </p:nvSpPr>
        <p:spPr>
          <a:xfrm>
            <a:off x="8306529" y="2297421"/>
            <a:ext cx="2349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hlinkClick r:id="rId3"/>
              </a:rPr>
              <a:t>PR-4289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11" y="3267074"/>
            <a:ext cx="7229475" cy="129540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646112" y="452718"/>
            <a:ext cx="9403742" cy="776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 smtClean="0"/>
              <a:t>PARTITION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Table Schema </a:t>
            </a:r>
            <a:r>
              <a:rPr lang="zh-CN" altLang="en-US" sz="4000" dirty="0" smtClean="0"/>
              <a:t>不匹配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81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dirty="0" smtClean="0"/>
              <a:t>PARTITION </a:t>
            </a:r>
            <a:r>
              <a:rPr lang="zh-CN" altLang="en-US" dirty="0" smtClean="0"/>
              <a:t>路径问题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1500" y="15811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dirty="0" smtClean="0"/>
              <a:t>现象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zh-CN" altLang="en-US" sz="3200" dirty="0" smtClean="0"/>
              <a:t> 分区所在的路径不存在，会报错</a:t>
            </a:r>
            <a:endParaRPr lang="en-US" altLang="zh-CN" sz="3200" dirty="0" smtClean="0"/>
          </a:p>
          <a:p>
            <a:r>
              <a:rPr lang="zh-CN" altLang="en-US" sz="3200" dirty="0" smtClean="0"/>
              <a:t>原因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HDFS </a:t>
            </a:r>
            <a:r>
              <a:rPr lang="zh-CN" altLang="en-US" sz="2800" dirty="0" smtClean="0"/>
              <a:t>会先检查路径是否存在</a:t>
            </a:r>
            <a:r>
              <a:rPr lang="en-US" altLang="zh-CN" sz="2800" dirty="0" smtClean="0"/>
              <a:t> </a:t>
            </a:r>
            <a:endParaRPr lang="en-US" altLang="zh-CN" sz="2400" dirty="0" smtClean="0"/>
          </a:p>
          <a:p>
            <a:r>
              <a:rPr lang="zh-CN" altLang="en-US" sz="3200" dirty="0" smtClean="0"/>
              <a:t>解决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zh-CN" altLang="en-US" sz="3000" dirty="0" smtClean="0"/>
              <a:t>先过滤后，后执行操作</a:t>
            </a:r>
            <a:endParaRPr lang="en-US" altLang="zh-CN" sz="3000" dirty="0" smtClean="0"/>
          </a:p>
          <a:p>
            <a:pPr marL="457200" lvl="1" indent="0">
              <a:buNone/>
            </a:pPr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3004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dirty="0" smtClean="0"/>
              <a:t>PARTITION </a:t>
            </a:r>
            <a:r>
              <a:rPr lang="zh-CN" altLang="en-US" dirty="0" smtClean="0"/>
              <a:t>路径问题              </a:t>
            </a:r>
            <a:r>
              <a:rPr lang="en-US" altLang="zh-CN" sz="3600" dirty="0" smtClean="0">
                <a:hlinkClick r:id="rId3"/>
              </a:rPr>
              <a:t>PR-5059</a:t>
            </a:r>
            <a:endParaRPr lang="zh-CN" altLang="en-US" sz="36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71500" y="15811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zh-CN" sz="3200" dirty="0" smtClean="0"/>
          </a:p>
          <a:p>
            <a:pPr lvl="1"/>
            <a:endParaRPr lang="zh-CN" altLang="en-US" sz="3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dirty="0" smtClean="0"/>
              <a:t>实现讨论</a:t>
            </a:r>
            <a:r>
              <a:rPr lang="en-US" altLang="zh-CN" sz="3200" dirty="0" smtClean="0"/>
              <a:t>:</a:t>
            </a:r>
          </a:p>
          <a:p>
            <a:pPr lvl="1"/>
            <a:r>
              <a:rPr lang="zh-CN" altLang="en-US" sz="3000" dirty="0" smtClean="0"/>
              <a:t>提前过滤 </a:t>
            </a:r>
            <a:r>
              <a:rPr lang="zh-CN" altLang="en-US" sz="3000" dirty="0"/>
              <a:t>（</a:t>
            </a:r>
            <a:r>
              <a:rPr lang="zh-CN" altLang="en-US" sz="3000" dirty="0" smtClean="0"/>
              <a:t>性能差）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异常捕获（影响面广）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并行判断</a:t>
            </a:r>
            <a:endParaRPr lang="en-US" altLang="zh-CN" sz="3000" dirty="0"/>
          </a:p>
          <a:p>
            <a:r>
              <a:rPr lang="zh-CN" altLang="en-US" sz="3200" dirty="0" smtClean="0"/>
              <a:t>本地过滤</a:t>
            </a:r>
            <a:endParaRPr lang="en-US" altLang="zh-CN" sz="3200" dirty="0" smtClean="0"/>
          </a:p>
          <a:p>
            <a:pPr lvl="1"/>
            <a:r>
              <a:rPr lang="zh-CN" altLang="en-US" sz="3000" dirty="0" smtClean="0"/>
              <a:t>得到文件匹配</a:t>
            </a:r>
            <a:r>
              <a:rPr lang="en-US" altLang="zh-CN" sz="3000" dirty="0" smtClean="0"/>
              <a:t>Pattern</a:t>
            </a:r>
          </a:p>
          <a:p>
            <a:pPr lvl="2"/>
            <a:r>
              <a:rPr lang="en-US" altLang="zh-CN" sz="2800" dirty="0" smtClean="0"/>
              <a:t>/demo/2014/12/11</a:t>
            </a:r>
          </a:p>
          <a:p>
            <a:pPr lvl="2"/>
            <a:r>
              <a:rPr lang="en-US" altLang="zh-CN" sz="2800" dirty="0" smtClean="0"/>
              <a:t>/demo/*/*/*</a:t>
            </a:r>
          </a:p>
          <a:p>
            <a:pPr lvl="1"/>
            <a:r>
              <a:rPr lang="zh-CN" altLang="en-US" sz="3000" dirty="0" smtClean="0"/>
              <a:t>获取所有路径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本地过滤</a:t>
            </a:r>
            <a:endParaRPr lang="en-US" altLang="zh-CN" sz="3000" dirty="0" smtClean="0"/>
          </a:p>
          <a:p>
            <a:pPr lvl="1"/>
            <a:endParaRPr lang="zh-CN" altLang="en-US" sz="3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83" y="1193924"/>
            <a:ext cx="6683195" cy="5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13246"/>
              </p:ext>
            </p:extLst>
          </p:nvPr>
        </p:nvGraphicFramePr>
        <p:xfrm>
          <a:off x="4447061" y="999063"/>
          <a:ext cx="6271836" cy="1771650"/>
        </p:xfrm>
        <a:graphic>
          <a:graphicData uri="http://schemas.openxmlformats.org/drawingml/2006/table">
            <a:tbl>
              <a:tblPr/>
              <a:tblGrid>
                <a:gridCol w="1567959"/>
                <a:gridCol w="1567959"/>
                <a:gridCol w="1567959"/>
                <a:gridCol w="1567959"/>
              </a:tblGrid>
              <a:tr h="35107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框架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机器数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硬件配置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部署方式</a:t>
                      </a:r>
                    </a:p>
                  </a:txBody>
                  <a:tcPr marL="95250" marR="142875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60359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Spark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effectLst/>
                        </a:rPr>
                        <a:t>24 cores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，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内存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64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</a:rPr>
                        <a:t>G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333333"/>
                          </a:solidFill>
                          <a:effectLst/>
                        </a:rPr>
                        <a:t>独立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部署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Hive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106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effectLst/>
                        </a:rPr>
                        <a:t>12 cores</a:t>
                      </a:r>
                      <a:r>
                        <a:rPr lang="zh-CN" altLang="en-US" dirty="0" smtClean="0">
                          <a:solidFill>
                            <a:srgbClr val="333333"/>
                          </a:solidFill>
                          <a:effectLst/>
                        </a:rPr>
                        <a:t>，内存</a:t>
                      </a:r>
                      <a:r>
                        <a:rPr lang="en-US" altLang="zh-CN" dirty="0" smtClean="0">
                          <a:solidFill>
                            <a:srgbClr val="333333"/>
                          </a:solidFill>
                          <a:effectLst/>
                        </a:rPr>
                        <a:t>32</a:t>
                      </a:r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G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333333"/>
                          </a:solidFill>
                          <a:effectLst/>
                        </a:rPr>
                        <a:t>Hadoop</a:t>
                      </a:r>
                      <a:r>
                        <a:rPr lang="zh-CN" altLang="en-US" baseline="0" dirty="0" smtClean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en-US" altLang="zh-CN" baseline="0" dirty="0" smtClean="0">
                          <a:solidFill>
                            <a:srgbClr val="333333"/>
                          </a:solidFill>
                          <a:effectLst/>
                        </a:rPr>
                        <a:t>on yarn</a:t>
                      </a:r>
                      <a:endParaRPr lang="zh-CN" altLang="en-US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13" y="2956418"/>
            <a:ext cx="8665897" cy="35356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00716" y="3647043"/>
            <a:ext cx="2799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亿 </a:t>
            </a:r>
            <a:r>
              <a:rPr lang="en-US" altLang="zh-CN" sz="3200" dirty="0" smtClean="0"/>
              <a:t> </a:t>
            </a:r>
          </a:p>
          <a:p>
            <a:r>
              <a:rPr lang="zh-CN" altLang="en-US" sz="3200" dirty="0" smtClean="0"/>
              <a:t>分组聚合操作 </a:t>
            </a:r>
            <a:endParaRPr lang="zh-CN" altLang="en-US" sz="3200" dirty="0"/>
          </a:p>
        </p:txBody>
      </p:sp>
      <p:sp>
        <p:nvSpPr>
          <p:cNvPr id="4" name="矩形标注 3"/>
          <p:cNvSpPr/>
          <p:nvPr/>
        </p:nvSpPr>
        <p:spPr>
          <a:xfrm flipH="1">
            <a:off x="2347785" y="1767016"/>
            <a:ext cx="1767014" cy="11399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无数据本地化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zh-CN" sz="3400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29" y="2243942"/>
            <a:ext cx="8043946" cy="32528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41371" y="1581150"/>
            <a:ext cx="856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六表</a:t>
            </a:r>
            <a:r>
              <a:rPr lang="zh-CN" altLang="en-US" dirty="0" smtClean="0"/>
              <a:t>连接 </a:t>
            </a:r>
            <a:r>
              <a:rPr lang="en-US" altLang="zh-CN" dirty="0" smtClean="0"/>
              <a:t>【2361</a:t>
            </a:r>
            <a:r>
              <a:rPr lang="zh-CN" altLang="en-US" dirty="0"/>
              <a:t>万、</a:t>
            </a:r>
            <a:r>
              <a:rPr lang="en-US" altLang="zh-CN" dirty="0"/>
              <a:t>15</a:t>
            </a:r>
            <a:r>
              <a:rPr lang="zh-CN" altLang="en-US" dirty="0"/>
              <a:t>万、</a:t>
            </a:r>
            <a:r>
              <a:rPr lang="en-US" altLang="zh-CN" dirty="0"/>
              <a:t>15</a:t>
            </a:r>
            <a:r>
              <a:rPr lang="zh-CN" altLang="en-US" dirty="0"/>
              <a:t>万、</a:t>
            </a:r>
            <a:r>
              <a:rPr lang="en-US" altLang="zh-CN" dirty="0"/>
              <a:t>3</a:t>
            </a:r>
            <a:r>
              <a:rPr lang="zh-CN" altLang="en-US" dirty="0"/>
              <a:t>万、</a:t>
            </a:r>
            <a:r>
              <a:rPr lang="en-US" altLang="zh-CN" dirty="0"/>
              <a:t>113</a:t>
            </a:r>
            <a:r>
              <a:rPr lang="zh-CN" altLang="en-US" dirty="0"/>
              <a:t>万、</a:t>
            </a:r>
            <a:r>
              <a:rPr lang="en-US" altLang="zh-CN" dirty="0"/>
              <a:t>66</a:t>
            </a:r>
            <a:r>
              <a:rPr lang="zh-CN" altLang="en-US" dirty="0" smtClean="0"/>
              <a:t>万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1500" y="1581150"/>
            <a:ext cx="11130349" cy="493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altLang="zh-CN" sz="3000" dirty="0" smtClean="0"/>
          </a:p>
          <a:p>
            <a:r>
              <a:rPr lang="zh-CN" altLang="en-US" sz="3200" dirty="0" smtClean="0"/>
              <a:t>慢任务</a:t>
            </a:r>
            <a:endParaRPr lang="en-US" altLang="zh-CN" sz="3200" dirty="0" smtClean="0"/>
          </a:p>
          <a:p>
            <a:r>
              <a:rPr lang="zh-CN" altLang="en-US" sz="3200" dirty="0" smtClean="0"/>
              <a:t>数据</a:t>
            </a:r>
            <a:r>
              <a:rPr lang="zh-CN" altLang="en-US" sz="3200" dirty="0" smtClean="0"/>
              <a:t>倾斜</a:t>
            </a:r>
            <a:endParaRPr lang="en-US" altLang="zh-CN" sz="3200" dirty="0" smtClean="0"/>
          </a:p>
          <a:p>
            <a:r>
              <a:rPr lang="en-US" altLang="zh-CN" sz="3200" dirty="0" smtClean="0"/>
              <a:t>Shuffle</a:t>
            </a:r>
          </a:p>
          <a:p>
            <a:r>
              <a:rPr lang="en-US" altLang="zh-CN" sz="3200" dirty="0" smtClean="0"/>
              <a:t>QPS</a:t>
            </a:r>
            <a:r>
              <a:rPr lang="zh-CN" altLang="en-US" sz="3200" dirty="0" smtClean="0"/>
              <a:t>低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/>
              <a:t>Parquet </a:t>
            </a:r>
            <a:r>
              <a:rPr lang="zh-CN" altLang="en-US" sz="3200" dirty="0" smtClean="0"/>
              <a:t>块个数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性能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lvl="1"/>
            <a:endParaRPr lang="zh-CN" altLang="en-US" sz="3800" dirty="0"/>
          </a:p>
        </p:txBody>
      </p:sp>
    </p:spTree>
    <p:extLst>
      <p:ext uri="{BB962C8B-B14F-4D97-AF65-F5344CB8AC3E}">
        <p14:creationId xmlns:p14="http://schemas.microsoft.com/office/powerpoint/2010/main" val="7360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zh-CN" altLang="en-US" sz="3000" dirty="0" smtClean="0"/>
              <a:t>秒级查询  </a:t>
            </a:r>
            <a:r>
              <a:rPr lang="en-US" altLang="zh-CN" sz="3000" dirty="0" smtClean="0"/>
              <a:t>Cache </a:t>
            </a:r>
            <a:r>
              <a:rPr lang="en-US" altLang="zh-CN" sz="3000" dirty="0"/>
              <a:t>Table VS B</a:t>
            </a:r>
            <a:r>
              <a:rPr lang="en-US" altLang="zh-CN" sz="3000" dirty="0" smtClean="0"/>
              <a:t>itmap Index </a:t>
            </a:r>
            <a:r>
              <a:rPr lang="en-US" altLang="zh-CN" sz="3000" dirty="0"/>
              <a:t>VS </a:t>
            </a:r>
            <a:r>
              <a:rPr lang="en-US" altLang="zh-CN" sz="3000" dirty="0" err="1" smtClean="0"/>
              <a:t>Kylin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23900" y="1719917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zh-CN" sz="3400" dirty="0" smtClean="0"/>
          </a:p>
          <a:p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3200" dirty="0" smtClean="0"/>
          </a:p>
          <a:p>
            <a:endParaRPr lang="en-US" altLang="zh-CN" sz="3600" dirty="0" smtClean="0"/>
          </a:p>
          <a:p>
            <a:pPr lvl="1"/>
            <a:endParaRPr lang="zh-CN" altLang="en-US" sz="3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40" y="2862374"/>
            <a:ext cx="2740268" cy="159627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3801247" y="2250730"/>
            <a:ext cx="24714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097" y="2450418"/>
            <a:ext cx="2284886" cy="2998216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7381036" y="2250730"/>
            <a:ext cx="24714" cy="385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astB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828" y="5648323"/>
            <a:ext cx="14954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559" y="5031442"/>
            <a:ext cx="1456653" cy="10897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144" y="5016328"/>
            <a:ext cx="1447800" cy="1162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378" y="2854153"/>
            <a:ext cx="1562100" cy="16573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71978" y="1719917"/>
            <a:ext cx="260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MEMORY</a:t>
            </a:r>
            <a:endParaRPr lang="zh-CN" altLang="en-US" sz="3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805973" y="1719917"/>
            <a:ext cx="260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CUBE</a:t>
            </a:r>
            <a:endParaRPr lang="zh-CN" altLang="en-US" sz="3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880472" y="1665955"/>
            <a:ext cx="3162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Bit Map </a:t>
            </a:r>
            <a:r>
              <a:rPr lang="en-US" altLang="zh-CN" sz="3200" dirty="0"/>
              <a:t>I</a:t>
            </a:r>
            <a:r>
              <a:rPr lang="en-US" altLang="zh-CN" sz="3200" dirty="0" smtClean="0"/>
              <a:t>ndex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90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问题排查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/>
              <a:t>现象</a:t>
            </a:r>
            <a:endParaRPr lang="en-US" altLang="zh-CN" sz="3600" dirty="0" smtClean="0"/>
          </a:p>
          <a:p>
            <a:pPr lvl="1"/>
            <a:r>
              <a:rPr lang="zh-CN" altLang="en-US" sz="2800" dirty="0" smtClean="0"/>
              <a:t>偶发大量 </a:t>
            </a:r>
            <a:r>
              <a:rPr lang="en-US" altLang="zh-CN" sz="2800" dirty="0" smtClean="0"/>
              <a:t>Lost Executor</a:t>
            </a:r>
          </a:p>
          <a:p>
            <a:pPr lvl="1"/>
            <a:r>
              <a:rPr lang="en-US" altLang="zh-CN" sz="2800" dirty="0" smtClean="0"/>
              <a:t>Worker </a:t>
            </a:r>
            <a:r>
              <a:rPr lang="en-US" altLang="zh-CN" sz="2800" dirty="0"/>
              <a:t>log </a:t>
            </a:r>
            <a:r>
              <a:rPr lang="en-US" altLang="zh-CN" sz="2400" dirty="0" err="1"/>
              <a:t>J</a:t>
            </a:r>
            <a:r>
              <a:rPr lang="en-US" altLang="zh-CN" sz="2400" dirty="0" err="1" smtClean="0"/>
              <a:t>ava.net.SocketException</a:t>
            </a:r>
            <a:r>
              <a:rPr lang="en-US" altLang="zh-CN" sz="2400" dirty="0" smtClean="0"/>
              <a:t>: Connection reset</a:t>
            </a:r>
          </a:p>
          <a:p>
            <a:pPr lvl="1"/>
            <a:r>
              <a:rPr lang="zh-CN" altLang="en-US" sz="2800" dirty="0"/>
              <a:t>监控发现内存</a:t>
            </a:r>
            <a:r>
              <a:rPr lang="zh-CN" altLang="en-US" sz="2800" dirty="0" smtClean="0"/>
              <a:t>爆掉</a:t>
            </a:r>
            <a:endParaRPr lang="en-US" altLang="zh-CN" sz="2800" dirty="0" smtClean="0"/>
          </a:p>
          <a:p>
            <a:r>
              <a:rPr lang="zh-CN" altLang="en-US" sz="3600" dirty="0" smtClean="0"/>
              <a:t>原因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未限制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进程资源</a:t>
            </a:r>
            <a:endParaRPr lang="en-US" altLang="zh-CN" sz="2800" dirty="0" smtClean="0"/>
          </a:p>
          <a:p>
            <a:r>
              <a:rPr lang="zh-CN" altLang="en-US" sz="3600" dirty="0" smtClean="0"/>
              <a:t>解决</a:t>
            </a:r>
            <a:endParaRPr lang="en-US" altLang="zh-CN" sz="3600" dirty="0" smtClean="0"/>
          </a:p>
          <a:p>
            <a:pPr lvl="1"/>
            <a:r>
              <a:rPr lang="zh-CN" altLang="en-US" sz="3400" dirty="0" smtClean="0"/>
              <a:t>预留内存</a:t>
            </a:r>
            <a:r>
              <a:rPr lang="en-US" altLang="zh-CN" sz="3400" dirty="0" smtClean="0"/>
              <a:t>,</a:t>
            </a:r>
            <a:r>
              <a:rPr lang="zh-CN" altLang="en-US" sz="3400" dirty="0" smtClean="0"/>
              <a:t>限制</a:t>
            </a:r>
            <a:r>
              <a:rPr lang="en-US" altLang="zh-CN" sz="3400" dirty="0" smtClean="0"/>
              <a:t>python</a:t>
            </a:r>
            <a:r>
              <a:rPr lang="zh-CN" altLang="en-US" sz="3400" dirty="0" smtClean="0"/>
              <a:t>进程</a:t>
            </a:r>
            <a:endParaRPr lang="en-US" altLang="zh-CN" sz="3400" dirty="0" smtClean="0"/>
          </a:p>
          <a:p>
            <a:pPr lvl="1"/>
            <a:endParaRPr lang="en-US" altLang="zh-CN" sz="3400" dirty="0" smtClean="0"/>
          </a:p>
          <a:p>
            <a:pPr lvl="1"/>
            <a:endParaRPr lang="en-US" altLang="zh-CN" sz="3400" dirty="0" smtClean="0"/>
          </a:p>
          <a:p>
            <a:pPr lvl="1"/>
            <a:endParaRPr lang="en-US" altLang="zh-CN" sz="3400" dirty="0" smtClean="0"/>
          </a:p>
          <a:p>
            <a:endParaRPr lang="zh-CN" altLang="en-US" sz="4400" dirty="0"/>
          </a:p>
        </p:txBody>
      </p:sp>
      <p:pic>
        <p:nvPicPr>
          <p:cNvPr id="5" name="Picture 1" descr="D:\360data\重要数据\我的文档\Tencent Files\2360588986\Image\C2C\}G7M]OCS6BFA%RK08_L3$N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90" y="3247509"/>
            <a:ext cx="5258879" cy="218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问题排查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内存泄露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9" y="1328057"/>
            <a:ext cx="7579019" cy="3123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260" y="2892083"/>
            <a:ext cx="4724737" cy="37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问题排查</a:t>
            </a:r>
            <a:r>
              <a:rPr lang="en-US" altLang="zh-CN" dirty="0" smtClean="0"/>
              <a:t>--Master 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/>
              <a:t>现象</a:t>
            </a:r>
            <a:endParaRPr lang="en-US" altLang="zh-CN" sz="3600" dirty="0" smtClean="0"/>
          </a:p>
          <a:p>
            <a:pPr lvl="1"/>
            <a:r>
              <a:rPr lang="en-US" altLang="zh-CN" sz="2800" dirty="0" smtClean="0"/>
              <a:t>Standalone Master Web UI 500</a:t>
            </a:r>
            <a:r>
              <a:rPr lang="zh-CN" altLang="en-US" sz="2800" dirty="0" smtClean="0"/>
              <a:t>（进程僵死）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Master log OOM</a:t>
            </a:r>
          </a:p>
          <a:p>
            <a:pPr lvl="1"/>
            <a:r>
              <a:rPr lang="zh-CN" altLang="en-US" sz="2800" dirty="0" smtClean="0"/>
              <a:t>频繁</a:t>
            </a:r>
            <a:r>
              <a:rPr lang="en-US" altLang="zh-CN" sz="2800" dirty="0" smtClean="0"/>
              <a:t>FULL GC,</a:t>
            </a:r>
            <a:r>
              <a:rPr lang="zh-CN" altLang="en-US" sz="2800" dirty="0" smtClean="0"/>
              <a:t>老年代满，回收不掉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r>
              <a:rPr lang="zh-CN" altLang="en-US" sz="3600" dirty="0"/>
              <a:t>排查</a:t>
            </a:r>
            <a:endParaRPr lang="en-US" altLang="zh-CN" sz="3600" dirty="0" smtClean="0"/>
          </a:p>
          <a:p>
            <a:pPr lvl="1"/>
            <a:r>
              <a:rPr lang="en-US" altLang="zh-CN" sz="2400" dirty="0" smtClean="0"/>
              <a:t>GC </a:t>
            </a:r>
            <a:r>
              <a:rPr lang="zh-CN" altLang="en-US" sz="2400" dirty="0" smtClean="0"/>
              <a:t>日志</a:t>
            </a:r>
            <a:r>
              <a:rPr lang="en-US" altLang="zh-CN" sz="2400" dirty="0" smtClean="0"/>
              <a:t>+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jstat</a:t>
            </a:r>
            <a:r>
              <a:rPr lang="en-US" altLang="zh-CN" sz="2400" dirty="0" smtClean="0"/>
              <a:t> – </a:t>
            </a:r>
            <a:r>
              <a:rPr lang="en-US" altLang="zh-CN" sz="2400" dirty="0" err="1" smtClean="0"/>
              <a:t>gcutil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en-US" altLang="zh-CN" sz="2400" dirty="0" err="1" smtClean="0"/>
              <a:t>Jmap</a:t>
            </a:r>
            <a:r>
              <a:rPr lang="en-US" altLang="zh-CN" sz="2400" dirty="0" smtClean="0"/>
              <a:t> dump +</a:t>
            </a:r>
            <a:r>
              <a:rPr lang="zh-CN" altLang="en-US" sz="2400" dirty="0" smtClean="0"/>
              <a:t>可视化工具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VisualVM</a:t>
            </a:r>
            <a:r>
              <a:rPr lang="en-US" altLang="zh-CN" sz="2400" dirty="0" smtClean="0"/>
              <a:t>/MAT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en-US" altLang="zh-CN" dirty="0" err="1" smtClean="0"/>
              <a:t>Jmap</a:t>
            </a:r>
            <a:r>
              <a:rPr lang="en-US" altLang="zh-CN" dirty="0" smtClean="0"/>
              <a:t> -</a:t>
            </a:r>
            <a:r>
              <a:rPr lang="en-US" altLang="zh-CN" dirty="0"/>
              <a:t> </a:t>
            </a:r>
            <a:r>
              <a:rPr lang="en-US" altLang="zh-CN" dirty="0" err="1" smtClean="0"/>
              <a:t>dump:format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b,file</a:t>
            </a:r>
            <a:r>
              <a:rPr lang="en-US" altLang="zh-CN" dirty="0"/>
              <a:t>=&lt;filename&gt; </a:t>
            </a:r>
            <a:endParaRPr lang="en-US" altLang="zh-CN" dirty="0" smtClean="0"/>
          </a:p>
          <a:p>
            <a:pPr lvl="1"/>
            <a:endParaRPr lang="en-US" altLang="zh-CN" sz="3400" dirty="0"/>
          </a:p>
          <a:p>
            <a:pPr lvl="1"/>
            <a:endParaRPr lang="en-US" altLang="zh-CN" sz="3400" dirty="0" smtClean="0"/>
          </a:p>
          <a:p>
            <a:pPr lvl="1"/>
            <a:endParaRPr lang="en-US" altLang="zh-CN" sz="34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149" y="4149552"/>
            <a:ext cx="66294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dirty="0" smtClean="0"/>
              <a:t>AGANDA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/>
          <a:lstStyle/>
          <a:p>
            <a:r>
              <a:rPr lang="zh-CN" altLang="en-US" sz="4400" dirty="0" smtClean="0"/>
              <a:t>公司应用现状</a:t>
            </a:r>
            <a:endParaRPr lang="en-US" altLang="zh-CN" sz="4400" dirty="0" smtClean="0"/>
          </a:p>
          <a:p>
            <a:r>
              <a:rPr lang="en-US" altLang="zh-CN" sz="4400" dirty="0" smtClean="0"/>
              <a:t>Hive</a:t>
            </a:r>
            <a:r>
              <a:rPr lang="zh-CN" altLang="en-US" sz="4400" dirty="0"/>
              <a:t> </a:t>
            </a:r>
            <a:r>
              <a:rPr lang="en-US" altLang="zh-CN" sz="4400" dirty="0" smtClean="0"/>
              <a:t>-&gt;</a:t>
            </a:r>
            <a:r>
              <a:rPr lang="en-US" altLang="zh-CN" sz="4400" dirty="0" smtClean="0"/>
              <a:t> </a:t>
            </a:r>
            <a:r>
              <a:rPr lang="en-US" altLang="zh-CN" sz="4400" dirty="0" smtClean="0"/>
              <a:t>SPARK </a:t>
            </a:r>
            <a:r>
              <a:rPr lang="en-US" altLang="zh-CN" sz="4400" dirty="0" smtClean="0"/>
              <a:t>SQL</a:t>
            </a:r>
            <a:r>
              <a:rPr lang="zh-CN" altLang="en-US" sz="4400" dirty="0" smtClean="0"/>
              <a:t>的那些</a:t>
            </a:r>
            <a:r>
              <a:rPr lang="zh-CN" altLang="en-US" sz="4400" dirty="0" smtClean="0"/>
              <a:t>坑</a:t>
            </a:r>
            <a:endParaRPr lang="en-US" altLang="zh-CN" sz="4400" dirty="0" smtClean="0"/>
          </a:p>
          <a:p>
            <a:r>
              <a:rPr lang="zh-CN" altLang="en-US" sz="4400" dirty="0" smtClean="0"/>
              <a:t>性能</a:t>
            </a:r>
            <a:r>
              <a:rPr lang="zh-CN" altLang="en-US" sz="4400" dirty="0" smtClean="0"/>
              <a:t>测试</a:t>
            </a:r>
            <a:endParaRPr lang="en-US" altLang="zh-CN" sz="4400" dirty="0" smtClean="0"/>
          </a:p>
          <a:p>
            <a:r>
              <a:rPr lang="zh-CN" altLang="en-US" sz="4400" dirty="0" smtClean="0"/>
              <a:t>问题排查经验</a:t>
            </a:r>
            <a:endParaRPr lang="en-US" altLang="zh-CN" sz="4400" dirty="0" smtClean="0"/>
          </a:p>
          <a:p>
            <a:r>
              <a:rPr lang="en-US" altLang="zh-CN" sz="4400" dirty="0" smtClean="0"/>
              <a:t>LOVE &amp; HATE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9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问题排查</a:t>
            </a:r>
            <a:r>
              <a:rPr lang="en-US" altLang="zh-CN" dirty="0" smtClean="0"/>
              <a:t>--Master </a:t>
            </a:r>
            <a:r>
              <a:rPr lang="zh-CN" altLang="en-US" dirty="0" smtClean="0"/>
              <a:t>内存泄露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/>
          <a:lstStyle/>
          <a:p>
            <a:pPr marL="0" indent="0">
              <a:buNone/>
            </a:pPr>
            <a:endParaRPr lang="en-US" altLang="zh-CN" sz="4400" dirty="0" smtClean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254101"/>
            <a:ext cx="6858000" cy="37336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67" y="5013170"/>
            <a:ext cx="5667375" cy="1724025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US" altLang="zh-CN" sz="3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问题排查</a:t>
            </a:r>
            <a:r>
              <a:rPr lang="en-US" altLang="zh-CN" dirty="0" smtClean="0"/>
              <a:t>--Master </a:t>
            </a:r>
            <a:r>
              <a:rPr lang="zh-CN" altLang="en-US" dirty="0" smtClean="0"/>
              <a:t>内存泄露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/>
          <a:lstStyle/>
          <a:p>
            <a:pPr marL="0" indent="0">
              <a:buNone/>
            </a:pPr>
            <a:endParaRPr lang="en-US" altLang="zh-CN" sz="4400" dirty="0" smtClean="0"/>
          </a:p>
          <a:p>
            <a:pPr lvl="1"/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3900" y="1733550"/>
            <a:ext cx="9478353" cy="4667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600" dirty="0" smtClean="0"/>
              <a:t>原因</a:t>
            </a:r>
            <a:endParaRPr lang="en-US" altLang="zh-CN" sz="3600" dirty="0"/>
          </a:p>
          <a:p>
            <a:pPr lvl="1"/>
            <a:r>
              <a:rPr lang="zh-CN" altLang="en-US" sz="3200" dirty="0" smtClean="0"/>
              <a:t>单个</a:t>
            </a:r>
            <a:r>
              <a:rPr lang="en-US" altLang="zh-CN" sz="2400" dirty="0" smtClean="0"/>
              <a:t>Stage </a:t>
            </a:r>
            <a:r>
              <a:rPr lang="en-US" altLang="zh-CN" sz="2400" dirty="0" smtClean="0"/>
              <a:t>Task</a:t>
            </a:r>
            <a:r>
              <a:rPr lang="zh-CN" altLang="en-US" sz="3200" dirty="0" smtClean="0"/>
              <a:t>任务过多</a:t>
            </a:r>
            <a:r>
              <a:rPr lang="en-US" altLang="zh-CN" sz="3200" dirty="0" smtClean="0"/>
              <a:t>,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J</a:t>
            </a:r>
            <a:r>
              <a:rPr lang="en-US" altLang="zh-CN" sz="2400" dirty="0" err="1" smtClean="0"/>
              <a:t>obProcessListener</a:t>
            </a:r>
            <a:r>
              <a:rPr lang="en-US" altLang="zh-CN" sz="2800" dirty="0" smtClean="0"/>
              <a:t> </a:t>
            </a:r>
            <a:r>
              <a:rPr lang="zh-CN" altLang="en-US" sz="3400" dirty="0" smtClean="0"/>
              <a:t>过</a:t>
            </a:r>
            <a:r>
              <a:rPr lang="zh-CN" altLang="en-US" sz="3400" dirty="0" smtClean="0"/>
              <a:t>大</a:t>
            </a:r>
            <a:endParaRPr lang="en-US" altLang="zh-CN" sz="3400" dirty="0" smtClean="0"/>
          </a:p>
          <a:p>
            <a:r>
              <a:rPr lang="zh-CN" altLang="en-US" sz="3600" dirty="0" smtClean="0"/>
              <a:t>解决</a:t>
            </a:r>
            <a:endParaRPr lang="en-US" altLang="zh-CN" sz="3600" dirty="0" smtClean="0"/>
          </a:p>
          <a:p>
            <a:pPr lvl="1"/>
            <a:r>
              <a:rPr lang="en-US" altLang="zh-CN" sz="2400" dirty="0" err="1" smtClean="0"/>
              <a:t>spark.ui.retainedJobs</a:t>
            </a:r>
            <a:endParaRPr lang="en-US" altLang="zh-CN" sz="2400" dirty="0" smtClean="0"/>
          </a:p>
          <a:p>
            <a:pPr lvl="1"/>
            <a:r>
              <a:rPr lang="en-US" altLang="zh-CN" sz="2400" dirty="0" err="1"/>
              <a:t>spark.ui.retainedStages</a:t>
            </a:r>
            <a:endParaRPr lang="en-US" altLang="zh-CN" sz="2400" dirty="0" smtClean="0"/>
          </a:p>
          <a:p>
            <a:pPr lvl="1"/>
            <a:endParaRPr lang="en-US" altLang="zh-CN" sz="3400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21" y="2949712"/>
            <a:ext cx="5861513" cy="329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经验总结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390389"/>
            <a:ext cx="6944661" cy="4997886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 smtClean="0"/>
              <a:t>可追溯的监控</a:t>
            </a:r>
            <a:endParaRPr lang="en-US" altLang="zh-CN" sz="4400" dirty="0" smtClean="0"/>
          </a:p>
          <a:p>
            <a:pPr lvl="1"/>
            <a:r>
              <a:rPr lang="en-US" altLang="zh-CN" sz="4000" dirty="0" smtClean="0"/>
              <a:t>IO/CPU/Memory</a:t>
            </a:r>
          </a:p>
          <a:p>
            <a:r>
              <a:rPr lang="zh-CN" altLang="en-US" sz="4400" dirty="0" smtClean="0"/>
              <a:t>完整收集日志</a:t>
            </a:r>
            <a:endParaRPr lang="en-US" altLang="zh-CN" sz="4400" dirty="0" smtClean="0"/>
          </a:p>
          <a:p>
            <a:pPr lvl="1"/>
            <a:r>
              <a:rPr lang="en-US" altLang="zh-CN" sz="3600" dirty="0" err="1" smtClean="0"/>
              <a:t>GC,Driver,Worker,Master</a:t>
            </a:r>
            <a:endParaRPr lang="en-US" altLang="zh-CN" sz="3600" dirty="0" smtClean="0"/>
          </a:p>
          <a:p>
            <a:r>
              <a:rPr lang="zh-CN" altLang="en-US" sz="4400" dirty="0" smtClean="0"/>
              <a:t>或许不是</a:t>
            </a:r>
            <a:r>
              <a:rPr lang="en-US" altLang="zh-CN" sz="4400" dirty="0" smtClean="0"/>
              <a:t>SPARK</a:t>
            </a:r>
          </a:p>
          <a:p>
            <a:pPr lvl="1"/>
            <a:r>
              <a:rPr lang="en-US" altLang="zh-CN" sz="4000" dirty="0" smtClean="0"/>
              <a:t>HDFS</a:t>
            </a:r>
          </a:p>
          <a:p>
            <a:r>
              <a:rPr lang="zh-CN" altLang="en-US" sz="4200" dirty="0" smtClean="0"/>
              <a:t>关注社区论坛</a:t>
            </a:r>
            <a:r>
              <a:rPr lang="en-US" altLang="zh-CN" sz="4200" dirty="0" smtClean="0"/>
              <a:t>/PR</a:t>
            </a:r>
          </a:p>
          <a:p>
            <a:pPr lvl="1"/>
            <a:endParaRPr lang="en-US" altLang="zh-CN" sz="4200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95" y="3606587"/>
            <a:ext cx="395342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 &amp; HATE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26523" y="2357489"/>
            <a:ext cx="10967506" cy="2715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不爱是一生的遗憾</a:t>
            </a:r>
            <a:endParaRPr lang="en-US" altLang="zh-CN" sz="8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叶根友毛笔行书2.0版" panose="02010601030101010101" pitchFamily="2" charset="-122"/>
              <a:ea typeface="叶根友毛笔行书2.0版" panose="02010601030101010101" pitchFamily="2" charset="-122"/>
            </a:endParaRPr>
          </a:p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	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				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126523" y="4088319"/>
            <a:ext cx="10085763" cy="22566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	</a:t>
            </a:r>
            <a:r>
              <a:rPr lang="en-US" altLang="zh-C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				 </a:t>
            </a:r>
            <a:r>
              <a:rPr lang="zh-CN" altLang="en-US" sz="8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叶根友毛笔行书2.0版" panose="02010601030101010101" pitchFamily="2" charset="-122"/>
                <a:ea typeface="叶根友毛笔行书2.0版" panose="02010601030101010101" pitchFamily="2" charset="-122"/>
              </a:rPr>
              <a:t>爱是一生的磨难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</a:t>
            </a:r>
            <a:endParaRPr lang="zh-CN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48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加入我们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390389"/>
            <a:ext cx="6944661" cy="4997886"/>
          </a:xfrm>
        </p:spPr>
        <p:txBody>
          <a:bodyPr/>
          <a:lstStyle/>
          <a:p>
            <a:r>
              <a:rPr lang="zh-CN" altLang="en-US" sz="4200" dirty="0" smtClean="0"/>
              <a:t>我们需要</a:t>
            </a:r>
            <a:endParaRPr lang="en-US" altLang="zh-CN" sz="4200" dirty="0" smtClean="0"/>
          </a:p>
          <a:p>
            <a:pPr lvl="1"/>
            <a:r>
              <a:rPr lang="zh-CN" altLang="en-US" sz="4000" dirty="0"/>
              <a:t>策略算法</a:t>
            </a:r>
            <a:r>
              <a:rPr lang="zh-CN" altLang="en-US" sz="4000" dirty="0" smtClean="0"/>
              <a:t>工程师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数据挖掘工程师</a:t>
            </a:r>
            <a:endParaRPr lang="en-US" altLang="zh-CN" sz="4000" dirty="0" smtClean="0"/>
          </a:p>
          <a:p>
            <a:pPr lvl="1"/>
            <a:r>
              <a:rPr lang="en-US" altLang="zh-CN" sz="4000" dirty="0" smtClean="0"/>
              <a:t>Spark</a:t>
            </a:r>
            <a:r>
              <a:rPr lang="zh-CN" altLang="en-US" sz="4000" dirty="0" smtClean="0"/>
              <a:t>工程师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136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2" y="1390389"/>
            <a:ext cx="6944661" cy="4997886"/>
          </a:xfrm>
        </p:spPr>
        <p:txBody>
          <a:bodyPr/>
          <a:lstStyle/>
          <a:p>
            <a:endParaRPr lang="en-US" altLang="zh-CN" sz="4200" dirty="0" smtClean="0"/>
          </a:p>
          <a:p>
            <a:endParaRPr lang="zh-CN" alt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2549920" y="2868481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0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dirty="0" smtClean="0"/>
              <a:t>发展</a:t>
            </a:r>
            <a:r>
              <a:rPr lang="zh-CN" altLang="en-US" dirty="0" smtClean="0"/>
              <a:t>历程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113537361"/>
              </p:ext>
            </p:extLst>
          </p:nvPr>
        </p:nvGraphicFramePr>
        <p:xfrm>
          <a:off x="1059076" y="1648854"/>
          <a:ext cx="6429118" cy="4566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942854802"/>
              </p:ext>
            </p:extLst>
          </p:nvPr>
        </p:nvGraphicFramePr>
        <p:xfrm>
          <a:off x="7926173" y="1668161"/>
          <a:ext cx="3553254" cy="4559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286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sz="4000" dirty="0" smtClean="0"/>
              <a:t>应用现状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MLLIB: </a:t>
            </a:r>
            <a:r>
              <a:rPr lang="zh-CN" altLang="en-US" sz="3600" dirty="0" smtClean="0"/>
              <a:t>抢单预测、通用模型、数据挖掘</a:t>
            </a:r>
            <a:endParaRPr lang="en-US" altLang="zh-CN" sz="3600" dirty="0" smtClean="0"/>
          </a:p>
          <a:p>
            <a:r>
              <a:rPr lang="en-US" altLang="zh-CN" sz="3600" dirty="0" err="1" smtClean="0"/>
              <a:t>GraphX</a:t>
            </a:r>
            <a:r>
              <a:rPr lang="en-US" altLang="zh-CN" sz="3600" dirty="0" smtClean="0"/>
              <a:t>: </a:t>
            </a:r>
            <a:r>
              <a:rPr lang="zh-CN" altLang="en-US" sz="3600" dirty="0" smtClean="0"/>
              <a:t>反</a:t>
            </a:r>
            <a:r>
              <a:rPr lang="zh-CN" altLang="en-US" sz="3600" dirty="0" smtClean="0"/>
              <a:t>作弊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社区发现</a:t>
            </a:r>
            <a:endParaRPr lang="en-US" altLang="zh-CN" sz="3600" dirty="0" smtClean="0"/>
          </a:p>
          <a:p>
            <a:r>
              <a:rPr lang="en-US" altLang="zh-CN" sz="3600" dirty="0" smtClean="0"/>
              <a:t>SQL: ETL</a:t>
            </a:r>
            <a:r>
              <a:rPr lang="zh-CN" altLang="en-US" sz="3600" dirty="0" smtClean="0"/>
              <a:t>底层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小表即席查询</a:t>
            </a:r>
            <a:endParaRPr lang="en-US" altLang="zh-CN" sz="3600" dirty="0" smtClean="0"/>
          </a:p>
          <a:p>
            <a:r>
              <a:rPr lang="en-US" altLang="zh-CN" sz="3600" dirty="0" smtClean="0"/>
              <a:t>Streaming: </a:t>
            </a:r>
            <a:r>
              <a:rPr lang="zh-CN" altLang="en-US" sz="3600" dirty="0" smtClean="0"/>
              <a:t>日志</a:t>
            </a:r>
            <a:r>
              <a:rPr lang="zh-CN" altLang="en-US" sz="3600" dirty="0" smtClean="0"/>
              <a:t>统计</a:t>
            </a:r>
            <a:endParaRPr lang="en-US" altLang="zh-CN" sz="3600" dirty="0" smtClean="0"/>
          </a:p>
          <a:p>
            <a:r>
              <a:rPr lang="en-US" altLang="zh-CN" sz="3600" dirty="0" err="1" smtClean="0"/>
              <a:t>PySpark</a:t>
            </a:r>
            <a:r>
              <a:rPr lang="en-US" altLang="zh-CN" sz="3600" dirty="0" smtClean="0"/>
              <a:t>: </a:t>
            </a:r>
            <a:r>
              <a:rPr lang="en-US" altLang="zh-CN" sz="2800" dirty="0" smtClean="0"/>
              <a:t>Hadoop </a:t>
            </a:r>
            <a:r>
              <a:rPr lang="en-US" altLang="zh-CN" sz="2800" dirty="0" smtClean="0"/>
              <a:t>Streaming -&gt;</a:t>
            </a:r>
            <a:r>
              <a:rPr lang="en-US" altLang="zh-CN" sz="2800" dirty="0" smtClean="0"/>
              <a:t>Spark (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倍</a:t>
            </a:r>
            <a:r>
              <a:rPr lang="zh-CN" altLang="en-US" sz="2800" dirty="0"/>
              <a:t>提速</a:t>
            </a:r>
            <a:r>
              <a:rPr lang="en-US" altLang="zh-CN" sz="2800" dirty="0" smtClean="0"/>
              <a:t>)</a:t>
            </a:r>
          </a:p>
          <a:p>
            <a:pPr marL="457200" lvl="1" indent="0">
              <a:buNone/>
            </a:pPr>
            <a:endParaRPr lang="en-US" altLang="zh-CN" sz="4200" dirty="0" smtClean="0"/>
          </a:p>
          <a:p>
            <a:pPr lvl="1"/>
            <a:endParaRPr lang="zh-CN" altLang="en-US" sz="5200" dirty="0"/>
          </a:p>
        </p:txBody>
      </p:sp>
    </p:spTree>
    <p:extLst>
      <p:ext uri="{BB962C8B-B14F-4D97-AF65-F5344CB8AC3E}">
        <p14:creationId xmlns:p14="http://schemas.microsoft.com/office/powerpoint/2010/main" val="4126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sz="4000" dirty="0" smtClean="0"/>
              <a:t>应用</a:t>
            </a:r>
            <a:r>
              <a:rPr lang="zh-CN" altLang="en-US" sz="4000" dirty="0" smtClean="0"/>
              <a:t>现状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抢单预估 </a:t>
            </a:r>
            <a:endParaRPr lang="en-US" altLang="zh-CN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83" y="1581150"/>
            <a:ext cx="5313098" cy="50553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9" y="5117803"/>
            <a:ext cx="5545242" cy="1518720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9478353" cy="4667249"/>
          </a:xfrm>
        </p:spPr>
        <p:txBody>
          <a:bodyPr>
            <a:normAutofit/>
          </a:bodyPr>
          <a:lstStyle/>
          <a:p>
            <a:r>
              <a:rPr lang="en-US" altLang="zh-CN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Scikit</a:t>
            </a:r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-learn</a:t>
            </a:r>
            <a:endParaRPr lang="en-US" altLang="zh-CN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Liblinear</a:t>
            </a:r>
            <a:endParaRPr lang="en-US" altLang="zh-CN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Spark-</a:t>
            </a:r>
            <a:r>
              <a:rPr lang="en-US" altLang="zh-CN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Mllib</a:t>
            </a:r>
            <a:endParaRPr lang="en-US" altLang="zh-CN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84336" y="4545013"/>
            <a:ext cx="203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L1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正则化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68343" y="881743"/>
            <a:ext cx="192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AUC </a:t>
            </a:r>
            <a:r>
              <a:rPr lang="zh-CN" altLang="en-US" sz="2800" dirty="0" smtClean="0"/>
              <a:t>效果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98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sz="4000" dirty="0" smtClean="0"/>
              <a:t>应用</a:t>
            </a:r>
            <a:r>
              <a:rPr lang="zh-CN" altLang="en-US" sz="4000" dirty="0" smtClean="0"/>
              <a:t>现状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社区发现 </a:t>
            </a:r>
            <a:endParaRPr lang="en-US" altLang="zh-CN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99" y="2403224"/>
            <a:ext cx="4488369" cy="3529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19204" y="1568508"/>
            <a:ext cx="113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Model</a:t>
            </a:r>
            <a:endParaRPr lang="zh-CN" altLang="en-US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387" y="3287486"/>
            <a:ext cx="4919565" cy="18614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46544" y="2400705"/>
            <a:ext cx="1835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Modularity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7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zh-CN" altLang="en-US" sz="4000" dirty="0" smtClean="0"/>
              <a:t>应用</a:t>
            </a:r>
            <a:r>
              <a:rPr lang="zh-CN" altLang="en-US" sz="4000" dirty="0" smtClean="0"/>
              <a:t>现状</a:t>
            </a:r>
            <a:r>
              <a:rPr lang="en-US" altLang="zh-CN" sz="4000" dirty="0"/>
              <a:t>-</a:t>
            </a:r>
            <a:r>
              <a:rPr lang="zh-CN" altLang="en-US" sz="4000" dirty="0" smtClean="0"/>
              <a:t>社区发现 </a:t>
            </a:r>
            <a:endParaRPr lang="en-US" altLang="zh-CN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25" y="2934679"/>
            <a:ext cx="4329519" cy="2061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85" y="1287920"/>
            <a:ext cx="6659249" cy="53553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07980" y="2272270"/>
            <a:ext cx="249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Gephi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可视化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766553" y="579111"/>
            <a:ext cx="3336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Fast unfolding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50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sz="4000" dirty="0"/>
              <a:t>HIVE -&gt;</a:t>
            </a:r>
            <a:r>
              <a:rPr lang="zh-CN" altLang="en-US" sz="4000" dirty="0"/>
              <a:t> </a:t>
            </a:r>
            <a:r>
              <a:rPr lang="en-US" altLang="zh-CN" sz="4000" dirty="0"/>
              <a:t>SPARK SQL</a:t>
            </a:r>
            <a:r>
              <a:rPr lang="zh-CN" altLang="en-US" sz="4000" dirty="0"/>
              <a:t>的那些坑</a:t>
            </a:r>
            <a:endParaRPr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725" y="2474608"/>
            <a:ext cx="1163224" cy="1091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052" y="3880207"/>
            <a:ext cx="1234518" cy="11652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679" y="3923352"/>
            <a:ext cx="1211920" cy="11221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708" y="3937640"/>
            <a:ext cx="1293283" cy="1107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2373" y="2474608"/>
            <a:ext cx="1291363" cy="12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776007"/>
          </a:xfrm>
        </p:spPr>
        <p:txBody>
          <a:bodyPr/>
          <a:lstStyle/>
          <a:p>
            <a:r>
              <a:rPr lang="en-US" altLang="zh-CN" sz="4000" dirty="0"/>
              <a:t>HIVE </a:t>
            </a:r>
            <a:r>
              <a:rPr lang="en-US" altLang="zh-CN" sz="4000" dirty="0" smtClean="0"/>
              <a:t>-&gt;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SPARK SQL</a:t>
            </a:r>
            <a:r>
              <a:rPr lang="zh-CN" altLang="en-US" sz="4000" dirty="0"/>
              <a:t>的那些坑</a:t>
            </a:r>
            <a:endParaRPr lang="en-US" altLang="zh-CN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581150"/>
            <a:ext cx="10500154" cy="4667249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部署</a:t>
            </a:r>
            <a:endParaRPr lang="en-US" altLang="zh-CN" sz="4400" dirty="0"/>
          </a:p>
          <a:p>
            <a:pPr lvl="1"/>
            <a:r>
              <a:rPr lang="zh-CN" altLang="en-US" sz="3200" dirty="0" smtClean="0"/>
              <a:t>同版本</a:t>
            </a:r>
            <a:r>
              <a:rPr lang="en-US" altLang="zh-CN" sz="3200" dirty="0" smtClean="0"/>
              <a:t>hive</a:t>
            </a:r>
            <a:r>
              <a:rPr lang="zh-CN" altLang="en-US" sz="3200" dirty="0" smtClean="0"/>
              <a:t>可用</a:t>
            </a:r>
            <a:r>
              <a:rPr lang="en-US" altLang="zh-CN" sz="3200" dirty="0" smtClean="0"/>
              <a:t>(0.13)</a:t>
            </a:r>
          </a:p>
          <a:p>
            <a:pPr lvl="1"/>
            <a:r>
              <a:rPr lang="zh-CN" altLang="en-US" sz="3200" dirty="0" smtClean="0"/>
              <a:t>拷贝 </a:t>
            </a:r>
            <a:r>
              <a:rPr lang="en-US" altLang="zh-CN" sz="3200" dirty="0" err="1" smtClean="0"/>
              <a:t>hive.conf</a:t>
            </a:r>
            <a:r>
              <a:rPr lang="en-US" altLang="zh-CN" sz="3200" dirty="0" smtClean="0"/>
              <a:t>    $SPARK_HOME/</a:t>
            </a:r>
            <a:r>
              <a:rPr lang="en-US" altLang="zh-CN" sz="3200" dirty="0" err="1" smtClean="0"/>
              <a:t>conf</a:t>
            </a:r>
            <a:endParaRPr lang="en-US" altLang="zh-CN" sz="3200" dirty="0"/>
          </a:p>
          <a:p>
            <a:r>
              <a:rPr lang="zh-CN" altLang="en-US" sz="4400" dirty="0"/>
              <a:t>直</a:t>
            </a:r>
            <a:r>
              <a:rPr lang="zh-CN" altLang="en-US" sz="4400" dirty="0" smtClean="0"/>
              <a:t>连  </a:t>
            </a:r>
            <a:r>
              <a:rPr lang="en-US" altLang="zh-CN" sz="4400" dirty="0" smtClean="0"/>
              <a:t>VS  Hive </a:t>
            </a:r>
            <a:r>
              <a:rPr lang="en-US" altLang="zh-CN" sz="4400" dirty="0" err="1" smtClean="0"/>
              <a:t>Metastore</a:t>
            </a:r>
            <a:r>
              <a:rPr lang="en-US" altLang="zh-CN" sz="4400" dirty="0" smtClean="0"/>
              <a:t> Server</a:t>
            </a:r>
            <a:endParaRPr lang="en-US" altLang="zh-CN" sz="4200" dirty="0" smtClean="0"/>
          </a:p>
          <a:p>
            <a:pPr lvl="1"/>
            <a:r>
              <a:rPr lang="zh-CN" altLang="en-US" sz="3200" dirty="0" smtClean="0"/>
              <a:t>超时</a:t>
            </a:r>
            <a:r>
              <a:rPr lang="zh-CN" altLang="en-US" sz="3200" dirty="0"/>
              <a:t>问题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不依赖其它服务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访问</a:t>
            </a:r>
            <a:r>
              <a:rPr lang="zh-CN" altLang="en-US" sz="3200" dirty="0" smtClean="0"/>
              <a:t>更快</a:t>
            </a:r>
            <a:endParaRPr lang="en-US" altLang="zh-CN" sz="3200" dirty="0" smtClean="0"/>
          </a:p>
          <a:p>
            <a:pPr lvl="1"/>
            <a:endParaRPr lang="zh-CN" altLang="en-US" sz="5200" dirty="0"/>
          </a:p>
        </p:txBody>
      </p:sp>
    </p:spTree>
    <p:extLst>
      <p:ext uri="{BB962C8B-B14F-4D97-AF65-F5344CB8AC3E}">
        <p14:creationId xmlns:p14="http://schemas.microsoft.com/office/powerpoint/2010/main" val="13746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4737</TotalTime>
  <Words>1107</Words>
  <Application>Microsoft Office PowerPoint</Application>
  <PresentationFormat>宽屏</PresentationFormat>
  <Paragraphs>293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叶根友毛笔行书2.0版</vt:lpstr>
      <vt:lpstr>Arial</vt:lpstr>
      <vt:lpstr>Calibri</vt:lpstr>
      <vt:lpstr>Century Gothic</vt:lpstr>
      <vt:lpstr>Times New Roman</vt:lpstr>
      <vt:lpstr>Wingdings 3</vt:lpstr>
      <vt:lpstr>离子</vt:lpstr>
      <vt:lpstr>滴滴打车的SPARK实践               LOVE &amp; HATE</vt:lpstr>
      <vt:lpstr>AGANDA</vt:lpstr>
      <vt:lpstr>发展历程</vt:lpstr>
      <vt:lpstr>应用现状</vt:lpstr>
      <vt:lpstr>应用现状-抢单预估 </vt:lpstr>
      <vt:lpstr>应用现状-社区发现 </vt:lpstr>
      <vt:lpstr>应用现状-社区发现 </vt:lpstr>
      <vt:lpstr>HIVE -&gt; SPARK SQL的那些坑</vt:lpstr>
      <vt:lpstr>HIVE -&gt; SPARK SQL的那些坑</vt:lpstr>
      <vt:lpstr>PARTITION与Table Schema 不匹配</vt:lpstr>
      <vt:lpstr>PowerPoint 演示文稿</vt:lpstr>
      <vt:lpstr>PARTITION 路径问题</vt:lpstr>
      <vt:lpstr>PARTITION 路径问题              PR-5059</vt:lpstr>
      <vt:lpstr>性能测试</vt:lpstr>
      <vt:lpstr>性能测试</vt:lpstr>
      <vt:lpstr>秒级查询  Cache Table VS Bitmap Index VS Kylin</vt:lpstr>
      <vt:lpstr>问题排查--PySpark 内存泄露</vt:lpstr>
      <vt:lpstr>问题排查--PySpark 内存泄露</vt:lpstr>
      <vt:lpstr>问题排查--Master 内存泄露</vt:lpstr>
      <vt:lpstr>问题排查--Master 内存泄露</vt:lpstr>
      <vt:lpstr>问题排查--Master 内存泄露</vt:lpstr>
      <vt:lpstr>经验总结:</vt:lpstr>
      <vt:lpstr>LOVE &amp; HATE</vt:lpstr>
      <vt:lpstr>加入我们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Xu</dc:creator>
  <cp:lastModifiedBy>Dong Xu</cp:lastModifiedBy>
  <cp:revision>386</cp:revision>
  <dcterms:created xsi:type="dcterms:W3CDTF">2015-04-28T12:12:23Z</dcterms:created>
  <dcterms:modified xsi:type="dcterms:W3CDTF">2015-05-08T14:10:55Z</dcterms:modified>
</cp:coreProperties>
</file>