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9" r:id="rId9"/>
    <p:sldId id="264" r:id="rId10"/>
    <p:sldId id="265" r:id="rId11"/>
    <p:sldId id="278" r:id="rId12"/>
    <p:sldId id="270" r:id="rId13"/>
    <p:sldId id="285" r:id="rId14"/>
    <p:sldId id="274" r:id="rId15"/>
    <p:sldId id="279" r:id="rId16"/>
    <p:sldId id="271" r:id="rId17"/>
    <p:sldId id="275" r:id="rId18"/>
    <p:sldId id="280" r:id="rId19"/>
    <p:sldId id="272" r:id="rId20"/>
    <p:sldId id="276" r:id="rId21"/>
    <p:sldId id="281" r:id="rId22"/>
    <p:sldId id="273" r:id="rId23"/>
    <p:sldId id="277" r:id="rId24"/>
    <p:sldId id="282" r:id="rId25"/>
    <p:sldId id="286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BC71-3D3A-4156-8E13-CE66B0C7A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24433"/>
            <a:ext cx="9448800" cy="1825096"/>
          </a:xfrm>
        </p:spPr>
        <p:txBody>
          <a:bodyPr/>
          <a:lstStyle/>
          <a:p>
            <a:pPr algn="ctr"/>
            <a:r>
              <a:rPr lang="en-US" dirty="0" err="1"/>
              <a:t>GeNDER</a:t>
            </a:r>
            <a:r>
              <a:rPr lang="en-US" dirty="0"/>
              <a:t> </a:t>
            </a:r>
            <a:r>
              <a:rPr lang="en-US" dirty="0" err="1"/>
              <a:t>statsitics</a:t>
            </a:r>
            <a:r>
              <a:rPr lang="en-US" dirty="0"/>
              <a:t>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A8F27-D30E-4C5E-B83C-41420AA92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718128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Kelwin A. Ortiz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Rhyan</a:t>
            </a:r>
            <a:r>
              <a:rPr lang="en-US" dirty="0"/>
              <a:t> Vargas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Liam </a:t>
            </a:r>
            <a:r>
              <a:rPr lang="en-US" dirty="0" err="1"/>
              <a:t>Cahil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Riken </a:t>
            </a:r>
            <a:r>
              <a:rPr lang="en-US" dirty="0" err="1"/>
              <a:t>Maharjan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4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4EDB-3CF0-4105-9397-7B922CE5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#1 -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4C39D-A6DF-4B65-AEBB-E2AA2DEE8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840" y="1798319"/>
            <a:ext cx="5557520" cy="48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8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68A-5CD5-472C-A5C7-874DAF9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91B-D2B3-46B7-862F-674BE438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15985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Plan</a:t>
            </a:r>
          </a:p>
          <a:p>
            <a:r>
              <a:rPr lang="en-US" dirty="0"/>
              <a:t>Hadoop Tools</a:t>
            </a:r>
          </a:p>
          <a:p>
            <a:pPr lvl="1"/>
            <a:r>
              <a:rPr lang="en-US" dirty="0"/>
              <a:t>Sqoop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Oozie</a:t>
            </a:r>
          </a:p>
          <a:p>
            <a:r>
              <a:rPr lang="en-US" dirty="0"/>
              <a:t>Question #1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>
                <a:highlight>
                  <a:srgbClr val="008080"/>
                </a:highlight>
              </a:rPr>
              <a:t>Question #2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CF50-F880-4956-B6A7-390474896EB5}"/>
              </a:ext>
            </a:extLst>
          </p:cNvPr>
          <p:cNvSpPr txBox="1">
            <a:spLocks/>
          </p:cNvSpPr>
          <p:nvPr/>
        </p:nvSpPr>
        <p:spPr>
          <a:xfrm>
            <a:off x="5883729" y="2194560"/>
            <a:ext cx="284661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Q</a:t>
            </a:r>
            <a:r>
              <a:rPr lang="en-US" sz="1500" dirty="0"/>
              <a:t>uestion #3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#4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#5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Improvements</a:t>
            </a:r>
          </a:p>
          <a:p>
            <a:r>
              <a:rPr lang="en-US" sz="1500" dirty="0"/>
              <a:t>OLAP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4443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D03C-A6CD-492C-84F6-FBAA9513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BD98-6D9E-4E4B-90F7-C9C3573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99011"/>
          </a:xfrm>
        </p:spPr>
        <p:txBody>
          <a:bodyPr/>
          <a:lstStyle/>
          <a:p>
            <a:pPr algn="ctr"/>
            <a:r>
              <a:rPr lang="en-US" dirty="0"/>
              <a:t>List the average increase in female education in the United States from the year 2000.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9A40B-ABE9-4DAB-B277-1AE7369523DC}"/>
              </a:ext>
            </a:extLst>
          </p:cNvPr>
          <p:cNvSpPr txBox="1">
            <a:spLocks/>
          </p:cNvSpPr>
          <p:nvPr/>
        </p:nvSpPr>
        <p:spPr>
          <a:xfrm>
            <a:off x="685800" y="3538946"/>
            <a:ext cx="10820400" cy="79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Tertiary gross graduation female will answer the question.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6E19F-EA23-43CD-88EE-F359380FC83E}"/>
              </a:ext>
            </a:extLst>
          </p:cNvPr>
          <p:cNvSpPr txBox="1">
            <a:spLocks/>
          </p:cNvSpPr>
          <p:nvPr/>
        </p:nvSpPr>
        <p:spPr>
          <a:xfrm>
            <a:off x="685800" y="4483826"/>
            <a:ext cx="10820400" cy="14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Approach</a:t>
            </a:r>
          </a:p>
          <a:p>
            <a:r>
              <a:rPr lang="en-US" sz="1900" dirty="0"/>
              <a:t>The difference for each year was obtained and divided by the difference between year.</a:t>
            </a:r>
          </a:p>
          <a:p>
            <a:pPr lvl="1"/>
            <a:r>
              <a:rPr lang="en-US" sz="1700" dirty="0"/>
              <a:t>Formula : (Current Value – Past Value) / (Current Value Year – Past Value Year)</a:t>
            </a:r>
          </a:p>
          <a:p>
            <a:pPr lvl="1"/>
            <a:r>
              <a:rPr lang="en-US" sz="1700" dirty="0"/>
              <a:t>Null values considered.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6B1F-C2E3-47E5-A191-5DAA848B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C95D-C4B5-4FBF-87BF-161985F8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5130"/>
            <a:ext cx="10820400" cy="4373556"/>
          </a:xfrm>
        </p:spPr>
        <p:txBody>
          <a:bodyPr/>
          <a:lstStyle/>
          <a:p>
            <a:r>
              <a:rPr lang="en-US" dirty="0"/>
              <a:t>Methodology: </a:t>
            </a:r>
          </a:p>
          <a:p>
            <a:pPr lvl="1"/>
            <a:r>
              <a:rPr lang="en-US" dirty="0"/>
              <a:t>Sqoop export from HDFS to MySQL.</a:t>
            </a:r>
          </a:p>
          <a:p>
            <a:pPr lvl="1"/>
            <a:r>
              <a:rPr lang="en-US" dirty="0"/>
              <a:t>Create view inside MySQL.</a:t>
            </a:r>
          </a:p>
          <a:p>
            <a:pPr lvl="1"/>
            <a:r>
              <a:rPr lang="en-US" dirty="0"/>
              <a:t>Sqoop import the view to HDFS.</a:t>
            </a:r>
          </a:p>
          <a:p>
            <a:pPr lvl="1"/>
            <a:r>
              <a:rPr lang="en-US" dirty="0"/>
              <a:t>Import the data from Hive and Pig.</a:t>
            </a:r>
          </a:p>
          <a:p>
            <a:pPr lvl="1"/>
            <a:r>
              <a:rPr lang="en-US" dirty="0"/>
              <a:t>Create UDFs.</a:t>
            </a:r>
          </a:p>
          <a:p>
            <a:pPr lvl="1"/>
            <a:r>
              <a:rPr lang="en-US" dirty="0"/>
              <a:t>Export Pig result to HBase.</a:t>
            </a:r>
          </a:p>
          <a:p>
            <a:pPr lvl="1"/>
            <a:r>
              <a:rPr lang="en-US" dirty="0"/>
              <a:t>Create new table to export Hive data to HDFS.</a:t>
            </a:r>
          </a:p>
          <a:p>
            <a:pPr lvl="1"/>
            <a:r>
              <a:rPr lang="en-US" dirty="0"/>
              <a:t>Used Microsoft Power BI to do data analysis.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The average change in the female education in the United States is 0.7729%</a:t>
            </a:r>
          </a:p>
        </p:txBody>
      </p:sp>
    </p:spTree>
    <p:extLst>
      <p:ext uri="{BB962C8B-B14F-4D97-AF65-F5344CB8AC3E}">
        <p14:creationId xmlns:p14="http://schemas.microsoft.com/office/powerpoint/2010/main" val="93756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4EDB-3CF0-4105-9397-7B922CE5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#2 -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4AD95E-1AF6-4B6E-81C8-587AD36B0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44" y="2269649"/>
            <a:ext cx="10774907" cy="10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68A-5CD5-472C-A5C7-874DAF9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91B-D2B3-46B7-862F-674BE438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15985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Plan</a:t>
            </a:r>
          </a:p>
          <a:p>
            <a:r>
              <a:rPr lang="en-US" dirty="0"/>
              <a:t>Hadoop Tools</a:t>
            </a:r>
          </a:p>
          <a:p>
            <a:pPr lvl="1"/>
            <a:r>
              <a:rPr lang="en-US" dirty="0"/>
              <a:t>Sqoop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Oozie</a:t>
            </a:r>
          </a:p>
          <a:p>
            <a:r>
              <a:rPr lang="en-US" dirty="0"/>
              <a:t>Question #1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Question #2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CF50-F880-4956-B6A7-390474896EB5}"/>
              </a:ext>
            </a:extLst>
          </p:cNvPr>
          <p:cNvSpPr txBox="1">
            <a:spLocks/>
          </p:cNvSpPr>
          <p:nvPr/>
        </p:nvSpPr>
        <p:spPr>
          <a:xfrm>
            <a:off x="5883729" y="2194560"/>
            <a:ext cx="284661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ighlight>
                  <a:srgbClr val="008080"/>
                </a:highlight>
              </a:rPr>
              <a:t>Q</a:t>
            </a:r>
            <a:r>
              <a:rPr lang="en-US" sz="1500" dirty="0">
                <a:highlight>
                  <a:srgbClr val="008080"/>
                </a:highlight>
              </a:rPr>
              <a:t>uestion #3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#4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#5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Improvements</a:t>
            </a:r>
          </a:p>
          <a:p>
            <a:r>
              <a:rPr lang="en-US" sz="1500" dirty="0"/>
              <a:t>OLAP Presentation</a:t>
            </a:r>
          </a:p>
        </p:txBody>
      </p:sp>
    </p:spTree>
    <p:extLst>
      <p:ext uri="{BB962C8B-B14F-4D97-AF65-F5344CB8AC3E}">
        <p14:creationId xmlns:p14="http://schemas.microsoft.com/office/powerpoint/2010/main" val="64380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D03C-A6CD-492C-84F6-FBAA9513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BD98-6D9E-4E4B-90F7-C9C3573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99011"/>
          </a:xfrm>
        </p:spPr>
        <p:txBody>
          <a:bodyPr/>
          <a:lstStyle/>
          <a:p>
            <a:pPr algn="ctr"/>
            <a:r>
              <a:rPr lang="en-US" dirty="0"/>
              <a:t>List the percentage of change in male employment from the year 2000.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9A40B-ABE9-4DAB-B277-1AE7369523DC}"/>
              </a:ext>
            </a:extLst>
          </p:cNvPr>
          <p:cNvSpPr txBox="1">
            <a:spLocks/>
          </p:cNvSpPr>
          <p:nvPr/>
        </p:nvSpPr>
        <p:spPr>
          <a:xfrm>
            <a:off x="685800" y="3538946"/>
            <a:ext cx="10820400" cy="799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Males with self employment.</a:t>
            </a:r>
          </a:p>
          <a:p>
            <a:pPr lvl="1"/>
            <a:r>
              <a:rPr lang="en-US" dirty="0"/>
              <a:t>The percentage of change between each year Starting from 2000.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6E19F-EA23-43CD-88EE-F359380FC83E}"/>
              </a:ext>
            </a:extLst>
          </p:cNvPr>
          <p:cNvSpPr txBox="1">
            <a:spLocks/>
          </p:cNvSpPr>
          <p:nvPr/>
        </p:nvSpPr>
        <p:spPr>
          <a:xfrm>
            <a:off x="685800" y="4483826"/>
            <a:ext cx="10820400" cy="14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Approach</a:t>
            </a:r>
          </a:p>
          <a:p>
            <a:pPr lvl="1"/>
            <a:r>
              <a:rPr lang="en-US" sz="1700" dirty="0"/>
              <a:t>Create a view from the master data. (MySQL)</a:t>
            </a:r>
          </a:p>
          <a:p>
            <a:pPr lvl="1"/>
            <a:r>
              <a:rPr lang="en-US" sz="1700" dirty="0"/>
              <a:t>Load to Hive and Pig this view.</a:t>
            </a:r>
          </a:p>
          <a:p>
            <a:pPr lvl="1"/>
            <a:r>
              <a:rPr lang="en-US" sz="1700" dirty="0"/>
              <a:t>Output the results to HBase.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8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4EDB-3CF0-4105-9397-7B922CE5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#3 -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ED294-620A-420A-871D-9366C1E39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720" y="1879600"/>
            <a:ext cx="7569199" cy="47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4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68A-5CD5-472C-A5C7-874DAF9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91B-D2B3-46B7-862F-674BE438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15985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Plan</a:t>
            </a:r>
          </a:p>
          <a:p>
            <a:r>
              <a:rPr lang="en-US" dirty="0"/>
              <a:t>Hadoop Tools</a:t>
            </a:r>
          </a:p>
          <a:p>
            <a:pPr lvl="1"/>
            <a:r>
              <a:rPr lang="en-US" dirty="0"/>
              <a:t>Sqoop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Oozie</a:t>
            </a:r>
          </a:p>
          <a:p>
            <a:r>
              <a:rPr lang="en-US" dirty="0"/>
              <a:t>Question #1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Question #2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CF50-F880-4956-B6A7-390474896EB5}"/>
              </a:ext>
            </a:extLst>
          </p:cNvPr>
          <p:cNvSpPr txBox="1">
            <a:spLocks/>
          </p:cNvSpPr>
          <p:nvPr/>
        </p:nvSpPr>
        <p:spPr>
          <a:xfrm>
            <a:off x="5883729" y="2194560"/>
            <a:ext cx="284661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Q</a:t>
            </a:r>
            <a:r>
              <a:rPr lang="en-US" sz="1500" dirty="0"/>
              <a:t>uestion #3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>
                <a:highlight>
                  <a:srgbClr val="008080"/>
                </a:highlight>
              </a:rPr>
              <a:t>Question #4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#5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Improvements</a:t>
            </a:r>
          </a:p>
          <a:p>
            <a:r>
              <a:rPr lang="en-US" sz="1500" dirty="0"/>
              <a:t>OLAP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160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D03C-A6CD-492C-84F6-FBAA9513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BD98-6D9E-4E4B-90F7-C9C3573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99011"/>
          </a:xfrm>
        </p:spPr>
        <p:txBody>
          <a:bodyPr/>
          <a:lstStyle/>
          <a:p>
            <a:pPr algn="ctr"/>
            <a:r>
              <a:rPr lang="en-US" dirty="0"/>
              <a:t>List the percentage of change in female employment from the year 2000.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9A40B-ABE9-4DAB-B277-1AE7369523DC}"/>
              </a:ext>
            </a:extLst>
          </p:cNvPr>
          <p:cNvSpPr txBox="1">
            <a:spLocks/>
          </p:cNvSpPr>
          <p:nvPr/>
        </p:nvSpPr>
        <p:spPr>
          <a:xfrm>
            <a:off x="685800" y="3538946"/>
            <a:ext cx="10820400" cy="799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Females with self employment.</a:t>
            </a:r>
          </a:p>
          <a:p>
            <a:pPr lvl="1"/>
            <a:r>
              <a:rPr lang="en-US" dirty="0"/>
              <a:t>The percentage of change between each year Starting from 2000.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6E19F-EA23-43CD-88EE-F359380FC83E}"/>
              </a:ext>
            </a:extLst>
          </p:cNvPr>
          <p:cNvSpPr txBox="1">
            <a:spLocks/>
          </p:cNvSpPr>
          <p:nvPr/>
        </p:nvSpPr>
        <p:spPr>
          <a:xfrm>
            <a:off x="685800" y="4483826"/>
            <a:ext cx="10820400" cy="14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Approach</a:t>
            </a:r>
          </a:p>
          <a:p>
            <a:pPr lvl="1"/>
            <a:r>
              <a:rPr lang="en-US" sz="1700" dirty="0"/>
              <a:t>Create a view from the master data. (MySQL)</a:t>
            </a:r>
          </a:p>
          <a:p>
            <a:pPr lvl="1"/>
            <a:r>
              <a:rPr lang="en-US" sz="1700" dirty="0"/>
              <a:t>Load to Hive and Pig this view.</a:t>
            </a:r>
          </a:p>
          <a:p>
            <a:pPr lvl="1"/>
            <a:r>
              <a:rPr lang="en-US" sz="1700" dirty="0"/>
              <a:t>Output the results to HBase.</a:t>
            </a:r>
          </a:p>
          <a:p>
            <a:endParaRPr lang="en-US" sz="1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1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68A-5CD5-472C-A5C7-874DAF9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91B-D2B3-46B7-862F-674BE438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15985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008080"/>
                </a:highlight>
              </a:rPr>
              <a:t>Problem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Plan</a:t>
            </a:r>
          </a:p>
          <a:p>
            <a:r>
              <a:rPr lang="en-US" dirty="0"/>
              <a:t>Hadoop Tools</a:t>
            </a:r>
          </a:p>
          <a:p>
            <a:pPr lvl="1"/>
            <a:r>
              <a:rPr lang="en-US" dirty="0"/>
              <a:t>Sqoop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Oozie</a:t>
            </a:r>
          </a:p>
          <a:p>
            <a:r>
              <a:rPr lang="en-US" dirty="0"/>
              <a:t>Question #1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Question #2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CF50-F880-4956-B6A7-390474896EB5}"/>
              </a:ext>
            </a:extLst>
          </p:cNvPr>
          <p:cNvSpPr txBox="1">
            <a:spLocks/>
          </p:cNvSpPr>
          <p:nvPr/>
        </p:nvSpPr>
        <p:spPr>
          <a:xfrm>
            <a:off x="5883729" y="2194560"/>
            <a:ext cx="284661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Q</a:t>
            </a:r>
            <a:r>
              <a:rPr lang="en-US" sz="1500" dirty="0"/>
              <a:t>uestion #3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#4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#5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Improvements</a:t>
            </a:r>
          </a:p>
          <a:p>
            <a:r>
              <a:rPr lang="en-US" sz="1500" dirty="0"/>
              <a:t>OLAP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72542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4EDB-3CF0-4105-9397-7B922CE5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#4 -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8C8F6C-5D4C-49CD-8AB3-4FDCA5876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349" y="1663103"/>
            <a:ext cx="7947301" cy="51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1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68A-5CD5-472C-A5C7-874DAF9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91B-D2B3-46B7-862F-674BE438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15985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Plan</a:t>
            </a:r>
          </a:p>
          <a:p>
            <a:r>
              <a:rPr lang="en-US" dirty="0"/>
              <a:t>Hadoop Tools</a:t>
            </a:r>
          </a:p>
          <a:p>
            <a:pPr lvl="1"/>
            <a:r>
              <a:rPr lang="en-US" dirty="0"/>
              <a:t>Sqoop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Oozie</a:t>
            </a:r>
          </a:p>
          <a:p>
            <a:r>
              <a:rPr lang="en-US" dirty="0"/>
              <a:t>Question #1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Question #2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CF50-F880-4956-B6A7-390474896EB5}"/>
              </a:ext>
            </a:extLst>
          </p:cNvPr>
          <p:cNvSpPr txBox="1">
            <a:spLocks/>
          </p:cNvSpPr>
          <p:nvPr/>
        </p:nvSpPr>
        <p:spPr>
          <a:xfrm>
            <a:off x="5883729" y="2194560"/>
            <a:ext cx="284661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Q</a:t>
            </a:r>
            <a:r>
              <a:rPr lang="en-US" sz="1500" dirty="0"/>
              <a:t>uestion #3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#4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>
                <a:highlight>
                  <a:srgbClr val="008080"/>
                </a:highlight>
              </a:rPr>
              <a:t>Question #5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Improvements</a:t>
            </a:r>
          </a:p>
          <a:p>
            <a:r>
              <a:rPr lang="en-US" sz="1500" dirty="0"/>
              <a:t>OLAP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4631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D03C-A6CD-492C-84F6-FBAA9513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BD98-6D9E-4E4B-90F7-C9C3573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99011"/>
          </a:xfrm>
        </p:spPr>
        <p:txBody>
          <a:bodyPr/>
          <a:lstStyle/>
          <a:p>
            <a:pPr algn="ctr"/>
            <a:r>
              <a:rPr lang="en-US" dirty="0"/>
              <a:t>What is the average percentage of female labor force in the Philippines and United States from year 2000-2016?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9A40B-ABE9-4DAB-B277-1AE7369523DC}"/>
              </a:ext>
            </a:extLst>
          </p:cNvPr>
          <p:cNvSpPr txBox="1">
            <a:spLocks/>
          </p:cNvSpPr>
          <p:nvPr/>
        </p:nvSpPr>
        <p:spPr>
          <a:xfrm>
            <a:off x="685800" y="3538946"/>
            <a:ext cx="10820400" cy="799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United States percentage will be higher.</a:t>
            </a:r>
          </a:p>
          <a:p>
            <a:pPr lvl="1"/>
            <a:r>
              <a:rPr lang="en-US" dirty="0"/>
              <a:t>Based on “Labor Force female %”.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6E19F-EA23-43CD-88EE-F359380FC83E}"/>
              </a:ext>
            </a:extLst>
          </p:cNvPr>
          <p:cNvSpPr txBox="1">
            <a:spLocks/>
          </p:cNvSpPr>
          <p:nvPr/>
        </p:nvSpPr>
        <p:spPr>
          <a:xfrm>
            <a:off x="685800" y="4483826"/>
            <a:ext cx="10820400" cy="14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Approach</a:t>
            </a:r>
          </a:p>
          <a:p>
            <a:pPr lvl="1"/>
            <a:r>
              <a:rPr lang="en-US" sz="1700" dirty="0"/>
              <a:t>Transposed SQL.</a:t>
            </a:r>
          </a:p>
          <a:p>
            <a:pPr lvl="1"/>
            <a:r>
              <a:rPr lang="en-US" sz="1700" dirty="0"/>
              <a:t>Load, group and calculate average in Pig.</a:t>
            </a:r>
          </a:p>
          <a:p>
            <a:pPr lvl="1"/>
            <a:r>
              <a:rPr lang="en-US" sz="1700" dirty="0"/>
              <a:t>Used hive </a:t>
            </a:r>
            <a:r>
              <a:rPr lang="en-US" sz="1700" dirty="0" err="1"/>
              <a:t>avg</a:t>
            </a:r>
            <a:r>
              <a:rPr lang="en-US" sz="1700" dirty="0"/>
              <a:t>()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1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4EDB-3CF0-4105-9397-7B922CE5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#5 -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04B2A-3BCE-496B-8BB3-816399060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130" y="2493673"/>
            <a:ext cx="4712621" cy="692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8D4A3-C658-4F6B-A5B0-5DFFD5B9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1" y="329938"/>
            <a:ext cx="5501618" cy="64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7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68A-5CD5-472C-A5C7-874DAF9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91B-D2B3-46B7-862F-674BE438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15985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Plan</a:t>
            </a:r>
          </a:p>
          <a:p>
            <a:r>
              <a:rPr lang="en-US" dirty="0"/>
              <a:t>Hadoop Tools</a:t>
            </a:r>
          </a:p>
          <a:p>
            <a:pPr lvl="1"/>
            <a:r>
              <a:rPr lang="en-US" dirty="0"/>
              <a:t>Sqoop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Oozie</a:t>
            </a:r>
          </a:p>
          <a:p>
            <a:r>
              <a:rPr lang="en-US" dirty="0"/>
              <a:t>Question #1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Question #2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CF50-F880-4956-B6A7-390474896EB5}"/>
              </a:ext>
            </a:extLst>
          </p:cNvPr>
          <p:cNvSpPr txBox="1">
            <a:spLocks/>
          </p:cNvSpPr>
          <p:nvPr/>
        </p:nvSpPr>
        <p:spPr>
          <a:xfrm>
            <a:off x="5883729" y="2194560"/>
            <a:ext cx="284661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Q</a:t>
            </a:r>
            <a:r>
              <a:rPr lang="en-US" sz="1500" dirty="0"/>
              <a:t>uestion #3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#4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#5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>
                <a:highlight>
                  <a:srgbClr val="008080"/>
                </a:highlight>
              </a:rPr>
              <a:t>Improvements</a:t>
            </a:r>
          </a:p>
          <a:p>
            <a:r>
              <a:rPr lang="en-US" sz="1500" dirty="0"/>
              <a:t>OLAP Presentation</a:t>
            </a:r>
          </a:p>
        </p:txBody>
      </p:sp>
    </p:spTree>
    <p:extLst>
      <p:ext uri="{BB962C8B-B14F-4D97-AF65-F5344CB8AC3E}">
        <p14:creationId xmlns:p14="http://schemas.microsoft.com/office/powerpoint/2010/main" val="685674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3418-3D3E-434E-AFBA-7B1F0789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01A9-A770-4F2D-BD9C-3E1C3EA0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data cleansing process with Oozie.</a:t>
            </a:r>
          </a:p>
          <a:p>
            <a:r>
              <a:rPr lang="en-US" dirty="0"/>
              <a:t>Connect OLAP tool directly to destination folder. (Process output)</a:t>
            </a:r>
          </a:p>
          <a:p>
            <a:r>
              <a:rPr lang="en-US" dirty="0"/>
              <a:t>Design own cluster for processing.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50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68A-5CD5-472C-A5C7-874DAF9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91B-D2B3-46B7-862F-674BE438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15985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Plan</a:t>
            </a:r>
          </a:p>
          <a:p>
            <a:r>
              <a:rPr lang="en-US" dirty="0"/>
              <a:t>Hadoop Tools</a:t>
            </a:r>
          </a:p>
          <a:p>
            <a:pPr lvl="1"/>
            <a:r>
              <a:rPr lang="en-US" dirty="0"/>
              <a:t>Sqoop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Oozie</a:t>
            </a:r>
          </a:p>
          <a:p>
            <a:r>
              <a:rPr lang="en-US" dirty="0"/>
              <a:t>Question #1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Question #2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CF50-F880-4956-B6A7-390474896EB5}"/>
              </a:ext>
            </a:extLst>
          </p:cNvPr>
          <p:cNvSpPr txBox="1">
            <a:spLocks/>
          </p:cNvSpPr>
          <p:nvPr/>
        </p:nvSpPr>
        <p:spPr>
          <a:xfrm>
            <a:off x="5883729" y="2194560"/>
            <a:ext cx="284661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Q</a:t>
            </a:r>
            <a:r>
              <a:rPr lang="en-US" sz="1500" dirty="0"/>
              <a:t>uestion #3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#4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#5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Improvements</a:t>
            </a:r>
          </a:p>
          <a:p>
            <a:r>
              <a:rPr lang="en-US" sz="1500" dirty="0">
                <a:highlight>
                  <a:srgbClr val="008080"/>
                </a:highlight>
              </a:rPr>
              <a:t>OLAP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5941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4A37-6B11-4060-AF30-A69773DD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PRESENTATION – MICROSOFT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A5C1-AE40-40F3-A588-223EA369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8" y="2102540"/>
            <a:ext cx="7173686" cy="3215640"/>
          </a:xfrm>
        </p:spPr>
        <p:txBody>
          <a:bodyPr/>
          <a:lstStyle/>
          <a:p>
            <a:r>
              <a:rPr lang="en-US" dirty="0"/>
              <a:t>What is Microsoft Power BI?</a:t>
            </a:r>
          </a:p>
          <a:p>
            <a:pPr lvl="1"/>
            <a:r>
              <a:rPr lang="en-US" dirty="0"/>
              <a:t>Power BI is a business analytic tool.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Why Power BI?</a:t>
            </a:r>
          </a:p>
          <a:p>
            <a:pPr lvl="1"/>
            <a:r>
              <a:rPr lang="en-US" dirty="0"/>
              <a:t>Able to connect to different multiple data sources.</a:t>
            </a:r>
          </a:p>
          <a:p>
            <a:pPr lvl="1"/>
            <a:r>
              <a:rPr lang="en-US" dirty="0"/>
              <a:t>Sharing.</a:t>
            </a:r>
          </a:p>
          <a:p>
            <a:pPr lvl="1"/>
            <a:r>
              <a:rPr lang="en-US" dirty="0"/>
              <a:t>Mobile access to dashboards and reports.</a:t>
            </a:r>
          </a:p>
          <a:p>
            <a:pPr lvl="1"/>
            <a:r>
              <a:rPr lang="en-US" dirty="0"/>
              <a:t>Variety of visual reports.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D797A-B4F2-4EC3-B2A6-3AFEF99B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461" y="2113183"/>
            <a:ext cx="1784439" cy="1784439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27E58E-162C-4A8D-8DED-970D8189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40" y="4032328"/>
            <a:ext cx="5502525" cy="25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7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7B6A-3A4E-42E7-9F53-73E45E1B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19A5-D645-43D7-AECC-202D875C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business question with the data provided.</a:t>
            </a:r>
          </a:p>
          <a:p>
            <a:r>
              <a:rPr lang="en-US" dirty="0"/>
              <a:t>Data provided was unorganized.</a:t>
            </a:r>
          </a:p>
          <a:p>
            <a:r>
              <a:rPr lang="en-US" dirty="0"/>
              <a:t>Excess data.</a:t>
            </a:r>
          </a:p>
          <a:p>
            <a:r>
              <a:rPr lang="en-US" dirty="0"/>
              <a:t>Multiple files.</a:t>
            </a:r>
          </a:p>
        </p:txBody>
      </p:sp>
    </p:spTree>
    <p:extLst>
      <p:ext uri="{BB962C8B-B14F-4D97-AF65-F5344CB8AC3E}">
        <p14:creationId xmlns:p14="http://schemas.microsoft.com/office/powerpoint/2010/main" val="29782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3868-BC7A-454F-A30B-8BA1E1EE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C107-4DBA-4491-B448-0CD01BDD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Hadoop tools. (Sqoop, Hive, Pig, HBase, Oozie)</a:t>
            </a:r>
          </a:p>
          <a:p>
            <a:r>
              <a:rPr lang="en-US" dirty="0"/>
              <a:t>Create a OLTP. (MySQL)</a:t>
            </a:r>
          </a:p>
          <a:p>
            <a:r>
              <a:rPr lang="en-US" dirty="0"/>
              <a:t>Obtain and process useful data. (Hive, Pig) </a:t>
            </a:r>
          </a:p>
          <a:p>
            <a:r>
              <a:rPr lang="en-US" dirty="0"/>
              <a:t>Store data in HBase format. (HBase)</a:t>
            </a:r>
          </a:p>
          <a:p>
            <a:r>
              <a:rPr lang="en-US" dirty="0"/>
              <a:t>Automatize the process. (Oozie)</a:t>
            </a:r>
          </a:p>
          <a:p>
            <a:r>
              <a:rPr lang="en-US" dirty="0"/>
              <a:t>Use OLAP tool to create reports. (Microsoft Power BI)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D9EA-E61D-47ED-AF3E-C020EF9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56DE-A721-4639-9B0F-1AB516D5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transfer data to an OLTP. (MySQL, Sqoop)</a:t>
            </a:r>
          </a:p>
          <a:p>
            <a:r>
              <a:rPr lang="en-US" dirty="0"/>
              <a:t>Obtain and process valuable data. (Hive, Pig)</a:t>
            </a:r>
          </a:p>
          <a:p>
            <a:r>
              <a:rPr lang="en-US" dirty="0"/>
              <a:t>Store the data in a NoSQL table. (HBase)</a:t>
            </a:r>
          </a:p>
          <a:p>
            <a:r>
              <a:rPr lang="en-US" dirty="0"/>
              <a:t>Obtain results files for OLAP processing. (Microsoft Power BI)</a:t>
            </a:r>
          </a:p>
          <a:p>
            <a:r>
              <a:rPr lang="en-US" dirty="0"/>
              <a:t>Automate data transformation and processing. (Oozie)</a:t>
            </a:r>
          </a:p>
        </p:txBody>
      </p:sp>
    </p:spTree>
    <p:extLst>
      <p:ext uri="{BB962C8B-B14F-4D97-AF65-F5344CB8AC3E}">
        <p14:creationId xmlns:p14="http://schemas.microsoft.com/office/powerpoint/2010/main" val="328019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68A-5CD5-472C-A5C7-874DAF9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91B-D2B3-46B7-862F-674BE438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15985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Plan</a:t>
            </a:r>
          </a:p>
          <a:p>
            <a:r>
              <a:rPr lang="en-US" dirty="0">
                <a:highlight>
                  <a:srgbClr val="008080"/>
                </a:highlight>
              </a:rPr>
              <a:t>Hadoop Tools</a:t>
            </a:r>
          </a:p>
          <a:p>
            <a:pPr lvl="1"/>
            <a:r>
              <a:rPr lang="en-US" dirty="0"/>
              <a:t>Sqoop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Oozie</a:t>
            </a:r>
          </a:p>
          <a:p>
            <a:r>
              <a:rPr lang="en-US" dirty="0"/>
              <a:t>Question #1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Question #2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CF50-F880-4956-B6A7-390474896EB5}"/>
              </a:ext>
            </a:extLst>
          </p:cNvPr>
          <p:cNvSpPr txBox="1">
            <a:spLocks/>
          </p:cNvSpPr>
          <p:nvPr/>
        </p:nvSpPr>
        <p:spPr>
          <a:xfrm>
            <a:off x="5883729" y="2194560"/>
            <a:ext cx="284661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Q</a:t>
            </a:r>
            <a:r>
              <a:rPr lang="en-US" sz="1500" dirty="0"/>
              <a:t>uestion #3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#4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#5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Improvements</a:t>
            </a:r>
          </a:p>
          <a:p>
            <a:r>
              <a:rPr lang="en-US" sz="1500" dirty="0"/>
              <a:t>OLAP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396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2EFA-AF2B-482F-BCB7-19759FC8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210475"/>
            <a:ext cx="8610600" cy="668383"/>
          </a:xfrm>
        </p:spPr>
        <p:txBody>
          <a:bodyPr/>
          <a:lstStyle/>
          <a:p>
            <a:pPr algn="l"/>
            <a:r>
              <a:rPr lang="en-US" sz="3600" dirty="0" err="1"/>
              <a:t>sqoop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320F-BB45-40AC-874F-75B2188F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8822"/>
            <a:ext cx="3619500" cy="890748"/>
          </a:xfrm>
        </p:spPr>
        <p:txBody>
          <a:bodyPr/>
          <a:lstStyle/>
          <a:p>
            <a:r>
              <a:rPr lang="en-US" dirty="0"/>
              <a:t>Data migration tool.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5C313B-FCB9-43F2-BE51-D84CBD74EA5A}"/>
              </a:ext>
            </a:extLst>
          </p:cNvPr>
          <p:cNvSpPr txBox="1">
            <a:spLocks/>
          </p:cNvSpPr>
          <p:nvPr/>
        </p:nvSpPr>
        <p:spPr>
          <a:xfrm>
            <a:off x="141514" y="3526672"/>
            <a:ext cx="3113314" cy="66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Hive &amp; pig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A09CA0-07F4-4F6B-AF80-A10296BBC573}"/>
              </a:ext>
            </a:extLst>
          </p:cNvPr>
          <p:cNvSpPr txBox="1">
            <a:spLocks/>
          </p:cNvSpPr>
          <p:nvPr/>
        </p:nvSpPr>
        <p:spPr>
          <a:xfrm>
            <a:off x="685800" y="4394984"/>
            <a:ext cx="3951514" cy="133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processing tool.</a:t>
            </a:r>
          </a:p>
          <a:p>
            <a:r>
              <a:rPr lang="en-US" dirty="0"/>
              <a:t>SQL commands.</a:t>
            </a:r>
          </a:p>
          <a:p>
            <a:r>
              <a:rPr lang="en-US" dirty="0"/>
              <a:t>Scripting.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8FED2-6F7D-48B1-AC44-37C394418527}"/>
              </a:ext>
            </a:extLst>
          </p:cNvPr>
          <p:cNvSpPr txBox="1">
            <a:spLocks/>
          </p:cNvSpPr>
          <p:nvPr/>
        </p:nvSpPr>
        <p:spPr>
          <a:xfrm>
            <a:off x="6538555" y="1878856"/>
            <a:ext cx="4679341" cy="668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storing tool.</a:t>
            </a:r>
          </a:p>
          <a:p>
            <a:r>
              <a:rPr lang="en-US" dirty="0"/>
              <a:t>NoSQL database for Distributed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0497A5-A315-4E76-8A79-24DDB2CA51E3}"/>
              </a:ext>
            </a:extLst>
          </p:cNvPr>
          <p:cNvSpPr txBox="1">
            <a:spLocks/>
          </p:cNvSpPr>
          <p:nvPr/>
        </p:nvSpPr>
        <p:spPr>
          <a:xfrm>
            <a:off x="6564591" y="4394984"/>
            <a:ext cx="3951514" cy="89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automation tool.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2A8E11-0EE6-4B43-883A-1A5313F79F1C}"/>
              </a:ext>
            </a:extLst>
          </p:cNvPr>
          <p:cNvSpPr txBox="1">
            <a:spLocks/>
          </p:cNvSpPr>
          <p:nvPr/>
        </p:nvSpPr>
        <p:spPr>
          <a:xfrm>
            <a:off x="6096000" y="3526672"/>
            <a:ext cx="3113314" cy="66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/>
              <a:t>oozie</a:t>
            </a: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A82F94-655C-4E24-947E-3C463CD32763}"/>
              </a:ext>
            </a:extLst>
          </p:cNvPr>
          <p:cNvSpPr txBox="1">
            <a:spLocks/>
          </p:cNvSpPr>
          <p:nvPr/>
        </p:nvSpPr>
        <p:spPr>
          <a:xfrm>
            <a:off x="6108962" y="1210474"/>
            <a:ext cx="2481102" cy="66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68A-5CD5-472C-A5C7-874DAF9F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91B-D2B3-46B7-862F-674BE438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15985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Plan</a:t>
            </a:r>
          </a:p>
          <a:p>
            <a:r>
              <a:rPr lang="en-US" dirty="0"/>
              <a:t>Hadoop Tools</a:t>
            </a:r>
          </a:p>
          <a:p>
            <a:pPr lvl="1"/>
            <a:r>
              <a:rPr lang="en-US" dirty="0"/>
              <a:t>Sqoop</a:t>
            </a:r>
          </a:p>
          <a:p>
            <a:pPr lvl="1"/>
            <a:r>
              <a:rPr lang="en-US" dirty="0"/>
              <a:t>Hive</a:t>
            </a:r>
          </a:p>
          <a:p>
            <a:pPr lvl="1"/>
            <a:r>
              <a:rPr lang="en-US" dirty="0"/>
              <a:t>Pig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Oozie</a:t>
            </a:r>
          </a:p>
          <a:p>
            <a:r>
              <a:rPr lang="en-US" dirty="0">
                <a:highlight>
                  <a:srgbClr val="008080"/>
                </a:highlight>
              </a:rPr>
              <a:t>Question #1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Question #2</a:t>
            </a:r>
          </a:p>
          <a:p>
            <a:pPr lvl="1"/>
            <a:r>
              <a:rPr lang="en-US" dirty="0"/>
              <a:t>Assumption</a:t>
            </a:r>
          </a:p>
          <a:p>
            <a:pPr lvl="1"/>
            <a:r>
              <a:rPr lang="en-US" dirty="0"/>
              <a:t>Approach</a:t>
            </a:r>
          </a:p>
          <a:p>
            <a:pPr lvl="1"/>
            <a:r>
              <a:rPr lang="en-US" dirty="0"/>
              <a:t>Output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D8CF50-F880-4956-B6A7-390474896EB5}"/>
              </a:ext>
            </a:extLst>
          </p:cNvPr>
          <p:cNvSpPr txBox="1">
            <a:spLocks/>
          </p:cNvSpPr>
          <p:nvPr/>
        </p:nvSpPr>
        <p:spPr>
          <a:xfrm>
            <a:off x="5883729" y="2194560"/>
            <a:ext cx="2846613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Q</a:t>
            </a:r>
            <a:r>
              <a:rPr lang="en-US" sz="1500" dirty="0"/>
              <a:t>uestion #3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#4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Question #5</a:t>
            </a:r>
          </a:p>
          <a:p>
            <a:pPr lvl="1"/>
            <a:r>
              <a:rPr lang="en-US" sz="1400" dirty="0"/>
              <a:t>Assumption</a:t>
            </a:r>
          </a:p>
          <a:p>
            <a:pPr lvl="1"/>
            <a:r>
              <a:rPr lang="en-US" sz="1400" dirty="0"/>
              <a:t>Approach</a:t>
            </a:r>
          </a:p>
          <a:p>
            <a:pPr lvl="1"/>
            <a:r>
              <a:rPr lang="en-US" sz="1400" dirty="0"/>
              <a:t>Output</a:t>
            </a:r>
          </a:p>
          <a:p>
            <a:r>
              <a:rPr lang="en-US" sz="1500" dirty="0"/>
              <a:t>Improvements</a:t>
            </a:r>
          </a:p>
          <a:p>
            <a:r>
              <a:rPr lang="en-US" sz="1500" dirty="0"/>
              <a:t>OLAP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696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D03C-A6CD-492C-84F6-FBAA9513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BD98-6D9E-4E4B-90F7-C9C3573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799011"/>
          </a:xfrm>
        </p:spPr>
        <p:txBody>
          <a:bodyPr/>
          <a:lstStyle/>
          <a:p>
            <a:pPr algn="ctr"/>
            <a:r>
              <a:rPr lang="en-US" dirty="0"/>
              <a:t>Identify the countries where percentage of female graduates is less than 30%.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9A40B-ABE9-4DAB-B277-1AE7369523DC}"/>
              </a:ext>
            </a:extLst>
          </p:cNvPr>
          <p:cNvSpPr txBox="1">
            <a:spLocks/>
          </p:cNvSpPr>
          <p:nvPr/>
        </p:nvSpPr>
        <p:spPr>
          <a:xfrm>
            <a:off x="685800" y="3538946"/>
            <a:ext cx="10820400" cy="799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Tertiary complete education for females.</a:t>
            </a:r>
          </a:p>
          <a:p>
            <a:pPr lvl="1"/>
            <a:r>
              <a:rPr lang="en-US" dirty="0"/>
              <a:t>Most recent years. (2010-2016)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6E19F-EA23-43CD-88EE-F359380FC83E}"/>
              </a:ext>
            </a:extLst>
          </p:cNvPr>
          <p:cNvSpPr txBox="1">
            <a:spLocks/>
          </p:cNvSpPr>
          <p:nvPr/>
        </p:nvSpPr>
        <p:spPr>
          <a:xfrm>
            <a:off x="685800" y="4483826"/>
            <a:ext cx="10820400" cy="14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Approach</a:t>
            </a:r>
          </a:p>
          <a:p>
            <a:pPr lvl="1"/>
            <a:r>
              <a:rPr lang="en-US" sz="1700" dirty="0"/>
              <a:t>Create a view from the master data. (MySQL)</a:t>
            </a:r>
          </a:p>
          <a:p>
            <a:pPr lvl="1"/>
            <a:r>
              <a:rPr lang="en-US" sz="1700" dirty="0"/>
              <a:t>Load to Hive and Pig this view.</a:t>
            </a:r>
          </a:p>
          <a:p>
            <a:pPr lvl="1"/>
            <a:r>
              <a:rPr lang="en-US" sz="1700" dirty="0"/>
              <a:t>Output the results to HBase.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243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130</TotalTime>
  <Words>1076</Words>
  <Application>Microsoft Office PowerPoint</Application>
  <PresentationFormat>Widescreen</PresentationFormat>
  <Paragraphs>399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Vapor Trail</vt:lpstr>
      <vt:lpstr>GeNDER statsitics analysis </vt:lpstr>
      <vt:lpstr>Table of contents</vt:lpstr>
      <vt:lpstr>problem</vt:lpstr>
      <vt:lpstr>Problem - requirements</vt:lpstr>
      <vt:lpstr>Problem - plan</vt:lpstr>
      <vt:lpstr>Table of contents</vt:lpstr>
      <vt:lpstr>sqoop</vt:lpstr>
      <vt:lpstr>Table of contents</vt:lpstr>
      <vt:lpstr>Question #1</vt:lpstr>
      <vt:lpstr>Question #1 - output</vt:lpstr>
      <vt:lpstr>Table of contents</vt:lpstr>
      <vt:lpstr>Question #2</vt:lpstr>
      <vt:lpstr>Question #2 </vt:lpstr>
      <vt:lpstr>Question #2 - output</vt:lpstr>
      <vt:lpstr>Table of contents</vt:lpstr>
      <vt:lpstr>Question #3</vt:lpstr>
      <vt:lpstr>Question #3 - output</vt:lpstr>
      <vt:lpstr>Table of contents</vt:lpstr>
      <vt:lpstr>Question #4</vt:lpstr>
      <vt:lpstr>Question #4 - output</vt:lpstr>
      <vt:lpstr>Table of contents</vt:lpstr>
      <vt:lpstr>Question #5</vt:lpstr>
      <vt:lpstr>Question #5 - output</vt:lpstr>
      <vt:lpstr>Table of contents</vt:lpstr>
      <vt:lpstr>Improvements</vt:lpstr>
      <vt:lpstr>Table of contents</vt:lpstr>
      <vt:lpstr>OLAP PRESENTATION – MICROSOFT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statsitics analysis</dc:title>
  <dc:creator>Kelwin Ortiz</dc:creator>
  <cp:lastModifiedBy>Kelwin Ortiz</cp:lastModifiedBy>
  <cp:revision>17</cp:revision>
  <dcterms:created xsi:type="dcterms:W3CDTF">2018-12-31T09:37:08Z</dcterms:created>
  <dcterms:modified xsi:type="dcterms:W3CDTF">2018-12-31T15:36:51Z</dcterms:modified>
</cp:coreProperties>
</file>