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4" r:id="rId2"/>
    <p:sldMasterId id="2147483690" r:id="rId3"/>
    <p:sldMasterId id="2147483715" r:id="rId4"/>
  </p:sldMasterIdLst>
  <p:notesMasterIdLst>
    <p:notesMasterId r:id="rId18"/>
  </p:notesMasterIdLst>
  <p:sldIdLst>
    <p:sldId id="256" r:id="rId5"/>
    <p:sldId id="257" r:id="rId6"/>
    <p:sldId id="258" r:id="rId7"/>
    <p:sldId id="276" r:id="rId8"/>
    <p:sldId id="260" r:id="rId9"/>
    <p:sldId id="284" r:id="rId10"/>
    <p:sldId id="285" r:id="rId11"/>
    <p:sldId id="287" r:id="rId12"/>
    <p:sldId id="280" r:id="rId13"/>
    <p:sldId id="286" r:id="rId14"/>
    <p:sldId id="282" r:id="rId15"/>
    <p:sldId id="281" r:id="rId16"/>
    <p:sldId id="278" r:id="rId17"/>
  </p:sldIdLst>
  <p:sldSz cx="9144000" cy="51435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>
      <p:cViewPr varScale="1">
        <p:scale>
          <a:sx n="154" d="100"/>
          <a:sy n="154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AEABCF3E-A67C-E9CB-84EA-EA5FA1E2EE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6076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D552E20E-33B8-FED8-201C-BE4F375B78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3856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n-FR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00;g200ed32f194_1_376:notes">
            <a:extLst>
              <a:ext uri="{FF2B5EF4-FFF2-40B4-BE49-F238E27FC236}">
                <a16:creationId xmlns:a16="http://schemas.microsoft.com/office/drawing/2014/main" id="{53252343-46DE-9CC2-3176-1A5106681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4" y="687391"/>
            <a:ext cx="6092820" cy="3427408"/>
          </a:xfrm>
        </p:spPr>
      </p:sp>
      <p:sp>
        <p:nvSpPr>
          <p:cNvPr id="3" name="Google Shape;3001;g200ed32f194_1_376:notes">
            <a:extLst>
              <a:ext uri="{FF2B5EF4-FFF2-40B4-BE49-F238E27FC236}">
                <a16:creationId xmlns:a16="http://schemas.microsoft.com/office/drawing/2014/main" id="{73C9B976-D588-31CA-2183-48223F9CCF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72;g200f81db343_5_603:notes">
            <a:extLst>
              <a:ext uri="{FF2B5EF4-FFF2-40B4-BE49-F238E27FC236}">
                <a16:creationId xmlns:a16="http://schemas.microsoft.com/office/drawing/2014/main" id="{8627599B-4F83-544A-560D-D04243404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3073;g200f81db343_5_603:notes">
            <a:extLst>
              <a:ext uri="{FF2B5EF4-FFF2-40B4-BE49-F238E27FC236}">
                <a16:creationId xmlns:a16="http://schemas.microsoft.com/office/drawing/2014/main" id="{5427BE31-A9DE-77AF-85EA-4E300E7AD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550"/>
            <a:ext cx="5486400" cy="3600596"/>
          </a:xfrm>
        </p:spPr>
        <p:txBody>
          <a:bodyPr tIns="45701" bIns="45701"/>
          <a:lstStyle/>
          <a:p>
            <a:endParaRPr lang="en-FR"/>
          </a:p>
        </p:txBody>
      </p:sp>
      <p:sp>
        <p:nvSpPr>
          <p:cNvPr id="4" name="Google Shape;3074;g200f81db343_5_603:notes">
            <a:extLst>
              <a:ext uri="{FF2B5EF4-FFF2-40B4-BE49-F238E27FC236}">
                <a16:creationId xmlns:a16="http://schemas.microsoft.com/office/drawing/2014/main" id="{C1F27EB6-CF1E-012C-B85D-80CDD1A73B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608" y="8685208"/>
            <a:ext cx="2971800" cy="4586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/>
          <a:p>
            <a:pPr lvl="0" algn="r"/>
            <a:fld id="{CE8FD961-D4CB-674F-82C7-79A314ADC0B4}" type="slidenum">
              <a:t>2</a:t>
            </a:fld>
            <a:endParaRPr lang="en-US" sz="1400" ker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06;g200f81db343_5_136:notes">
            <a:extLst>
              <a:ext uri="{FF2B5EF4-FFF2-40B4-BE49-F238E27FC236}">
                <a16:creationId xmlns:a16="http://schemas.microsoft.com/office/drawing/2014/main" id="{7159A56A-ADA4-4BB2-B133-1FC60A67B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3107;g200f81db343_5_136:notes">
            <a:extLst>
              <a:ext uri="{FF2B5EF4-FFF2-40B4-BE49-F238E27FC236}">
                <a16:creationId xmlns:a16="http://schemas.microsoft.com/office/drawing/2014/main" id="{F1774B47-1A06-5F9B-CAE2-0CECD3D7E8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Betika has grown even though there were challenges that influenced performance.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</a:rPr>
              <a:t>“Being a long standing partner, Betika has continued to be hugely popular with the Opera audience”</a:t>
            </a:r>
            <a:endParaRPr lang="en-US"/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84;g1dc3bf53946_0_1575:notes">
            <a:extLst>
              <a:ext uri="{FF2B5EF4-FFF2-40B4-BE49-F238E27FC236}">
                <a16:creationId xmlns:a16="http://schemas.microsoft.com/office/drawing/2014/main" id="{9A0EA983-F19E-89EF-53FE-38084466E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1" y="685800"/>
            <a:ext cx="6097584" cy="3429000"/>
          </a:xfrm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3485;g1dc3bf53946_0_1575:notes">
            <a:extLst>
              <a:ext uri="{FF2B5EF4-FFF2-40B4-BE49-F238E27FC236}">
                <a16:creationId xmlns:a16="http://schemas.microsoft.com/office/drawing/2014/main" id="{9C14BBAB-C915-3728-EEE2-229C3949A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tIns="45701" bIns="45701"/>
          <a:lstStyle/>
          <a:p>
            <a:endParaRPr lang="en-FR"/>
          </a:p>
        </p:txBody>
      </p:sp>
      <p:sp>
        <p:nvSpPr>
          <p:cNvPr id="4" name="Google Shape;3486;g1dc3bf53946_0_1575:notes">
            <a:extLst>
              <a:ext uri="{FF2B5EF4-FFF2-40B4-BE49-F238E27FC236}">
                <a16:creationId xmlns:a16="http://schemas.microsoft.com/office/drawing/2014/main" id="{7C89371F-62A8-1CAC-C5A1-16320BE8DD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/>
          <a:p>
            <a:pPr lvl="0" algn="r"/>
            <a:fld id="{A9B5D604-C32E-0D4F-8258-FB29287AE4F3}" type="slidenum">
              <a:t>4</a:t>
            </a:fld>
            <a:endParaRPr lang="en-US" sz="1400" ker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44;g1fe1326ea5b_0_101:notes">
            <a:extLst>
              <a:ext uri="{FF2B5EF4-FFF2-40B4-BE49-F238E27FC236}">
                <a16:creationId xmlns:a16="http://schemas.microsoft.com/office/drawing/2014/main" id="{CF67F0D1-8D30-B6BB-FC79-0495C002D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3145;g1fe1326ea5b_0_101:notes">
            <a:extLst>
              <a:ext uri="{FF2B5EF4-FFF2-40B4-BE49-F238E27FC236}">
                <a16:creationId xmlns:a16="http://schemas.microsoft.com/office/drawing/2014/main" id="{E377C3A8-169A-522C-17F5-A803DEFBDD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600" b="1">
                <a:latin typeface="Poppins"/>
                <a:cs typeface="Poppins"/>
              </a:rPr>
              <a:t>Notes</a:t>
            </a:r>
            <a:r>
              <a:rPr lang="en-US" sz="1800">
                <a:latin typeface="Poppins"/>
                <a:cs typeface="Poppins"/>
              </a:rPr>
              <a:t>📝 👀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1400">
                <a:latin typeface="Poppins"/>
                <a:cs typeface="Poppins"/>
              </a:rPr>
              <a:t>1. Clicks by month with all countries combined (ascending)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1400">
                <a:latin typeface="Poppins"/>
                <a:cs typeface="Poppins"/>
              </a:rPr>
              <a:t>2. Marketshare combined across all countries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1400">
                <a:latin typeface="Poppins"/>
                <a:cs typeface="Poppins"/>
              </a:rPr>
              <a:t>3. Indicate the percentages that increased and decreased over the period with lines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sz="1400">
              <a:latin typeface="Poppins"/>
              <a:cs typeface="Poppi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72;g200f81db343_5_603:notes">
            <a:extLst>
              <a:ext uri="{FF2B5EF4-FFF2-40B4-BE49-F238E27FC236}">
                <a16:creationId xmlns:a16="http://schemas.microsoft.com/office/drawing/2014/main" id="{35467225-DDAD-6EA5-34B8-C79D33A38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3073;g200f81db343_5_603:notes">
            <a:extLst>
              <a:ext uri="{FF2B5EF4-FFF2-40B4-BE49-F238E27FC236}">
                <a16:creationId xmlns:a16="http://schemas.microsoft.com/office/drawing/2014/main" id="{D41B10BB-2B1A-D7CA-1FDF-DD551096EF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550"/>
            <a:ext cx="5486400" cy="3600596"/>
          </a:xfrm>
        </p:spPr>
        <p:txBody>
          <a:bodyPr tIns="45701" bIns="45701"/>
          <a:lstStyle/>
          <a:p>
            <a:endParaRPr lang="en-FR"/>
          </a:p>
        </p:txBody>
      </p:sp>
      <p:sp>
        <p:nvSpPr>
          <p:cNvPr id="4" name="Google Shape;3074;g200f81db343_5_603:notes">
            <a:extLst>
              <a:ext uri="{FF2B5EF4-FFF2-40B4-BE49-F238E27FC236}">
                <a16:creationId xmlns:a16="http://schemas.microsoft.com/office/drawing/2014/main" id="{1F02B732-72B8-99CB-CEC4-5891669123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608" y="8685208"/>
            <a:ext cx="2971800" cy="4586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/>
          <a:p>
            <a:pPr lvl="0" algn="r"/>
            <a:fld id="{048C6310-2A3E-A04B-86F9-A7189F54E2BF}" type="slidenum">
              <a:t>9</a:t>
            </a:fld>
            <a:endParaRPr lang="en-US" sz="1400" ker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72;g200f81db343_5_603:notes">
            <a:extLst>
              <a:ext uri="{FF2B5EF4-FFF2-40B4-BE49-F238E27FC236}">
                <a16:creationId xmlns:a16="http://schemas.microsoft.com/office/drawing/2014/main" id="{AB36C1CC-5530-776A-1163-521967331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3073;g200f81db343_5_603:notes">
            <a:extLst>
              <a:ext uri="{FF2B5EF4-FFF2-40B4-BE49-F238E27FC236}">
                <a16:creationId xmlns:a16="http://schemas.microsoft.com/office/drawing/2014/main" id="{C14E91A3-6105-0D6A-0219-77BA321B23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550"/>
            <a:ext cx="5486400" cy="3600596"/>
          </a:xfrm>
        </p:spPr>
        <p:txBody>
          <a:bodyPr tIns="45701" bIns="45701"/>
          <a:lstStyle/>
          <a:p>
            <a:endParaRPr lang="en-FR"/>
          </a:p>
        </p:txBody>
      </p:sp>
      <p:sp>
        <p:nvSpPr>
          <p:cNvPr id="4" name="Google Shape;3074;g200f81db343_5_603:notes">
            <a:extLst>
              <a:ext uri="{FF2B5EF4-FFF2-40B4-BE49-F238E27FC236}">
                <a16:creationId xmlns:a16="http://schemas.microsoft.com/office/drawing/2014/main" id="{DF9672CC-8153-F498-0197-AE6757B699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608" y="8685208"/>
            <a:ext cx="2971800" cy="4586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/>
          <a:p>
            <a:pPr lvl="0" algn="r"/>
            <a:fld id="{727DB017-E52E-0B4B-A3B5-9791CFCDDFA7}" type="slidenum">
              <a:t>11</a:t>
            </a:fld>
            <a:endParaRPr lang="en-US" sz="1400" ker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72;g200f81db343_5_603:notes">
            <a:extLst>
              <a:ext uri="{FF2B5EF4-FFF2-40B4-BE49-F238E27FC236}">
                <a16:creationId xmlns:a16="http://schemas.microsoft.com/office/drawing/2014/main" id="{C4F12D7D-1771-5873-63E4-D8B0E26CD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3073;g200f81db343_5_603:notes">
            <a:extLst>
              <a:ext uri="{FF2B5EF4-FFF2-40B4-BE49-F238E27FC236}">
                <a16:creationId xmlns:a16="http://schemas.microsoft.com/office/drawing/2014/main" id="{2841CB14-DD81-A2E5-2643-4F35048694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550"/>
            <a:ext cx="5486400" cy="3600596"/>
          </a:xfrm>
        </p:spPr>
        <p:txBody>
          <a:bodyPr tIns="45701" bIns="45701"/>
          <a:lstStyle/>
          <a:p>
            <a:endParaRPr lang="en-FR"/>
          </a:p>
        </p:txBody>
      </p:sp>
      <p:sp>
        <p:nvSpPr>
          <p:cNvPr id="4" name="Google Shape;3074;g200f81db343_5_603:notes">
            <a:extLst>
              <a:ext uri="{FF2B5EF4-FFF2-40B4-BE49-F238E27FC236}">
                <a16:creationId xmlns:a16="http://schemas.microsoft.com/office/drawing/2014/main" id="{B9E2982A-FFCD-96C7-EAA4-2EEF8684F5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608" y="8685208"/>
            <a:ext cx="2971800" cy="4586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/>
          <a:p>
            <a:pPr lvl="0" algn="r"/>
            <a:fld id="{82094411-B5FD-4B4F-9EF5-DD874CFE5911}" type="slidenum">
              <a:t>12</a:t>
            </a:fld>
            <a:endParaRPr lang="en-US" sz="1400" ker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77;g200f81db343_2_602:notes">
            <a:extLst>
              <a:ext uri="{FF2B5EF4-FFF2-40B4-BE49-F238E27FC236}">
                <a16:creationId xmlns:a16="http://schemas.microsoft.com/office/drawing/2014/main" id="{9DAB5199-5EC8-411D-F15F-EA600A84E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3578;g200f81db343_2_602:notes">
            <a:extLst>
              <a:ext uri="{FF2B5EF4-FFF2-40B4-BE49-F238E27FC236}">
                <a16:creationId xmlns:a16="http://schemas.microsoft.com/office/drawing/2014/main" id="{AF324C31-249E-6241-7AA1-BE4B3BE9DF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FF2B5EF4-FFF2-40B4-BE49-F238E27FC236}">
                <a16:creationId xmlns:a16="http://schemas.microsoft.com/office/drawing/2014/main" id="{B1C8B7A3-4FF5-C581-B8BC-0ED2B0BB37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9" y="744577"/>
            <a:ext cx="8520598" cy="2052599"/>
          </a:xfrm>
        </p:spPr>
        <p:txBody>
          <a:bodyPr anchor="b" anchorCtr="1"/>
          <a:lstStyle>
            <a:lvl1pPr algn="ctr">
              <a:defRPr sz="5200"/>
            </a:lvl1pPr>
          </a:lstStyle>
          <a:p>
            <a:pPr lvl="0"/>
            <a:endParaRPr lang="en-FR"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69ACC090-5C2C-AC74-211B-85972FE10F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7"/>
            <a:ext cx="8520598" cy="792601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2800"/>
            </a:lvl1pPr>
          </a:lstStyle>
          <a:p>
            <a:pPr lvl="0"/>
            <a:endParaRPr lang="en-FR"/>
          </a:p>
        </p:txBody>
      </p:sp>
      <p:sp>
        <p:nvSpPr>
          <p:cNvPr id="4" name="Google Shape;12;p2">
            <a:extLst>
              <a:ext uri="{FF2B5EF4-FFF2-40B4-BE49-F238E27FC236}">
                <a16:creationId xmlns:a16="http://schemas.microsoft.com/office/drawing/2014/main" id="{A4F2D55D-6874-6974-996C-E731FCBBBA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8711D7-AC96-1E47-9A43-A69AAB1B59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11">
            <a:extLst>
              <a:ext uri="{FF2B5EF4-FFF2-40B4-BE49-F238E27FC236}">
                <a16:creationId xmlns:a16="http://schemas.microsoft.com/office/drawing/2014/main" id="{43038CA5-FF4E-0245-2738-C9F8B6EDB5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106122"/>
            <a:ext cx="8520598" cy="1963500"/>
          </a:xfrm>
        </p:spPr>
        <p:txBody>
          <a:bodyPr anchor="b" anchorCtr="1"/>
          <a:lstStyle>
            <a:lvl1pPr algn="ctr">
              <a:defRPr lang="en-GB" sz="12000"/>
            </a:lvl1pPr>
          </a:lstStyle>
          <a:p>
            <a:pPr lvl="0"/>
            <a:r>
              <a:rPr lang="en-GB"/>
              <a:t>xx%</a:t>
            </a:r>
          </a:p>
        </p:txBody>
      </p:sp>
      <p:sp>
        <p:nvSpPr>
          <p:cNvPr id="3" name="Google Shape;46;p11">
            <a:extLst>
              <a:ext uri="{FF2B5EF4-FFF2-40B4-BE49-F238E27FC236}">
                <a16:creationId xmlns:a16="http://schemas.microsoft.com/office/drawing/2014/main" id="{39F49038-5ED0-7322-FE83-340FC2DAF4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3152229"/>
            <a:ext cx="8520598" cy="130079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endParaRPr lang="en-FR"/>
          </a:p>
        </p:txBody>
      </p:sp>
      <p:sp>
        <p:nvSpPr>
          <p:cNvPr id="4" name="Google Shape;47;p11">
            <a:extLst>
              <a:ext uri="{FF2B5EF4-FFF2-40B4-BE49-F238E27FC236}">
                <a16:creationId xmlns:a16="http://schemas.microsoft.com/office/drawing/2014/main" id="{868D9698-2D07-62F3-358E-1E49E79737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118EC5-EA1B-1F40-A889-6C281603D0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2">
            <a:extLst>
              <a:ext uri="{FF2B5EF4-FFF2-40B4-BE49-F238E27FC236}">
                <a16:creationId xmlns:a16="http://schemas.microsoft.com/office/drawing/2014/main" id="{02A2B509-1FCC-7C38-7F9F-7D18380C6F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2A113B-1527-8045-BEAE-8832F990C0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55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588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3;p15">
            <a:extLst>
              <a:ext uri="{FF2B5EF4-FFF2-40B4-BE49-F238E27FC236}">
                <a16:creationId xmlns:a16="http://schemas.microsoft.com/office/drawing/2014/main" id="{E5EA925F-3915-A005-8204-B0C1F0B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-87621" b="95177"/>
          <a:stretch>
            <a:fillRect/>
          </a:stretch>
        </p:blipFill>
        <p:spPr>
          <a:xfrm>
            <a:off x="1325" y="0"/>
            <a:ext cx="9144000" cy="51435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oogle Shape;54;p15">
            <a:extLst>
              <a:ext uri="{FF2B5EF4-FFF2-40B4-BE49-F238E27FC236}">
                <a16:creationId xmlns:a16="http://schemas.microsoft.com/office/drawing/2014/main" id="{5C4ACD36-EF23-55BC-4233-41346A84428A}"/>
              </a:ext>
            </a:extLst>
          </p:cNvPr>
          <p:cNvGrpSpPr/>
          <p:nvPr/>
        </p:nvGrpSpPr>
        <p:grpSpPr>
          <a:xfrm>
            <a:off x="234031" y="716825"/>
            <a:ext cx="6647523" cy="4327361"/>
            <a:chOff x="234031" y="716825"/>
            <a:chExt cx="6647523" cy="4327361"/>
          </a:xfrm>
        </p:grpSpPr>
        <p:pic>
          <p:nvPicPr>
            <p:cNvPr id="4" name="Google Shape;55;p15">
              <a:extLst>
                <a:ext uri="{FF2B5EF4-FFF2-40B4-BE49-F238E27FC236}">
                  <a16:creationId xmlns:a16="http://schemas.microsoft.com/office/drawing/2014/main" id="{157D5A3E-A806-02F8-56B9-AC843CFE8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34031" y="716825"/>
              <a:ext cx="6647523" cy="4327361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Google Shape;56;p15">
              <a:extLst>
                <a:ext uri="{FF2B5EF4-FFF2-40B4-BE49-F238E27FC236}">
                  <a16:creationId xmlns:a16="http://schemas.microsoft.com/office/drawing/2014/main" id="{3554414F-4E18-BB2B-44D0-1D4C86DD1DAC}"/>
                </a:ext>
              </a:extLst>
            </p:cNvPr>
            <p:cNvSpPr/>
            <p:nvPr/>
          </p:nvSpPr>
          <p:spPr>
            <a:xfrm>
              <a:off x="473723" y="828912"/>
              <a:ext cx="6285411" cy="40960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355830"/>
                <a:gd name="f4" fmla="val 8586470"/>
                <a:gd name="f5" fmla="val 12041518"/>
                <a:gd name="f6" fmla="val 314126"/>
                <a:gd name="f7" fmla="val 267707"/>
                <a:gd name="f8" fmla="val 3405"/>
                <a:gd name="f9" fmla="val 223402"/>
                <a:gd name="f10" fmla="val 13299"/>
                <a:gd name="f11" fmla="val 181698"/>
                <a:gd name="f12" fmla="val 29195"/>
                <a:gd name="f13" fmla="val 143081"/>
                <a:gd name="f14" fmla="val 50607"/>
                <a:gd name="f15" fmla="val 108036"/>
                <a:gd name="f16" fmla="val 77050"/>
                <a:gd name="f17" fmla="val 8271999"/>
                <a:gd name="f18" fmla="val 8318418"/>
                <a:gd name="f19" fmla="val 8362723"/>
                <a:gd name="f20" fmla="val 8404427"/>
                <a:gd name="f21" fmla="val 8443044"/>
                <a:gd name="f22" fmla="val 8478089"/>
                <a:gd name="f23" fmla="val 8509075"/>
                <a:gd name="f24" fmla="val 8535518"/>
                <a:gd name="f25" fmla="val 8556930"/>
                <a:gd name="f26" fmla="val 8572826"/>
                <a:gd name="f27" fmla="val 8582720"/>
                <a:gd name="f28" fmla="val 8586126"/>
                <a:gd name="f29" fmla="val 12087938"/>
                <a:gd name="f30" fmla="val 12132243"/>
                <a:gd name="f31" fmla="val 12173948"/>
                <a:gd name="f32" fmla="val 12212565"/>
                <a:gd name="f33" fmla="val 12247610"/>
                <a:gd name="f34" fmla="val 12278596"/>
                <a:gd name="f35" fmla="val 12305038"/>
                <a:gd name="f36" fmla="val 12326449"/>
                <a:gd name="f37" fmla="val 12342345"/>
                <a:gd name="f38" fmla="val 12352238"/>
                <a:gd name="f39" fmla="val 12355644"/>
                <a:gd name="f40" fmla="*/ f0 1 12355830"/>
                <a:gd name="f41" fmla="*/ f1 1 8586470"/>
                <a:gd name="f42" fmla="val f2"/>
                <a:gd name="f43" fmla="val f3"/>
                <a:gd name="f44" fmla="val f4"/>
                <a:gd name="f45" fmla="+- f44 0 f42"/>
                <a:gd name="f46" fmla="+- f43 0 f42"/>
                <a:gd name="f47" fmla="*/ f46 1 12355830"/>
                <a:gd name="f48" fmla="*/ f45 1 8586470"/>
                <a:gd name="f49" fmla="*/ f42 1 f47"/>
                <a:gd name="f50" fmla="*/ f43 1 f47"/>
                <a:gd name="f51" fmla="*/ f42 1 f48"/>
                <a:gd name="f52" fmla="*/ f44 1 f48"/>
                <a:gd name="f53" fmla="*/ f49 f40 1"/>
                <a:gd name="f54" fmla="*/ f50 f40 1"/>
                <a:gd name="f55" fmla="*/ f52 f41 1"/>
                <a:gd name="f56" fmla="*/ f51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3" t="f56" r="f54" b="f55"/>
              <a:pathLst>
                <a:path w="12355830" h="8586470">
                  <a:moveTo>
                    <a:pt x="f5" y="f2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6" y="f15"/>
                  </a:lnTo>
                  <a:lnTo>
                    <a:pt x="f14" y="f13"/>
                  </a:lnTo>
                  <a:lnTo>
                    <a:pt x="f12" y="f11"/>
                  </a:lnTo>
                  <a:lnTo>
                    <a:pt x="f10" y="f9"/>
                  </a:lnTo>
                  <a:lnTo>
                    <a:pt x="f8" y="f7"/>
                  </a:lnTo>
                  <a:lnTo>
                    <a:pt x="f2" y="f6"/>
                  </a:lnTo>
                  <a:lnTo>
                    <a:pt x="f2" y="f17"/>
                  </a:lnTo>
                  <a:lnTo>
                    <a:pt x="f8" y="f18"/>
                  </a:lnTo>
                  <a:lnTo>
                    <a:pt x="f10" y="f19"/>
                  </a:lnTo>
                  <a:lnTo>
                    <a:pt x="f12" y="f20"/>
                  </a:lnTo>
                  <a:lnTo>
                    <a:pt x="f14" y="f21"/>
                  </a:lnTo>
                  <a:lnTo>
                    <a:pt x="f16" y="f22"/>
                  </a:lnTo>
                  <a:lnTo>
                    <a:pt x="f15" y="f23"/>
                  </a:lnTo>
                  <a:lnTo>
                    <a:pt x="f13" y="f24"/>
                  </a:lnTo>
                  <a:lnTo>
                    <a:pt x="f11" y="f25"/>
                  </a:lnTo>
                  <a:lnTo>
                    <a:pt x="f9" y="f26"/>
                  </a:lnTo>
                  <a:lnTo>
                    <a:pt x="f7" y="f27"/>
                  </a:lnTo>
                  <a:lnTo>
                    <a:pt x="f6" y="f28"/>
                  </a:lnTo>
                  <a:lnTo>
                    <a:pt x="f5" y="f28"/>
                  </a:lnTo>
                  <a:lnTo>
                    <a:pt x="f29" y="f27"/>
                  </a:lnTo>
                  <a:lnTo>
                    <a:pt x="f30" y="f26"/>
                  </a:lnTo>
                  <a:lnTo>
                    <a:pt x="f31" y="f25"/>
                  </a:lnTo>
                  <a:lnTo>
                    <a:pt x="f32" y="f24"/>
                  </a:lnTo>
                  <a:lnTo>
                    <a:pt x="f33" y="f23"/>
                  </a:lnTo>
                  <a:lnTo>
                    <a:pt x="f34" y="f22"/>
                  </a:lnTo>
                  <a:lnTo>
                    <a:pt x="f35" y="f21"/>
                  </a:lnTo>
                  <a:lnTo>
                    <a:pt x="f36" y="f20"/>
                  </a:lnTo>
                  <a:lnTo>
                    <a:pt x="f37" y="f19"/>
                  </a:lnTo>
                  <a:lnTo>
                    <a:pt x="f38" y="f18"/>
                  </a:lnTo>
                  <a:lnTo>
                    <a:pt x="f39" y="f17"/>
                  </a:lnTo>
                  <a:lnTo>
                    <a:pt x="f39" y="f6"/>
                  </a:lnTo>
                  <a:lnTo>
                    <a:pt x="f38" y="f7"/>
                  </a:lnTo>
                  <a:lnTo>
                    <a:pt x="f37" y="f9"/>
                  </a:lnTo>
                  <a:lnTo>
                    <a:pt x="f36" y="f11"/>
                  </a:lnTo>
                  <a:lnTo>
                    <a:pt x="f35" y="f13"/>
                  </a:lnTo>
                  <a:lnTo>
                    <a:pt x="f34" y="f15"/>
                  </a:lnTo>
                  <a:lnTo>
                    <a:pt x="f33" y="f16"/>
                  </a:lnTo>
                  <a:lnTo>
                    <a:pt x="f32" y="f14"/>
                  </a:lnTo>
                  <a:lnTo>
                    <a:pt x="f31" y="f12"/>
                  </a:lnTo>
                  <a:lnTo>
                    <a:pt x="f30" y="f10"/>
                  </a:lnTo>
                  <a:lnTo>
                    <a:pt x="f29" y="f8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112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;p16">
            <a:extLst>
              <a:ext uri="{FF2B5EF4-FFF2-40B4-BE49-F238E27FC236}">
                <a16:creationId xmlns:a16="http://schemas.microsoft.com/office/drawing/2014/main" id="{B8C367DE-A7D1-789A-2AAD-E13FD6C98A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-87621" b="95177"/>
          <a:stretch>
            <a:fillRect/>
          </a:stretch>
        </p:blipFill>
        <p:spPr>
          <a:xfrm>
            <a:off x="1325" y="0"/>
            <a:ext cx="9144000" cy="51435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oogle Shape;59;p16">
            <a:extLst>
              <a:ext uri="{FF2B5EF4-FFF2-40B4-BE49-F238E27FC236}">
                <a16:creationId xmlns:a16="http://schemas.microsoft.com/office/drawing/2014/main" id="{D12B15B4-B86F-F7B7-1FF7-AA49A6B71D6F}"/>
              </a:ext>
            </a:extLst>
          </p:cNvPr>
          <p:cNvGrpSpPr/>
          <p:nvPr/>
        </p:nvGrpSpPr>
        <p:grpSpPr>
          <a:xfrm>
            <a:off x="234031" y="716825"/>
            <a:ext cx="6647523" cy="4327361"/>
            <a:chOff x="234031" y="716825"/>
            <a:chExt cx="6647523" cy="4327361"/>
          </a:xfrm>
        </p:grpSpPr>
        <p:pic>
          <p:nvPicPr>
            <p:cNvPr id="4" name="Google Shape;60;p16">
              <a:extLst>
                <a:ext uri="{FF2B5EF4-FFF2-40B4-BE49-F238E27FC236}">
                  <a16:creationId xmlns:a16="http://schemas.microsoft.com/office/drawing/2014/main" id="{6DE8992B-9037-43C1-859A-14A26DA79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34031" y="716825"/>
              <a:ext cx="6647523" cy="4327361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Google Shape;61;p16">
              <a:extLst>
                <a:ext uri="{FF2B5EF4-FFF2-40B4-BE49-F238E27FC236}">
                  <a16:creationId xmlns:a16="http://schemas.microsoft.com/office/drawing/2014/main" id="{E50E5A4E-438B-66D3-8068-9468FE398423}"/>
                </a:ext>
              </a:extLst>
            </p:cNvPr>
            <p:cNvSpPr/>
            <p:nvPr/>
          </p:nvSpPr>
          <p:spPr>
            <a:xfrm>
              <a:off x="473723" y="828912"/>
              <a:ext cx="6285411" cy="40960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355830"/>
                <a:gd name="f4" fmla="val 8586470"/>
                <a:gd name="f5" fmla="val 12041518"/>
                <a:gd name="f6" fmla="val 314126"/>
                <a:gd name="f7" fmla="val 267707"/>
                <a:gd name="f8" fmla="val 3405"/>
                <a:gd name="f9" fmla="val 223402"/>
                <a:gd name="f10" fmla="val 13299"/>
                <a:gd name="f11" fmla="val 181698"/>
                <a:gd name="f12" fmla="val 29195"/>
                <a:gd name="f13" fmla="val 143081"/>
                <a:gd name="f14" fmla="val 50607"/>
                <a:gd name="f15" fmla="val 108036"/>
                <a:gd name="f16" fmla="val 77050"/>
                <a:gd name="f17" fmla="val 8271999"/>
                <a:gd name="f18" fmla="val 8318418"/>
                <a:gd name="f19" fmla="val 8362723"/>
                <a:gd name="f20" fmla="val 8404427"/>
                <a:gd name="f21" fmla="val 8443044"/>
                <a:gd name="f22" fmla="val 8478089"/>
                <a:gd name="f23" fmla="val 8509075"/>
                <a:gd name="f24" fmla="val 8535518"/>
                <a:gd name="f25" fmla="val 8556930"/>
                <a:gd name="f26" fmla="val 8572826"/>
                <a:gd name="f27" fmla="val 8582720"/>
                <a:gd name="f28" fmla="val 8586126"/>
                <a:gd name="f29" fmla="val 12087938"/>
                <a:gd name="f30" fmla="val 12132243"/>
                <a:gd name="f31" fmla="val 12173948"/>
                <a:gd name="f32" fmla="val 12212565"/>
                <a:gd name="f33" fmla="val 12247610"/>
                <a:gd name="f34" fmla="val 12278596"/>
                <a:gd name="f35" fmla="val 12305038"/>
                <a:gd name="f36" fmla="val 12326449"/>
                <a:gd name="f37" fmla="val 12342345"/>
                <a:gd name="f38" fmla="val 12352238"/>
                <a:gd name="f39" fmla="val 12355644"/>
                <a:gd name="f40" fmla="*/ f0 1 12355830"/>
                <a:gd name="f41" fmla="*/ f1 1 8586470"/>
                <a:gd name="f42" fmla="val f2"/>
                <a:gd name="f43" fmla="val f3"/>
                <a:gd name="f44" fmla="val f4"/>
                <a:gd name="f45" fmla="+- f44 0 f42"/>
                <a:gd name="f46" fmla="+- f43 0 f42"/>
                <a:gd name="f47" fmla="*/ f46 1 12355830"/>
                <a:gd name="f48" fmla="*/ f45 1 8586470"/>
                <a:gd name="f49" fmla="*/ f42 1 f47"/>
                <a:gd name="f50" fmla="*/ f43 1 f47"/>
                <a:gd name="f51" fmla="*/ f42 1 f48"/>
                <a:gd name="f52" fmla="*/ f44 1 f48"/>
                <a:gd name="f53" fmla="*/ f49 f40 1"/>
                <a:gd name="f54" fmla="*/ f50 f40 1"/>
                <a:gd name="f55" fmla="*/ f52 f41 1"/>
                <a:gd name="f56" fmla="*/ f51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3" t="f56" r="f54" b="f55"/>
              <a:pathLst>
                <a:path w="12355830" h="8586470">
                  <a:moveTo>
                    <a:pt x="f5" y="f2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6" y="f15"/>
                  </a:lnTo>
                  <a:lnTo>
                    <a:pt x="f14" y="f13"/>
                  </a:lnTo>
                  <a:lnTo>
                    <a:pt x="f12" y="f11"/>
                  </a:lnTo>
                  <a:lnTo>
                    <a:pt x="f10" y="f9"/>
                  </a:lnTo>
                  <a:lnTo>
                    <a:pt x="f8" y="f7"/>
                  </a:lnTo>
                  <a:lnTo>
                    <a:pt x="f2" y="f6"/>
                  </a:lnTo>
                  <a:lnTo>
                    <a:pt x="f2" y="f17"/>
                  </a:lnTo>
                  <a:lnTo>
                    <a:pt x="f8" y="f18"/>
                  </a:lnTo>
                  <a:lnTo>
                    <a:pt x="f10" y="f19"/>
                  </a:lnTo>
                  <a:lnTo>
                    <a:pt x="f12" y="f20"/>
                  </a:lnTo>
                  <a:lnTo>
                    <a:pt x="f14" y="f21"/>
                  </a:lnTo>
                  <a:lnTo>
                    <a:pt x="f16" y="f22"/>
                  </a:lnTo>
                  <a:lnTo>
                    <a:pt x="f15" y="f23"/>
                  </a:lnTo>
                  <a:lnTo>
                    <a:pt x="f13" y="f24"/>
                  </a:lnTo>
                  <a:lnTo>
                    <a:pt x="f11" y="f25"/>
                  </a:lnTo>
                  <a:lnTo>
                    <a:pt x="f9" y="f26"/>
                  </a:lnTo>
                  <a:lnTo>
                    <a:pt x="f7" y="f27"/>
                  </a:lnTo>
                  <a:lnTo>
                    <a:pt x="f6" y="f28"/>
                  </a:lnTo>
                  <a:lnTo>
                    <a:pt x="f5" y="f28"/>
                  </a:lnTo>
                  <a:lnTo>
                    <a:pt x="f29" y="f27"/>
                  </a:lnTo>
                  <a:lnTo>
                    <a:pt x="f30" y="f26"/>
                  </a:lnTo>
                  <a:lnTo>
                    <a:pt x="f31" y="f25"/>
                  </a:lnTo>
                  <a:lnTo>
                    <a:pt x="f32" y="f24"/>
                  </a:lnTo>
                  <a:lnTo>
                    <a:pt x="f33" y="f23"/>
                  </a:lnTo>
                  <a:lnTo>
                    <a:pt x="f34" y="f22"/>
                  </a:lnTo>
                  <a:lnTo>
                    <a:pt x="f35" y="f21"/>
                  </a:lnTo>
                  <a:lnTo>
                    <a:pt x="f36" y="f20"/>
                  </a:lnTo>
                  <a:lnTo>
                    <a:pt x="f37" y="f19"/>
                  </a:lnTo>
                  <a:lnTo>
                    <a:pt x="f38" y="f18"/>
                  </a:lnTo>
                  <a:lnTo>
                    <a:pt x="f39" y="f17"/>
                  </a:lnTo>
                  <a:lnTo>
                    <a:pt x="f39" y="f6"/>
                  </a:lnTo>
                  <a:lnTo>
                    <a:pt x="f38" y="f7"/>
                  </a:lnTo>
                  <a:lnTo>
                    <a:pt x="f37" y="f9"/>
                  </a:lnTo>
                  <a:lnTo>
                    <a:pt x="f36" y="f11"/>
                  </a:lnTo>
                  <a:lnTo>
                    <a:pt x="f35" y="f13"/>
                  </a:lnTo>
                  <a:lnTo>
                    <a:pt x="f34" y="f15"/>
                  </a:lnTo>
                  <a:lnTo>
                    <a:pt x="f33" y="f16"/>
                  </a:lnTo>
                  <a:lnTo>
                    <a:pt x="f32" y="f14"/>
                  </a:lnTo>
                  <a:lnTo>
                    <a:pt x="f31" y="f12"/>
                  </a:lnTo>
                  <a:lnTo>
                    <a:pt x="f30" y="f10"/>
                  </a:lnTo>
                  <a:lnTo>
                    <a:pt x="f29" y="f8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194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8">
            <a:extLst>
              <a:ext uri="{FF2B5EF4-FFF2-40B4-BE49-F238E27FC236}">
                <a16:creationId xmlns:a16="http://schemas.microsoft.com/office/drawing/2014/main" id="{65EDF3CB-F44D-22E8-ED21-21A7DEB152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9" y="744577"/>
            <a:ext cx="8520598" cy="2052599"/>
          </a:xfrm>
        </p:spPr>
        <p:txBody>
          <a:bodyPr anchor="b" anchorCtr="1"/>
          <a:lstStyle>
            <a:lvl1pPr algn="ctr">
              <a:defRPr sz="5200"/>
            </a:lvl1pPr>
          </a:lstStyle>
          <a:p>
            <a:pPr lvl="0"/>
            <a:endParaRPr lang="en-FR"/>
          </a:p>
        </p:txBody>
      </p:sp>
      <p:sp>
        <p:nvSpPr>
          <p:cNvPr id="3" name="Google Shape;68;p18">
            <a:extLst>
              <a:ext uri="{FF2B5EF4-FFF2-40B4-BE49-F238E27FC236}">
                <a16:creationId xmlns:a16="http://schemas.microsoft.com/office/drawing/2014/main" id="{5F4C87E9-480F-9215-DB5F-4B26DE67D1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7"/>
            <a:ext cx="8520598" cy="792601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2800"/>
            </a:lvl1pPr>
          </a:lstStyle>
          <a:p>
            <a:pPr lvl="0"/>
            <a:endParaRPr lang="en-FR"/>
          </a:p>
        </p:txBody>
      </p:sp>
      <p:sp>
        <p:nvSpPr>
          <p:cNvPr id="4" name="Google Shape;69;p18">
            <a:extLst>
              <a:ext uri="{FF2B5EF4-FFF2-40B4-BE49-F238E27FC236}">
                <a16:creationId xmlns:a16="http://schemas.microsoft.com/office/drawing/2014/main" id="{99513420-3039-843E-EC91-1F2B71D2CC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1F45A6-69A7-B549-9033-9F09957836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9">
            <a:extLst>
              <a:ext uri="{FF2B5EF4-FFF2-40B4-BE49-F238E27FC236}">
                <a16:creationId xmlns:a16="http://schemas.microsoft.com/office/drawing/2014/main" id="{FED4C76E-2B57-6EA7-28A1-D680E4B761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50851"/>
            <a:ext cx="8520598" cy="841796"/>
          </a:xfrm>
        </p:spPr>
        <p:txBody>
          <a:bodyPr anchor="ctr" anchorCtr="1"/>
          <a:lstStyle>
            <a:lvl1pPr algn="ctr">
              <a:defRPr sz="3600"/>
            </a:lvl1pPr>
          </a:lstStyle>
          <a:p>
            <a:pPr lvl="0"/>
            <a:endParaRPr lang="en-FR"/>
          </a:p>
        </p:txBody>
      </p:sp>
      <p:sp>
        <p:nvSpPr>
          <p:cNvPr id="3" name="Google Shape;72;p19">
            <a:extLst>
              <a:ext uri="{FF2B5EF4-FFF2-40B4-BE49-F238E27FC236}">
                <a16:creationId xmlns:a16="http://schemas.microsoft.com/office/drawing/2014/main" id="{51C82C97-7F8F-AA8F-F2DD-9B3D725500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D90CF9-D7D8-DD43-92A6-9E3207A7F3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;p20">
            <a:extLst>
              <a:ext uri="{FF2B5EF4-FFF2-40B4-BE49-F238E27FC236}">
                <a16:creationId xmlns:a16="http://schemas.microsoft.com/office/drawing/2014/main" id="{44D214B9-69CD-45AD-9FA5-702D4C425A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75;p20">
            <a:extLst>
              <a:ext uri="{FF2B5EF4-FFF2-40B4-BE49-F238E27FC236}">
                <a16:creationId xmlns:a16="http://schemas.microsoft.com/office/drawing/2014/main" id="{76C8A1B0-CAA2-0A6D-BD2A-FB7C79E0D240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4" name="Google Shape;76;p20">
            <a:extLst>
              <a:ext uri="{FF2B5EF4-FFF2-40B4-BE49-F238E27FC236}">
                <a16:creationId xmlns:a16="http://schemas.microsoft.com/office/drawing/2014/main" id="{ED6E14AC-9776-F012-6092-9CD1389732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9EFA53-FB8D-3046-91C9-472903943B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2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1">
            <a:extLst>
              <a:ext uri="{FF2B5EF4-FFF2-40B4-BE49-F238E27FC236}">
                <a16:creationId xmlns:a16="http://schemas.microsoft.com/office/drawing/2014/main" id="{B09B46C7-4F2C-499A-27E1-EC8B255174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79;p21">
            <a:extLst>
              <a:ext uri="{FF2B5EF4-FFF2-40B4-BE49-F238E27FC236}">
                <a16:creationId xmlns:a16="http://schemas.microsoft.com/office/drawing/2014/main" id="{B868393B-CA0B-81C3-232E-CB037E760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3"/>
            <a:ext cx="3999896" cy="3416399"/>
          </a:xfrm>
        </p:spPr>
        <p:txBody>
          <a:bodyPr/>
          <a:lstStyle>
            <a:lvl1pPr indent="-317497">
              <a:buSzPts val="1400"/>
              <a:defRPr sz="1400"/>
            </a:lvl1pPr>
          </a:lstStyle>
          <a:p>
            <a:pPr lvl="0"/>
            <a:endParaRPr lang="en-FR"/>
          </a:p>
        </p:txBody>
      </p:sp>
      <p:sp>
        <p:nvSpPr>
          <p:cNvPr id="4" name="Google Shape;80;p21">
            <a:extLst>
              <a:ext uri="{FF2B5EF4-FFF2-40B4-BE49-F238E27FC236}">
                <a16:creationId xmlns:a16="http://schemas.microsoft.com/office/drawing/2014/main" id="{5FCE84D2-C882-12CB-F339-AB5C1EAC86F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832402" y="1152473"/>
            <a:ext cx="3999896" cy="3416399"/>
          </a:xfrm>
        </p:spPr>
        <p:txBody>
          <a:bodyPr/>
          <a:lstStyle>
            <a:lvl1pPr indent="-317497">
              <a:buSzPts val="1400"/>
              <a:defRPr sz="1400"/>
            </a:lvl1pPr>
          </a:lstStyle>
          <a:p>
            <a:pPr lvl="0"/>
            <a:endParaRPr lang="en-FR"/>
          </a:p>
        </p:txBody>
      </p:sp>
      <p:sp>
        <p:nvSpPr>
          <p:cNvPr id="5" name="Google Shape;81;p21">
            <a:extLst>
              <a:ext uri="{FF2B5EF4-FFF2-40B4-BE49-F238E27FC236}">
                <a16:creationId xmlns:a16="http://schemas.microsoft.com/office/drawing/2014/main" id="{28B07A50-3EE0-6FED-B4E3-20E7A6BA91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1BEB25-C49F-B448-89C1-10C6D70133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3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>
            <a:extLst>
              <a:ext uri="{FF2B5EF4-FFF2-40B4-BE49-F238E27FC236}">
                <a16:creationId xmlns:a16="http://schemas.microsoft.com/office/drawing/2014/main" id="{48996D7D-1EF1-4220-3CA9-C709F8EC61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50851"/>
            <a:ext cx="8520598" cy="841796"/>
          </a:xfrm>
        </p:spPr>
        <p:txBody>
          <a:bodyPr anchor="ctr" anchorCtr="1"/>
          <a:lstStyle>
            <a:lvl1pPr algn="ctr">
              <a:defRPr sz="3600"/>
            </a:lvl1pPr>
          </a:lstStyle>
          <a:p>
            <a:pPr lvl="0"/>
            <a:endParaRPr lang="en-FR"/>
          </a:p>
        </p:txBody>
      </p:sp>
      <p:sp>
        <p:nvSpPr>
          <p:cNvPr id="3" name="Google Shape;15;p3">
            <a:extLst>
              <a:ext uri="{FF2B5EF4-FFF2-40B4-BE49-F238E27FC236}">
                <a16:creationId xmlns:a16="http://schemas.microsoft.com/office/drawing/2014/main" id="{AFB3955B-7649-2A1B-37A6-6025385EFB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B3D60B-4788-A246-A389-B93B98D79E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78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22">
            <a:extLst>
              <a:ext uri="{FF2B5EF4-FFF2-40B4-BE49-F238E27FC236}">
                <a16:creationId xmlns:a16="http://schemas.microsoft.com/office/drawing/2014/main" id="{B032865F-D4B5-9A73-710E-AD03D458BA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84;p22">
            <a:extLst>
              <a:ext uri="{FF2B5EF4-FFF2-40B4-BE49-F238E27FC236}">
                <a16:creationId xmlns:a16="http://schemas.microsoft.com/office/drawing/2014/main" id="{BDA118DE-2B76-3D18-90F6-FF28C8D4B9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ECFFA5-964D-7346-B9C8-7A947188D1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8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23">
            <a:extLst>
              <a:ext uri="{FF2B5EF4-FFF2-40B4-BE49-F238E27FC236}">
                <a16:creationId xmlns:a16="http://schemas.microsoft.com/office/drawing/2014/main" id="{F17A1F0B-64CF-22DD-8059-C5965F5CB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598"/>
            <a:ext cx="2808003" cy="755696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endParaRPr lang="en-FR"/>
          </a:p>
        </p:txBody>
      </p:sp>
      <p:sp>
        <p:nvSpPr>
          <p:cNvPr id="3" name="Google Shape;87;p23">
            <a:extLst>
              <a:ext uri="{FF2B5EF4-FFF2-40B4-BE49-F238E27FC236}">
                <a16:creationId xmlns:a16="http://schemas.microsoft.com/office/drawing/2014/main" id="{E227541B-C29A-1437-0DE3-01BFBC0623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1389604"/>
            <a:ext cx="2808003" cy="3179396"/>
          </a:xfrm>
        </p:spPr>
        <p:txBody>
          <a:bodyPr/>
          <a:lstStyle>
            <a:lvl1pPr indent="-304796">
              <a:buSzPts val="1200"/>
              <a:defRPr sz="1200"/>
            </a:lvl1pPr>
          </a:lstStyle>
          <a:p>
            <a:pPr lvl="0"/>
            <a:endParaRPr lang="en-FR"/>
          </a:p>
        </p:txBody>
      </p:sp>
      <p:sp>
        <p:nvSpPr>
          <p:cNvPr id="4" name="Google Shape;88;p23">
            <a:extLst>
              <a:ext uri="{FF2B5EF4-FFF2-40B4-BE49-F238E27FC236}">
                <a16:creationId xmlns:a16="http://schemas.microsoft.com/office/drawing/2014/main" id="{9D8A4238-C7FF-E872-4896-F96A95E57C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E177DF-BD49-2044-8E8E-2E923E9222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7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24">
            <a:extLst>
              <a:ext uri="{FF2B5EF4-FFF2-40B4-BE49-F238E27FC236}">
                <a16:creationId xmlns:a16="http://schemas.microsoft.com/office/drawing/2014/main" id="{2FE8E2D6-2E29-7352-B38A-88AFEA6FA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246" y="450149"/>
            <a:ext cx="6367799" cy="4090797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endParaRPr lang="en-FR"/>
          </a:p>
        </p:txBody>
      </p:sp>
      <p:sp>
        <p:nvSpPr>
          <p:cNvPr id="3" name="Google Shape;91;p24">
            <a:extLst>
              <a:ext uri="{FF2B5EF4-FFF2-40B4-BE49-F238E27FC236}">
                <a16:creationId xmlns:a16="http://schemas.microsoft.com/office/drawing/2014/main" id="{586B7EE1-FEB6-72A7-E273-35CF3608E1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D77250-82F2-2548-B06E-4887DC92F0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6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25">
            <a:extLst>
              <a:ext uri="{FF2B5EF4-FFF2-40B4-BE49-F238E27FC236}">
                <a16:creationId xmlns:a16="http://schemas.microsoft.com/office/drawing/2014/main" id="{21C1AAE6-8E51-891A-3CE8-BFB2D6C5DA0D}"/>
              </a:ext>
            </a:extLst>
          </p:cNvPr>
          <p:cNvSpPr/>
          <p:nvPr/>
        </p:nvSpPr>
        <p:spPr>
          <a:xfrm>
            <a:off x="4572000" y="-128"/>
            <a:ext cx="4572000" cy="5143500"/>
          </a:xfrm>
          <a:prstGeom prst="rect">
            <a:avLst/>
          </a:prstGeom>
          <a:solidFill>
            <a:srgbClr val="EEEE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94;p25">
            <a:extLst>
              <a:ext uri="{FF2B5EF4-FFF2-40B4-BE49-F238E27FC236}">
                <a16:creationId xmlns:a16="http://schemas.microsoft.com/office/drawing/2014/main" id="{1E19030F-ED1D-6A2B-986B-1AD4176EE2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6" y="1233178"/>
            <a:ext cx="4045195" cy="1482297"/>
          </a:xfrm>
        </p:spPr>
        <p:txBody>
          <a:bodyPr anchor="b" anchorCtr="1"/>
          <a:lstStyle>
            <a:lvl1pPr algn="ctr">
              <a:defRPr sz="4200"/>
            </a:lvl1pPr>
          </a:lstStyle>
          <a:p>
            <a:pPr lvl="0"/>
            <a:endParaRPr lang="en-FR"/>
          </a:p>
        </p:txBody>
      </p:sp>
      <p:sp>
        <p:nvSpPr>
          <p:cNvPr id="4" name="Google Shape;95;p25">
            <a:extLst>
              <a:ext uri="{FF2B5EF4-FFF2-40B4-BE49-F238E27FC236}">
                <a16:creationId xmlns:a16="http://schemas.microsoft.com/office/drawing/2014/main" id="{AECE3534-192E-B944-A56E-F26CF0AAB4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65496" y="2803074"/>
            <a:ext cx="4045195" cy="1235098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2100"/>
            </a:lvl1pPr>
          </a:lstStyle>
          <a:p>
            <a:pPr lvl="0"/>
            <a:endParaRPr lang="en-FR"/>
          </a:p>
        </p:txBody>
      </p:sp>
      <p:sp>
        <p:nvSpPr>
          <p:cNvPr id="5" name="Google Shape;96;p25">
            <a:extLst>
              <a:ext uri="{FF2B5EF4-FFF2-40B4-BE49-F238E27FC236}">
                <a16:creationId xmlns:a16="http://schemas.microsoft.com/office/drawing/2014/main" id="{BC728687-2218-C6FC-1C28-9AAE86181E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9497" y="724076"/>
            <a:ext cx="3836996" cy="3695099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6" name="Google Shape;97;p25">
            <a:extLst>
              <a:ext uri="{FF2B5EF4-FFF2-40B4-BE49-F238E27FC236}">
                <a16:creationId xmlns:a16="http://schemas.microsoft.com/office/drawing/2014/main" id="{981742E7-273F-BCFB-AD11-2C27548757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EFA8F3-5AD9-0E4D-9E44-71003F9FA0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9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26">
            <a:extLst>
              <a:ext uri="{FF2B5EF4-FFF2-40B4-BE49-F238E27FC236}">
                <a16:creationId xmlns:a16="http://schemas.microsoft.com/office/drawing/2014/main" id="{DC297DC3-3128-B328-D192-FA0DCEFF39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4230572"/>
            <a:ext cx="5998802" cy="605104"/>
          </a:xfrm>
        </p:spPr>
        <p:txBody>
          <a:bodyPr anchor="ctr"/>
          <a:lstStyle>
            <a:lvl1pPr indent="-228600">
              <a:lnSpc>
                <a:spcPct val="100000"/>
              </a:lnSpc>
              <a:buNone/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100;p26">
            <a:extLst>
              <a:ext uri="{FF2B5EF4-FFF2-40B4-BE49-F238E27FC236}">
                <a16:creationId xmlns:a16="http://schemas.microsoft.com/office/drawing/2014/main" id="{AC4EBE7D-6EC5-CA0F-62E9-5771728FA6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B47BA1-80D2-E34F-9A75-4503B288B2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0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27">
            <a:extLst>
              <a:ext uri="{FF2B5EF4-FFF2-40B4-BE49-F238E27FC236}">
                <a16:creationId xmlns:a16="http://schemas.microsoft.com/office/drawing/2014/main" id="{EB6186A6-8FE3-00BD-DEC4-3E82E0581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106122"/>
            <a:ext cx="8520598" cy="1963500"/>
          </a:xfrm>
        </p:spPr>
        <p:txBody>
          <a:bodyPr anchor="b" anchorCtr="1"/>
          <a:lstStyle>
            <a:lvl1pPr algn="ctr">
              <a:defRPr lang="en-GB" sz="12000"/>
            </a:lvl1pPr>
          </a:lstStyle>
          <a:p>
            <a:pPr lvl="0"/>
            <a:r>
              <a:rPr lang="en-GB"/>
              <a:t>xx%</a:t>
            </a:r>
          </a:p>
        </p:txBody>
      </p:sp>
      <p:sp>
        <p:nvSpPr>
          <p:cNvPr id="3" name="Google Shape;103;p27">
            <a:extLst>
              <a:ext uri="{FF2B5EF4-FFF2-40B4-BE49-F238E27FC236}">
                <a16:creationId xmlns:a16="http://schemas.microsoft.com/office/drawing/2014/main" id="{F8D8AAB5-7550-D2D5-737D-CAD2F8B287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3152229"/>
            <a:ext cx="8520598" cy="130079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endParaRPr lang="en-FR"/>
          </a:p>
        </p:txBody>
      </p:sp>
      <p:sp>
        <p:nvSpPr>
          <p:cNvPr id="4" name="Google Shape;104;p27">
            <a:extLst>
              <a:ext uri="{FF2B5EF4-FFF2-40B4-BE49-F238E27FC236}">
                <a16:creationId xmlns:a16="http://schemas.microsoft.com/office/drawing/2014/main" id="{7DF1A9F9-76D7-01D2-1911-097E26BF71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8E33AB-5526-0745-9BC0-DECF593021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6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8">
            <a:extLst>
              <a:ext uri="{FF2B5EF4-FFF2-40B4-BE49-F238E27FC236}">
                <a16:creationId xmlns:a16="http://schemas.microsoft.com/office/drawing/2014/main" id="{6D8B891D-994B-CFCD-D520-8D849DCA1D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4D0567-028E-CC4C-A32C-9E31519285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5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slide (2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8;p29" descr="opera_logo_full-color_red_positive_horizontal_rgb.png">
            <a:extLst>
              <a:ext uri="{FF2B5EF4-FFF2-40B4-BE49-F238E27FC236}">
                <a16:creationId xmlns:a16="http://schemas.microsoft.com/office/drawing/2014/main" id="{69E1E6BF-8A57-6F3F-B6F9-CAC5BFE9F4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387220" y="397946"/>
            <a:ext cx="2697726" cy="98711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974880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COLUMN_TEXT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148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1;p31">
            <a:extLst>
              <a:ext uri="{FF2B5EF4-FFF2-40B4-BE49-F238E27FC236}">
                <a16:creationId xmlns:a16="http://schemas.microsoft.com/office/drawing/2014/main" id="{31F10CE6-2728-CABB-728B-0CF92EEA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30429"/>
          <a:stretch>
            <a:fillRect/>
          </a:stretch>
        </p:blipFill>
        <p:spPr>
          <a:xfrm>
            <a:off x="6502152" y="3075950"/>
            <a:ext cx="2608472" cy="207927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112;p31">
            <a:extLst>
              <a:ext uri="{FF2B5EF4-FFF2-40B4-BE49-F238E27FC236}">
                <a16:creationId xmlns:a16="http://schemas.microsoft.com/office/drawing/2014/main" id="{B5D9EE2B-72AD-3349-2977-31F623FE6D4A}"/>
              </a:ext>
            </a:extLst>
          </p:cNvPr>
          <p:cNvSpPr/>
          <p:nvPr/>
        </p:nvSpPr>
        <p:spPr>
          <a:xfrm>
            <a:off x="7639345" y="-36201"/>
            <a:ext cx="430197" cy="4182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9046" cap="flat">
            <a:solidFill>
              <a:srgbClr val="24C7FF"/>
            </a:solidFill>
            <a:prstDash val="solid"/>
            <a:round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Google Shape;113;p31">
            <a:extLst>
              <a:ext uri="{FF2B5EF4-FFF2-40B4-BE49-F238E27FC236}">
                <a16:creationId xmlns:a16="http://schemas.microsoft.com/office/drawing/2014/main" id="{B525D7AE-6610-88D4-716D-99D24236DF45}"/>
              </a:ext>
            </a:extLst>
          </p:cNvPr>
          <p:cNvSpPr/>
          <p:nvPr/>
        </p:nvSpPr>
        <p:spPr>
          <a:xfrm>
            <a:off x="8107427" y="879442"/>
            <a:ext cx="153299" cy="148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E00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114;p31">
            <a:extLst>
              <a:ext uri="{FF2B5EF4-FFF2-40B4-BE49-F238E27FC236}">
                <a16:creationId xmlns:a16="http://schemas.microsoft.com/office/drawing/2014/main" id="{56DC9EC8-C0FE-AC5F-49D7-E92605FF9AE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303" y="59426"/>
            <a:ext cx="312002" cy="3120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Google Shape;115;p31">
            <a:extLst>
              <a:ext uri="{FF2B5EF4-FFF2-40B4-BE49-F238E27FC236}">
                <a16:creationId xmlns:a16="http://schemas.microsoft.com/office/drawing/2014/main" id="{C7783E68-4700-F3BC-3003-047010945B67}"/>
              </a:ext>
            </a:extLst>
          </p:cNvPr>
          <p:cNvSpPr/>
          <p:nvPr/>
        </p:nvSpPr>
        <p:spPr>
          <a:xfrm>
            <a:off x="4387501" y="3883301"/>
            <a:ext cx="272847" cy="276852"/>
          </a:xfrm>
          <a:custGeom>
            <a:avLst/>
            <a:gdLst>
              <a:gd name="f0" fmla="val w"/>
              <a:gd name="f1" fmla="val h"/>
              <a:gd name="f2" fmla="val 0"/>
              <a:gd name="f3" fmla="val 107"/>
              <a:gd name="f4" fmla="val 40"/>
              <a:gd name="f5" fmla="val 102"/>
              <a:gd name="f6" fmla="val 100"/>
              <a:gd name="f7" fmla="val 43"/>
              <a:gd name="f8" fmla="val 97"/>
              <a:gd name="f9" fmla="val 44"/>
              <a:gd name="f10" fmla="val 99"/>
              <a:gd name="f11" fmla="val 46"/>
              <a:gd name="f12" fmla="val 45"/>
              <a:gd name="f13" fmla="val 105"/>
              <a:gd name="f14" fmla="val 49"/>
              <a:gd name="f15" fmla="val 52"/>
              <a:gd name="f16" fmla="val 59"/>
              <a:gd name="f17" fmla="val 60"/>
              <a:gd name="f18" fmla="val 61"/>
              <a:gd name="f19" fmla="val 104"/>
              <a:gd name="f20" fmla="val 65"/>
              <a:gd name="f21" fmla="val 42"/>
              <a:gd name="f22" fmla="val 74"/>
              <a:gd name="f23" fmla="val 41"/>
              <a:gd name="f24" fmla="val 38"/>
              <a:gd name="f25" fmla="val 12"/>
              <a:gd name="f26" fmla="val 80"/>
              <a:gd name="f27" fmla="val 11"/>
              <a:gd name="f28" fmla="val 81"/>
              <a:gd name="f29" fmla="val 83"/>
              <a:gd name="f30" fmla="val 10"/>
              <a:gd name="f31" fmla="val 89"/>
              <a:gd name="f32" fmla="val 7"/>
              <a:gd name="f33" fmla="val 91"/>
              <a:gd name="f34" fmla="val 8"/>
              <a:gd name="f35" fmla="val 92"/>
              <a:gd name="f36" fmla="val 9"/>
              <a:gd name="f37" fmla="val 94"/>
              <a:gd name="f38" fmla="val 13"/>
              <a:gd name="f39" fmla="val 95"/>
              <a:gd name="f40" fmla="val 96"/>
              <a:gd name="f41" fmla="val 101"/>
              <a:gd name="f42" fmla="val 103"/>
              <a:gd name="f43" fmla="val 6"/>
              <a:gd name="f44" fmla="val 106"/>
              <a:gd name="f45" fmla="val 5"/>
              <a:gd name="f46" fmla="val 3"/>
              <a:gd name="f47" fmla="val 86"/>
              <a:gd name="f48" fmla="val 78"/>
              <a:gd name="f49" fmla="val 76"/>
              <a:gd name="f50" fmla="val 73"/>
              <a:gd name="f51" fmla="val 57"/>
              <a:gd name="f52" fmla="val 54"/>
              <a:gd name="f53" fmla="val 4"/>
              <a:gd name="f54" fmla="val 28"/>
              <a:gd name="f55" fmla="val 25"/>
              <a:gd name="f56" fmla="val 22"/>
              <a:gd name="f57" fmla="val 20"/>
              <a:gd name="f58" fmla="val 18"/>
              <a:gd name="f59" fmla="val 2"/>
              <a:gd name="f60" fmla="val 15"/>
              <a:gd name="f61" fmla="val 1"/>
              <a:gd name="f62" fmla="val 17"/>
              <a:gd name="f63" fmla="val 31"/>
              <a:gd name="f64" fmla="val 37"/>
              <a:gd name="f65" fmla="val 48"/>
              <a:gd name="f66" fmla="val 23"/>
              <a:gd name="f67" fmla="val 53"/>
              <a:gd name="f68" fmla="val 21"/>
              <a:gd name="f69" fmla="val 62"/>
              <a:gd name="f70" fmla="val 24"/>
              <a:gd name="f71" fmla="val 70"/>
              <a:gd name="f72" fmla="val 26"/>
              <a:gd name="f73" fmla="val 33"/>
              <a:gd name="f74" fmla="val 98"/>
              <a:gd name="f75" fmla="val 34"/>
              <a:gd name="f76" fmla="val 36"/>
              <a:gd name="f77" fmla="*/ f0 1 107"/>
              <a:gd name="f78" fmla="*/ f1 1 107"/>
              <a:gd name="f79" fmla="val f2"/>
              <a:gd name="f80" fmla="val f3"/>
              <a:gd name="f81" fmla="+- f80 0 f79"/>
              <a:gd name="f82" fmla="*/ f81 1 107"/>
              <a:gd name="f83" fmla="*/ f79 1 f82"/>
              <a:gd name="f84" fmla="*/ f80 1 f82"/>
              <a:gd name="f85" fmla="*/ f83 f77 1"/>
              <a:gd name="f86" fmla="*/ f84 f77 1"/>
              <a:gd name="f87" fmla="*/ f84 f78 1"/>
              <a:gd name="f88" fmla="*/ f83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5" t="f88" r="f86" b="f87"/>
            <a:pathLst>
              <a:path w="107" h="107">
                <a:moveTo>
                  <a:pt x="f4" y="f5"/>
                </a:moveTo>
                <a:cubicBezTo>
                  <a:pt x="f4" y="f6"/>
                  <a:pt x="f7" y="f8"/>
                  <a:pt x="f9" y="f10"/>
                </a:cubicBezTo>
                <a:cubicBezTo>
                  <a:pt x="f11" y="f5"/>
                  <a:pt x="f12" y="f13"/>
                  <a:pt x="f14" y="f13"/>
                </a:cubicBezTo>
                <a:cubicBezTo>
                  <a:pt x="f15" y="f13"/>
                  <a:pt x="f16" y="f3"/>
                  <a:pt x="f17" y="f13"/>
                </a:cubicBezTo>
                <a:cubicBezTo>
                  <a:pt x="f18" y="f19"/>
                  <a:pt x="f20" y="f5"/>
                  <a:pt x="f20" y="f6"/>
                </a:cubicBezTo>
                <a:cubicBezTo>
                  <a:pt x="f20" y="f8"/>
                  <a:pt x="f20" y="f11"/>
                  <a:pt x="f20" y="f9"/>
                </a:cubicBezTo>
                <a:cubicBezTo>
                  <a:pt x="f20" y="f21"/>
                  <a:pt x="f22" y="f9"/>
                  <a:pt x="f22" y="f23"/>
                </a:cubicBezTo>
                <a:cubicBezTo>
                  <a:pt x="f22" y="f24"/>
                  <a:pt x="f22" y="f25"/>
                  <a:pt x="f22" y="f25"/>
                </a:cubicBezTo>
                <a:cubicBezTo>
                  <a:pt x="f22" y="f25"/>
                  <a:pt x="f26" y="f27"/>
                  <a:pt x="f28" y="f27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27"/>
                </a:cubicBezTo>
                <a:cubicBezTo>
                  <a:pt x="f40" y="f30"/>
                  <a:pt x="f10" y="f34"/>
                  <a:pt x="f41" y="f34"/>
                </a:cubicBezTo>
                <a:cubicBezTo>
                  <a:pt x="f42" y="f34"/>
                  <a:pt x="f13" y="f32"/>
                  <a:pt x="f3" y="f32"/>
                </a:cubicBezTo>
                <a:cubicBezTo>
                  <a:pt x="f3" y="f43"/>
                  <a:pt x="f44" y="f45"/>
                  <a:pt x="f44" y="f45"/>
                </a:cubicBezTo>
                <a:cubicBezTo>
                  <a:pt x="f44" y="f46"/>
                  <a:pt x="f33" y="f45"/>
                  <a:pt x="f31" y="f43"/>
                </a:cubicBezTo>
                <a:cubicBezTo>
                  <a:pt x="f47" y="f32"/>
                  <a:pt x="f48" y="f34"/>
                  <a:pt x="f49" y="f32"/>
                </a:cubicBezTo>
                <a:cubicBezTo>
                  <a:pt x="f50" y="f43"/>
                  <a:pt x="f51" y="f32"/>
                  <a:pt x="f51" y="f32"/>
                </a:cubicBezTo>
                <a:cubicBezTo>
                  <a:pt x="f52" y="f53"/>
                  <a:pt x="f52" y="f53"/>
                  <a:pt x="f52" y="f53"/>
                </a:cubicBezTo>
                <a:cubicBezTo>
                  <a:pt x="f52" y="f53"/>
                  <a:pt x="f54" y="f53"/>
                  <a:pt x="f55" y="f53"/>
                </a:cubicBezTo>
                <a:cubicBezTo>
                  <a:pt x="f56" y="f53"/>
                  <a:pt x="f57" y="f46"/>
                  <a:pt x="f58" y="f59"/>
                </a:cubicBezTo>
                <a:cubicBezTo>
                  <a:pt x="f60" y="f2"/>
                  <a:pt x="f38" y="f2"/>
                  <a:pt x="f30" y="f61"/>
                </a:cubicBezTo>
                <a:cubicBezTo>
                  <a:pt x="f32" y="f46"/>
                  <a:pt x="f34" y="f2"/>
                  <a:pt x="f43" y="f2"/>
                </a:cubicBezTo>
                <a:cubicBezTo>
                  <a:pt x="f53" y="f2"/>
                  <a:pt x="f46" y="f59"/>
                  <a:pt x="f46" y="f59"/>
                </a:cubicBezTo>
                <a:cubicBezTo>
                  <a:pt x="f2" y="f59"/>
                  <a:pt x="f2" y="f59"/>
                  <a:pt x="f2" y="f59"/>
                </a:cubicBezTo>
                <a:cubicBezTo>
                  <a:pt x="f2" y="f45"/>
                  <a:pt x="f59" y="f30"/>
                  <a:pt x="f45" y="f38"/>
                </a:cubicBezTo>
                <a:cubicBezTo>
                  <a:pt x="f34" y="f62"/>
                  <a:pt x="f27" y="f55"/>
                  <a:pt x="f38" y="f63"/>
                </a:cubicBezTo>
                <a:cubicBezTo>
                  <a:pt x="f60" y="f64"/>
                  <a:pt x="f57" y="f9"/>
                  <a:pt x="f56" y="f65"/>
                </a:cubicBezTo>
                <a:cubicBezTo>
                  <a:pt x="f66" y="f67"/>
                  <a:pt x="f68" y="f16"/>
                  <a:pt x="f56" y="f69"/>
                </a:cubicBezTo>
                <a:cubicBezTo>
                  <a:pt x="f66" y="f20"/>
                  <a:pt x="f70" y="f71"/>
                  <a:pt x="f55" y="f49"/>
                </a:cubicBezTo>
                <a:cubicBezTo>
                  <a:pt x="f72" y="f28"/>
                  <a:pt x="f72" y="f35"/>
                  <a:pt x="f63" y="f40"/>
                </a:cubicBezTo>
                <a:cubicBezTo>
                  <a:pt x="f73" y="f74"/>
                  <a:pt x="f75" y="f6"/>
                  <a:pt x="f76" y="f42"/>
                </a:cubicBezTo>
                <a:cubicBezTo>
                  <a:pt x="f24" y="f42"/>
                  <a:pt x="f4" y="f42"/>
                  <a:pt x="f4" y="f5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7" name="Google Shape;116;p31">
            <a:extLst>
              <a:ext uri="{FF2B5EF4-FFF2-40B4-BE49-F238E27FC236}">
                <a16:creationId xmlns:a16="http://schemas.microsoft.com/office/drawing/2014/main" id="{1740B8EE-F9E3-0263-8CAE-E48374CE46ED}"/>
              </a:ext>
            </a:extLst>
          </p:cNvPr>
          <p:cNvSpPr/>
          <p:nvPr/>
        </p:nvSpPr>
        <p:spPr>
          <a:xfrm>
            <a:off x="4660340" y="3852778"/>
            <a:ext cx="170398" cy="149321"/>
          </a:xfrm>
          <a:custGeom>
            <a:avLst/>
            <a:gdLst>
              <a:gd name="f0" fmla="val w"/>
              <a:gd name="f1" fmla="val h"/>
              <a:gd name="f2" fmla="val 0"/>
              <a:gd name="f3" fmla="val 67"/>
              <a:gd name="f4" fmla="val 58"/>
              <a:gd name="f5" fmla="val 45"/>
              <a:gd name="f6" fmla="val 3"/>
              <a:gd name="f7" fmla="val 43"/>
              <a:gd name="f8" fmla="val 36"/>
              <a:gd name="f9" fmla="val 32"/>
              <a:gd name="f10" fmla="val 1"/>
              <a:gd name="f11" fmla="val 4"/>
              <a:gd name="f12" fmla="val 6"/>
              <a:gd name="f13" fmla="val 27"/>
              <a:gd name="f14" fmla="val 9"/>
              <a:gd name="f15" fmla="val 24"/>
              <a:gd name="f16" fmla="val 10"/>
              <a:gd name="f17" fmla="val 21"/>
              <a:gd name="f18" fmla="val 11"/>
              <a:gd name="f19" fmla="val 17"/>
              <a:gd name="f20" fmla="val 19"/>
              <a:gd name="f21" fmla="val 15"/>
              <a:gd name="f22" fmla="val 20"/>
              <a:gd name="f23" fmla="val 13"/>
              <a:gd name="f24" fmla="val 18"/>
              <a:gd name="f25" fmla="val 2"/>
              <a:gd name="f26" fmla="val 23"/>
              <a:gd name="f27" fmla="val 5"/>
              <a:gd name="f28" fmla="val 7"/>
              <a:gd name="f29" fmla="val 34"/>
              <a:gd name="f30" fmla="val 12"/>
              <a:gd name="f31" fmla="val 35"/>
              <a:gd name="f32" fmla="val 38"/>
              <a:gd name="f33" fmla="val 39"/>
              <a:gd name="f34" fmla="val 41"/>
              <a:gd name="f35" fmla="val 46"/>
              <a:gd name="f36" fmla="val 48"/>
              <a:gd name="f37" fmla="val 25"/>
              <a:gd name="f38" fmla="val 52"/>
              <a:gd name="f39" fmla="val 33"/>
              <a:gd name="f40" fmla="val 51"/>
              <a:gd name="f41" fmla="val 54"/>
              <a:gd name="f42" fmla="val 55"/>
              <a:gd name="f43" fmla="val 57"/>
              <a:gd name="f44" fmla="val 40"/>
              <a:gd name="f45" fmla="val 42"/>
              <a:gd name="f46" fmla="val 49"/>
              <a:gd name="f47" fmla="val 56"/>
              <a:gd name="f48" fmla="val 59"/>
              <a:gd name="f49" fmla="val 50"/>
              <a:gd name="f50" fmla="val 61"/>
              <a:gd name="f51" fmla="val 47"/>
              <a:gd name="f52" fmla="val 60"/>
              <a:gd name="f53" fmla="val 63"/>
              <a:gd name="f54" fmla="val 66"/>
              <a:gd name="f55" fmla="val 64"/>
              <a:gd name="f56" fmla="val 31"/>
              <a:gd name="f57" fmla="val 29"/>
              <a:gd name="f58" fmla="val 26"/>
              <a:gd name="f59" fmla="val 22"/>
              <a:gd name="f60" fmla="val 65"/>
              <a:gd name="f61" fmla="val 8"/>
              <a:gd name="f62" fmla="*/ f0 1 67"/>
              <a:gd name="f63" fmla="*/ f1 1 58"/>
              <a:gd name="f64" fmla="val f2"/>
              <a:gd name="f65" fmla="val f3"/>
              <a:gd name="f66" fmla="val f4"/>
              <a:gd name="f67" fmla="+- f66 0 f64"/>
              <a:gd name="f68" fmla="+- f65 0 f64"/>
              <a:gd name="f69" fmla="*/ f68 1 67"/>
              <a:gd name="f70" fmla="*/ f67 1 58"/>
              <a:gd name="f71" fmla="*/ f64 1 f69"/>
              <a:gd name="f72" fmla="*/ f65 1 f69"/>
              <a:gd name="f73" fmla="*/ f64 1 f70"/>
              <a:gd name="f74" fmla="*/ f66 1 f70"/>
              <a:gd name="f75" fmla="*/ f71 f62 1"/>
              <a:gd name="f76" fmla="*/ f72 f62 1"/>
              <a:gd name="f77" fmla="*/ f74 f63 1"/>
              <a:gd name="f78" fmla="*/ f73 f6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5" t="f78" r="f76" b="f77"/>
            <a:pathLst>
              <a:path w="67" h="58">
                <a:moveTo>
                  <a:pt x="f5" y="f6"/>
                </a:moveTo>
                <a:cubicBezTo>
                  <a:pt x="f7" y="f2"/>
                  <a:pt x="f7" y="f2"/>
                  <a:pt x="f7" y="f2"/>
                </a:cubicBezTo>
                <a:cubicBezTo>
                  <a:pt x="f8" y="f2"/>
                  <a:pt x="f8" y="f2"/>
                  <a:pt x="f8" y="f2"/>
                </a:cubicBezTo>
                <a:cubicBezTo>
                  <a:pt x="f9" y="f10"/>
                  <a:pt x="f9" y="f6"/>
                  <a:pt x="f9" y="f11"/>
                </a:cubicBezTo>
                <a:cubicBezTo>
                  <a:pt x="f9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17"/>
                  <a:pt x="f12" y="f24"/>
                  <a:pt x="f11" y="f24"/>
                </a:cubicBezTo>
                <a:cubicBezTo>
                  <a:pt x="f6" y="f24"/>
                  <a:pt x="f25" y="f24"/>
                  <a:pt x="f2" y="f20"/>
                </a:cubicBezTo>
                <a:cubicBezTo>
                  <a:pt x="f10" y="f17"/>
                  <a:pt x="f11" y="f26"/>
                  <a:pt x="f27" y="f26"/>
                </a:cubicBezTo>
                <a:cubicBezTo>
                  <a:pt x="f12" y="f26"/>
                  <a:pt x="f28" y="f9"/>
                  <a:pt x="f14" y="f29"/>
                </a:cubicBezTo>
                <a:cubicBezTo>
                  <a:pt x="f30" y="f31"/>
                  <a:pt x="f24" y="f32"/>
                  <a:pt x="f24" y="f33"/>
                </a:cubicBezTo>
                <a:cubicBezTo>
                  <a:pt x="f24" y="f34"/>
                  <a:pt x="f17" y="f7"/>
                  <a:pt x="f17" y="f35"/>
                </a:cubicBezTo>
                <a:cubicBezTo>
                  <a:pt x="f17" y="f36"/>
                  <a:pt x="f37" y="f38"/>
                  <a:pt x="f13" y="f38"/>
                </a:cubicBezTo>
                <a:cubicBezTo>
                  <a:pt x="f39" y="f40"/>
                  <a:pt x="f39" y="f41"/>
                  <a:pt x="f39" y="f42"/>
                </a:cubicBezTo>
                <a:cubicBezTo>
                  <a:pt x="f39" y="f43"/>
                  <a:pt x="f44" y="f42"/>
                  <a:pt x="f34" y="f43"/>
                </a:cubicBezTo>
                <a:cubicBezTo>
                  <a:pt x="f45" y="f4"/>
                  <a:pt x="f46" y="f4"/>
                  <a:pt x="f40" y="f4"/>
                </a:cubicBezTo>
                <a:cubicBezTo>
                  <a:pt x="f41" y="f47"/>
                  <a:pt x="f4" y="f38"/>
                  <a:pt x="f48" y="f49"/>
                </a:cubicBezTo>
                <a:cubicBezTo>
                  <a:pt x="f50" y="f51"/>
                  <a:pt x="f52" y="f7"/>
                  <a:pt x="f50" y="f45"/>
                </a:cubicBezTo>
                <a:cubicBezTo>
                  <a:pt x="f53" y="f34"/>
                  <a:pt x="f3" y="f8"/>
                  <a:pt x="f54" y="f31"/>
                </a:cubicBezTo>
                <a:cubicBezTo>
                  <a:pt x="f55" y="f31"/>
                  <a:pt x="f54" y="f56"/>
                  <a:pt x="f53" y="f57"/>
                </a:cubicBezTo>
                <a:cubicBezTo>
                  <a:pt x="f50" y="f13"/>
                  <a:pt x="f54" y="f58"/>
                  <a:pt x="f54" y="f59"/>
                </a:cubicBezTo>
                <a:cubicBezTo>
                  <a:pt x="f60" y="f24"/>
                  <a:pt x="f54" y="f14"/>
                  <a:pt x="f60" y="f14"/>
                </a:cubicBezTo>
                <a:cubicBezTo>
                  <a:pt x="f55" y="f61"/>
                  <a:pt x="f48" y="f28"/>
                  <a:pt x="f47" y="f27"/>
                </a:cubicBezTo>
                <a:cubicBezTo>
                  <a:pt x="f38" y="f6"/>
                  <a:pt x="f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" name="Google Shape;117;p31">
            <a:extLst>
              <a:ext uri="{FF2B5EF4-FFF2-40B4-BE49-F238E27FC236}">
                <a16:creationId xmlns:a16="http://schemas.microsoft.com/office/drawing/2014/main" id="{9B9DD45E-6CD0-B302-6C46-4D9366008CFF}"/>
              </a:ext>
            </a:extLst>
          </p:cNvPr>
          <p:cNvSpPr/>
          <p:nvPr/>
        </p:nvSpPr>
        <p:spPr>
          <a:xfrm>
            <a:off x="4553574" y="3901827"/>
            <a:ext cx="190881" cy="209269"/>
          </a:xfrm>
          <a:custGeom>
            <a:avLst/>
            <a:gdLst>
              <a:gd name="f0" fmla="val w"/>
              <a:gd name="f1" fmla="val h"/>
              <a:gd name="f2" fmla="val 0"/>
              <a:gd name="f3" fmla="val 75"/>
              <a:gd name="f4" fmla="val 81"/>
              <a:gd name="f5" fmla="val 69"/>
              <a:gd name="f6" fmla="val 33"/>
              <a:gd name="f7" fmla="val 67"/>
              <a:gd name="f8" fmla="val 63"/>
              <a:gd name="f9" fmla="val 29"/>
              <a:gd name="f10" fmla="val 27"/>
              <a:gd name="f11" fmla="val 24"/>
              <a:gd name="f12" fmla="val 60"/>
              <a:gd name="f13" fmla="val 22"/>
              <a:gd name="f14" fmla="val 20"/>
              <a:gd name="f15" fmla="val 19"/>
              <a:gd name="f16" fmla="val 54"/>
              <a:gd name="f17" fmla="val 16"/>
              <a:gd name="f18" fmla="val 51"/>
              <a:gd name="f19" fmla="val 15"/>
              <a:gd name="f20" fmla="val 49"/>
              <a:gd name="f21" fmla="val 13"/>
              <a:gd name="f22" fmla="val 48"/>
              <a:gd name="f23" fmla="val 4"/>
              <a:gd name="f24" fmla="val 47"/>
              <a:gd name="f25" fmla="val 46"/>
              <a:gd name="f26" fmla="val 43"/>
              <a:gd name="f27" fmla="val 2"/>
              <a:gd name="f28" fmla="val 42"/>
              <a:gd name="f29" fmla="val 40"/>
              <a:gd name="f30" fmla="val 38"/>
              <a:gd name="f31" fmla="val 1"/>
              <a:gd name="f32" fmla="val 36"/>
              <a:gd name="f33" fmla="val 34"/>
              <a:gd name="f34" fmla="val 31"/>
              <a:gd name="f35" fmla="val 3"/>
              <a:gd name="f36" fmla="val 30"/>
              <a:gd name="f37" fmla="val 6"/>
              <a:gd name="f38" fmla="val 26"/>
              <a:gd name="f39" fmla="val 18"/>
              <a:gd name="f40" fmla="val 9"/>
              <a:gd name="f41" fmla="val 5"/>
              <a:gd name="f42" fmla="val 37"/>
              <a:gd name="f43" fmla="val 35"/>
              <a:gd name="f44" fmla="val 50"/>
              <a:gd name="f45" fmla="val 62"/>
              <a:gd name="f46" fmla="val 64"/>
              <a:gd name="f47" fmla="val 7"/>
              <a:gd name="f48" fmla="val 72"/>
              <a:gd name="f49" fmla="val 74"/>
              <a:gd name="f50" fmla="val 76"/>
              <a:gd name="f51" fmla="val 77"/>
              <a:gd name="f52" fmla="val 80"/>
              <a:gd name="f53" fmla="val 79"/>
              <a:gd name="f54" fmla="val 17"/>
              <a:gd name="f55" fmla="val 73"/>
              <a:gd name="f56" fmla="val 23"/>
              <a:gd name="f57" fmla="val 70"/>
              <a:gd name="f58" fmla="val 68"/>
              <a:gd name="f59" fmla="val 28"/>
              <a:gd name="f60" fmla="val 66"/>
              <a:gd name="f61" fmla="val 44"/>
              <a:gd name="f62" fmla="val 45"/>
              <a:gd name="f63" fmla="val 65"/>
              <a:gd name="f64" fmla="val 59"/>
              <a:gd name="f65" fmla="val 53"/>
              <a:gd name="f66" fmla="val 57"/>
              <a:gd name="f67" fmla="val 56"/>
              <a:gd name="f68" fmla="val 52"/>
              <a:gd name="f69" fmla="val 58"/>
              <a:gd name="f70" fmla="val 41"/>
              <a:gd name="f71" fmla="val 71"/>
              <a:gd name="f72" fmla="val 32"/>
              <a:gd name="f73" fmla="*/ f0 1 75"/>
              <a:gd name="f74" fmla="*/ f1 1 81"/>
              <a:gd name="f75" fmla="val f2"/>
              <a:gd name="f76" fmla="val f3"/>
              <a:gd name="f77" fmla="val f4"/>
              <a:gd name="f78" fmla="+- f77 0 f75"/>
              <a:gd name="f79" fmla="+- f76 0 f75"/>
              <a:gd name="f80" fmla="*/ f79 1 75"/>
              <a:gd name="f81" fmla="*/ f78 1 81"/>
              <a:gd name="f82" fmla="*/ f75 1 f80"/>
              <a:gd name="f83" fmla="*/ f76 1 f80"/>
              <a:gd name="f84" fmla="*/ f75 1 f81"/>
              <a:gd name="f85" fmla="*/ f77 1 f81"/>
              <a:gd name="f86" fmla="*/ f82 f73 1"/>
              <a:gd name="f87" fmla="*/ f83 f73 1"/>
              <a:gd name="f88" fmla="*/ f85 f74 1"/>
              <a:gd name="f89" fmla="*/ f84 f7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6" t="f89" r="f87" b="f88"/>
            <a:pathLst>
              <a:path w="75" h="81">
                <a:moveTo>
                  <a:pt x="f5" y="f6"/>
                </a:moveTo>
                <a:cubicBezTo>
                  <a:pt x="f7" y="f6"/>
                  <a:pt x="f8" y="f9"/>
                  <a:pt x="f8" y="f10"/>
                </a:cubicBezTo>
                <a:cubicBezTo>
                  <a:pt x="f8" y="f11"/>
                  <a:pt x="f12" y="f13"/>
                  <a:pt x="f12" y="f14"/>
                </a:cubicBezTo>
                <a:cubicBezTo>
                  <a:pt x="f12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3"/>
                </a:cubicBezTo>
                <a:cubicBezTo>
                  <a:pt x="f25" y="f23"/>
                  <a:pt x="f26" y="f27"/>
                  <a:pt x="f28" y="f2"/>
                </a:cubicBezTo>
                <a:cubicBezTo>
                  <a:pt x="f29" y="f2"/>
                  <a:pt x="f30" y="f31"/>
                  <a:pt x="f32" y="f31"/>
                </a:cubicBezTo>
                <a:cubicBezTo>
                  <a:pt x="f33" y="f31"/>
                  <a:pt x="f34" y="f35"/>
                  <a:pt x="f36" y="f23"/>
                </a:cubicBezTo>
                <a:cubicBezTo>
                  <a:pt x="f9" y="f37"/>
                  <a:pt x="f10" y="f27"/>
                  <a:pt x="f38" y="f31"/>
                </a:cubicBezTo>
                <a:cubicBezTo>
                  <a:pt x="f11" y="f2"/>
                  <a:pt x="f39" y="f35"/>
                  <a:pt x="f17" y="f23"/>
                </a:cubicBezTo>
                <a:cubicBezTo>
                  <a:pt x="f19" y="f23"/>
                  <a:pt x="f40" y="f41"/>
                  <a:pt x="f40" y="f41"/>
                </a:cubicBezTo>
                <a:cubicBezTo>
                  <a:pt x="f40" y="f41"/>
                  <a:pt x="f40" y="f34"/>
                  <a:pt x="f40" y="f33"/>
                </a:cubicBezTo>
                <a:cubicBezTo>
                  <a:pt x="f40" y="f42"/>
                  <a:pt x="f2" y="f43"/>
                  <a:pt x="f2" y="f42"/>
                </a:cubicBezTo>
                <a:cubicBezTo>
                  <a:pt x="f2" y="f30"/>
                  <a:pt x="f2" y="f44"/>
                  <a:pt x="f2" y="f45"/>
                </a:cubicBezTo>
                <a:cubicBezTo>
                  <a:pt x="f27" y="f8"/>
                  <a:pt x="f23" y="f8"/>
                  <a:pt x="f23" y="f46"/>
                </a:cubicBezTo>
                <a:cubicBezTo>
                  <a:pt x="f41" y="f7"/>
                  <a:pt x="f47" y="f48"/>
                  <a:pt x="f47" y="f49"/>
                </a:cubicBezTo>
                <a:cubicBezTo>
                  <a:pt x="f37" y="f3"/>
                  <a:pt x="f41" y="f49"/>
                  <a:pt x="f41" y="f50"/>
                </a:cubicBezTo>
                <a:cubicBezTo>
                  <a:pt x="f41" y="f51"/>
                  <a:pt x="f23" y="f52"/>
                  <a:pt x="f47" y="f52"/>
                </a:cubicBezTo>
                <a:cubicBezTo>
                  <a:pt x="f40" y="f52"/>
                  <a:pt x="f21" y="f4"/>
                  <a:pt x="f19" y="f53"/>
                </a:cubicBezTo>
                <a:cubicBezTo>
                  <a:pt x="f54" y="f51"/>
                  <a:pt x="f13" y="f55"/>
                  <a:pt x="f56" y="f57"/>
                </a:cubicBezTo>
                <a:cubicBezTo>
                  <a:pt x="f56" y="f58"/>
                  <a:pt x="f11" y="f8"/>
                  <a:pt x="f59" y="f60"/>
                </a:cubicBezTo>
                <a:cubicBezTo>
                  <a:pt x="f6" y="f5"/>
                  <a:pt x="f6" y="f5"/>
                  <a:pt x="f30" y="f5"/>
                </a:cubicBezTo>
                <a:cubicBezTo>
                  <a:pt x="f61" y="f5"/>
                  <a:pt x="f62" y="f5"/>
                  <a:pt x="f25" y="f63"/>
                </a:cubicBezTo>
                <a:cubicBezTo>
                  <a:pt x="f24" y="f45"/>
                  <a:pt x="f25" y="f64"/>
                  <a:pt x="f44" y="f64"/>
                </a:cubicBezTo>
                <a:cubicBezTo>
                  <a:pt x="f65" y="f64"/>
                  <a:pt x="f66" y="f67"/>
                  <a:pt x="f66" y="f16"/>
                </a:cubicBezTo>
                <a:cubicBezTo>
                  <a:pt x="f66" y="f68"/>
                  <a:pt x="f69" y="f22"/>
                  <a:pt x="f12" y="f22"/>
                </a:cubicBezTo>
                <a:cubicBezTo>
                  <a:pt x="f45" y="f22"/>
                  <a:pt x="f7" y="f25"/>
                  <a:pt x="f7" y="f26"/>
                </a:cubicBezTo>
                <a:cubicBezTo>
                  <a:pt x="f58" y="f70"/>
                  <a:pt x="f71" y="f28"/>
                  <a:pt x="f48" y="f29"/>
                </a:cubicBezTo>
                <a:cubicBezTo>
                  <a:pt x="f55" y="f29"/>
                  <a:pt x="f49" y="f30"/>
                  <a:pt x="f3" y="f32"/>
                </a:cubicBezTo>
                <a:cubicBezTo>
                  <a:pt x="f3" y="f32"/>
                  <a:pt x="f3" y="f32"/>
                  <a:pt x="f3" y="f32"/>
                </a:cubicBezTo>
                <a:cubicBezTo>
                  <a:pt x="f3" y="f43"/>
                  <a:pt x="f3" y="f72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" name="Google Shape;118;p31">
            <a:extLst>
              <a:ext uri="{FF2B5EF4-FFF2-40B4-BE49-F238E27FC236}">
                <a16:creationId xmlns:a16="http://schemas.microsoft.com/office/drawing/2014/main" id="{03D021FA-9E2B-7822-DF7D-F918D623F181}"/>
              </a:ext>
            </a:extLst>
          </p:cNvPr>
          <p:cNvSpPr/>
          <p:nvPr/>
        </p:nvSpPr>
        <p:spPr>
          <a:xfrm>
            <a:off x="4780053" y="4082759"/>
            <a:ext cx="28035" cy="35972"/>
          </a:xfrm>
          <a:custGeom>
            <a:avLst/>
            <a:gdLst>
              <a:gd name="f0" fmla="val w"/>
              <a:gd name="f1" fmla="val h"/>
              <a:gd name="f2" fmla="val 0"/>
              <a:gd name="f3" fmla="val 11"/>
              <a:gd name="f4" fmla="val 14"/>
              <a:gd name="f5" fmla="val 5"/>
              <a:gd name="f6" fmla="val 3"/>
              <a:gd name="f7" fmla="val 6"/>
              <a:gd name="f8" fmla="val 7"/>
              <a:gd name="f9" fmla="val 2"/>
              <a:gd name="f10" fmla="val 9"/>
              <a:gd name="f11" fmla="val 12"/>
              <a:gd name="f12" fmla="val 10"/>
              <a:gd name="f13" fmla="val 8"/>
              <a:gd name="f14" fmla="val 4"/>
              <a:gd name="f15" fmla="val 1"/>
              <a:gd name="f16" fmla="*/ f0 1 11"/>
              <a:gd name="f17" fmla="*/ f1 1 14"/>
              <a:gd name="f18" fmla="val f2"/>
              <a:gd name="f19" fmla="val f3"/>
              <a:gd name="f20" fmla="val f4"/>
              <a:gd name="f21" fmla="+- f20 0 f18"/>
              <a:gd name="f22" fmla="+- f19 0 f18"/>
              <a:gd name="f23" fmla="*/ f22 1 11"/>
              <a:gd name="f24" fmla="*/ f21 1 14"/>
              <a:gd name="f25" fmla="*/ f18 1 f23"/>
              <a:gd name="f26" fmla="*/ f19 1 f23"/>
              <a:gd name="f27" fmla="*/ f18 1 f24"/>
              <a:gd name="f28" fmla="*/ f20 1 f24"/>
              <a:gd name="f29" fmla="*/ f25 f16 1"/>
              <a:gd name="f30" fmla="*/ f26 f16 1"/>
              <a:gd name="f31" fmla="*/ f28 f17 1"/>
              <a:gd name="f32" fmla="*/ f27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9" t="f32" r="f30" b="f31"/>
            <a:pathLst>
              <a:path w="11" h="14">
                <a:moveTo>
                  <a:pt x="f5" y="f2"/>
                </a:moveTo>
                <a:cubicBezTo>
                  <a:pt x="f6" y="f2"/>
                  <a:pt x="f2" y="f5"/>
                  <a:pt x="f2" y="f7"/>
                </a:cubicBezTo>
                <a:cubicBezTo>
                  <a:pt x="f2" y="f8"/>
                  <a:pt x="f9" y="f4"/>
                  <a:pt x="f5" y="f4"/>
                </a:cubicBezTo>
                <a:cubicBezTo>
                  <a:pt x="f8" y="f4"/>
                  <a:pt x="f10" y="f4"/>
                  <a:pt x="f10" y="f11"/>
                </a:cubicBezTo>
                <a:cubicBezTo>
                  <a:pt x="f12" y="f3"/>
                  <a:pt x="f12" y="f12"/>
                  <a:pt x="f3" y="f12"/>
                </a:cubicBezTo>
                <a:cubicBezTo>
                  <a:pt x="f3" y="f13"/>
                  <a:pt x="f12" y="f14"/>
                  <a:pt x="f12" y="f9"/>
                </a:cubicBezTo>
                <a:cubicBezTo>
                  <a:pt x="f10" y="f15"/>
                  <a:pt x="f8" y="f2"/>
                  <a:pt x="f5" y="f2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0" name="Google Shape;119;p31">
            <a:extLst>
              <a:ext uri="{FF2B5EF4-FFF2-40B4-BE49-F238E27FC236}">
                <a16:creationId xmlns:a16="http://schemas.microsoft.com/office/drawing/2014/main" id="{13422060-CF4B-5380-154C-5B4E43AD07E4}"/>
              </a:ext>
            </a:extLst>
          </p:cNvPr>
          <p:cNvSpPr/>
          <p:nvPr/>
        </p:nvSpPr>
        <p:spPr>
          <a:xfrm>
            <a:off x="4701323" y="4143795"/>
            <a:ext cx="48527" cy="52321"/>
          </a:xfrm>
          <a:custGeom>
            <a:avLst/>
            <a:gdLst>
              <a:gd name="f0" fmla="val w"/>
              <a:gd name="f1" fmla="val h"/>
              <a:gd name="f2" fmla="val 0"/>
              <a:gd name="f3" fmla="val 19"/>
              <a:gd name="f4" fmla="val 20"/>
              <a:gd name="f5" fmla="val 14"/>
              <a:gd name="f6" fmla="val 2"/>
              <a:gd name="f7" fmla="val 13"/>
              <a:gd name="f8" fmla="val 6"/>
              <a:gd name="f9" fmla="val 3"/>
              <a:gd name="f10" fmla="val 5"/>
              <a:gd name="f11" fmla="val 4"/>
              <a:gd name="f12" fmla="val 7"/>
              <a:gd name="f13" fmla="val 9"/>
              <a:gd name="f14" fmla="val 10"/>
              <a:gd name="f15" fmla="val 18"/>
              <a:gd name="f16" fmla="val 11"/>
              <a:gd name="f17" fmla="val 16"/>
              <a:gd name="f18" fmla="val 12"/>
              <a:gd name="f19" fmla="val 8"/>
              <a:gd name="f20" fmla="val 15"/>
              <a:gd name="f21" fmla="*/ f0 1 19"/>
              <a:gd name="f22" fmla="*/ f1 1 20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19"/>
              <a:gd name="f29" fmla="*/ f26 1 20"/>
              <a:gd name="f30" fmla="*/ f23 1 f28"/>
              <a:gd name="f31" fmla="*/ f24 1 f28"/>
              <a:gd name="f32" fmla="*/ f23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19" h="20">
                <a:moveTo>
                  <a:pt x="f5" y="f6"/>
                </a:moveTo>
                <a:cubicBezTo>
                  <a:pt x="f7" y="f2"/>
                  <a:pt x="f8" y="f9"/>
                  <a:pt x="f10" y="f10"/>
                </a:cubicBezTo>
                <a:cubicBezTo>
                  <a:pt x="f11" y="f12"/>
                  <a:pt x="f2" y="f7"/>
                  <a:pt x="f2" y="f7"/>
                </a:cubicBezTo>
                <a:cubicBezTo>
                  <a:pt x="f10" y="f4"/>
                  <a:pt x="f10" y="f4"/>
                  <a:pt x="f10" y="f4"/>
                </a:cubicBezTo>
                <a:cubicBezTo>
                  <a:pt x="f13" y="f4"/>
                  <a:pt x="f13" y="f4"/>
                  <a:pt x="f13" y="f4"/>
                </a:cubicBezTo>
                <a:cubicBezTo>
                  <a:pt x="f13" y="f4"/>
                  <a:pt x="f14" y="f15"/>
                  <a:pt x="f16" y="f17"/>
                </a:cubicBezTo>
                <a:cubicBezTo>
                  <a:pt x="f18" y="f5"/>
                  <a:pt x="f17" y="f17"/>
                  <a:pt x="f17" y="f5"/>
                </a:cubicBezTo>
                <a:cubicBezTo>
                  <a:pt x="f17" y="f18"/>
                  <a:pt x="f3" y="f14"/>
                  <a:pt x="f3" y="f19"/>
                </a:cubicBezTo>
                <a:cubicBezTo>
                  <a:pt x="f3" y="f8"/>
                  <a:pt x="f20" y="f11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1" name="Google Shape;120;p31">
            <a:extLst>
              <a:ext uri="{FF2B5EF4-FFF2-40B4-BE49-F238E27FC236}">
                <a16:creationId xmlns:a16="http://schemas.microsoft.com/office/drawing/2014/main" id="{F32A7647-F8EB-FA5E-8EA3-C111963ACBB2}"/>
              </a:ext>
            </a:extLst>
          </p:cNvPr>
          <p:cNvSpPr/>
          <p:nvPr/>
        </p:nvSpPr>
        <p:spPr>
          <a:xfrm>
            <a:off x="4479160" y="3994474"/>
            <a:ext cx="344024" cy="307366"/>
          </a:xfrm>
          <a:custGeom>
            <a:avLst/>
            <a:gdLst>
              <a:gd name="f0" fmla="val w"/>
              <a:gd name="f1" fmla="val h"/>
              <a:gd name="f2" fmla="val 0"/>
              <a:gd name="f3" fmla="val 135"/>
              <a:gd name="f4" fmla="val 119"/>
              <a:gd name="f5" fmla="val 129"/>
              <a:gd name="f6" fmla="val 44"/>
              <a:gd name="f7" fmla="val 128"/>
              <a:gd name="f8" fmla="val 45"/>
              <a:gd name="f9" fmla="val 127"/>
              <a:gd name="f10" fmla="val 46"/>
              <a:gd name="f11" fmla="val 48"/>
              <a:gd name="f12" fmla="val 125"/>
              <a:gd name="f13" fmla="val 123"/>
              <a:gd name="f14" fmla="val 120"/>
              <a:gd name="f15" fmla="val 118"/>
              <a:gd name="f16" fmla="val 41"/>
              <a:gd name="f17" fmla="val 40"/>
              <a:gd name="f18" fmla="val 39"/>
              <a:gd name="f19" fmla="val 121"/>
              <a:gd name="f20" fmla="val 34"/>
              <a:gd name="f21" fmla="val 35"/>
              <a:gd name="f22" fmla="val 36"/>
              <a:gd name="f23" fmla="val 130"/>
              <a:gd name="f24" fmla="val 21"/>
              <a:gd name="f25" fmla="val 19"/>
              <a:gd name="f26" fmla="val 18"/>
              <a:gd name="f27" fmla="val 5"/>
              <a:gd name="f28" fmla="val 122"/>
              <a:gd name="f29" fmla="val 4"/>
              <a:gd name="f30" fmla="val 2"/>
              <a:gd name="f31" fmla="val 113"/>
              <a:gd name="f32" fmla="val 3"/>
              <a:gd name="f33" fmla="val 112"/>
              <a:gd name="f34" fmla="val 111"/>
              <a:gd name="f35" fmla="val 104"/>
              <a:gd name="f36" fmla="val 103"/>
              <a:gd name="f37" fmla="val 102"/>
              <a:gd name="f38" fmla="val 101"/>
              <a:gd name="f39" fmla="val 100"/>
              <a:gd name="f40" fmla="val 6"/>
              <a:gd name="f41" fmla="val 97"/>
              <a:gd name="f42" fmla="val 96"/>
              <a:gd name="f43" fmla="val 7"/>
              <a:gd name="f44" fmla="val 10"/>
              <a:gd name="f45" fmla="val 91"/>
              <a:gd name="f46" fmla="val 12"/>
              <a:gd name="f47" fmla="val 89"/>
              <a:gd name="f48" fmla="val 87"/>
              <a:gd name="f49" fmla="val 86"/>
              <a:gd name="f50" fmla="val 16"/>
              <a:gd name="f51" fmla="val 20"/>
              <a:gd name="f52" fmla="val 82"/>
              <a:gd name="f53" fmla="val 23"/>
              <a:gd name="f54" fmla="val 79"/>
              <a:gd name="f55" fmla="val 75"/>
              <a:gd name="f56" fmla="val 76"/>
              <a:gd name="f57" fmla="val 26"/>
              <a:gd name="f58" fmla="val 29"/>
              <a:gd name="f59" fmla="val 74"/>
              <a:gd name="f60" fmla="val 33"/>
              <a:gd name="f61" fmla="val 73"/>
              <a:gd name="f62" fmla="val 67"/>
              <a:gd name="f63" fmla="val 62"/>
              <a:gd name="f64" fmla="val 57"/>
              <a:gd name="f65" fmla="val 30"/>
              <a:gd name="f66" fmla="val 53"/>
              <a:gd name="f67" fmla="val 27"/>
              <a:gd name="f68" fmla="val 52"/>
              <a:gd name="f69" fmla="val 32"/>
              <a:gd name="f70" fmla="val 51"/>
              <a:gd name="f71" fmla="val 37"/>
              <a:gd name="f72" fmla="val 43"/>
              <a:gd name="f73" fmla="val 42"/>
              <a:gd name="f74" fmla="val 38"/>
              <a:gd name="f75" fmla="val 31"/>
              <a:gd name="f76" fmla="val 28"/>
              <a:gd name="f77" fmla="val 55"/>
              <a:gd name="f78" fmla="val 59"/>
              <a:gd name="f79" fmla="val 25"/>
              <a:gd name="f80" fmla="val 61"/>
              <a:gd name="f81" fmla="val 24"/>
              <a:gd name="f82" fmla="val 64"/>
              <a:gd name="f83" fmla="val 13"/>
              <a:gd name="f84" fmla="val 9"/>
              <a:gd name="f85" fmla="val 8"/>
              <a:gd name="f86" fmla="val 56"/>
              <a:gd name="f87" fmla="val 54"/>
              <a:gd name="f88" fmla="val 60"/>
              <a:gd name="f89" fmla="val 69"/>
              <a:gd name="f90" fmla="val 80"/>
              <a:gd name="f91" fmla="val 14"/>
              <a:gd name="f92" fmla="val 90"/>
              <a:gd name="f93" fmla="val 94"/>
              <a:gd name="f94" fmla="val 17"/>
              <a:gd name="f95" fmla="val 98"/>
              <a:gd name="f96" fmla="val 15"/>
              <a:gd name="f97" fmla="val 105"/>
              <a:gd name="f98" fmla="val 109"/>
              <a:gd name="f99" fmla="val 114"/>
              <a:gd name="f100" fmla="val 116"/>
              <a:gd name="f101" fmla="val 117"/>
              <a:gd name="f102" fmla="val 115"/>
              <a:gd name="f103" fmla="val 110"/>
              <a:gd name="f104" fmla="val 58"/>
              <a:gd name="f105" fmla="val 65"/>
              <a:gd name="f106" fmla="val 68"/>
              <a:gd name="f107" fmla="val 70"/>
              <a:gd name="f108" fmla="val 71"/>
              <a:gd name="f109" fmla="val 106"/>
              <a:gd name="f110" fmla="val 107"/>
              <a:gd name="f111" fmla="val 85"/>
              <a:gd name="f112" fmla="val 93"/>
              <a:gd name="f113" fmla="val 99"/>
              <a:gd name="f114" fmla="val 77"/>
              <a:gd name="f115" fmla="val 131"/>
              <a:gd name="f116" fmla="val 133"/>
              <a:gd name="f117" fmla="val 49"/>
              <a:gd name="f118" fmla="val 132"/>
              <a:gd name="f119" fmla="val 72"/>
              <a:gd name="f120" fmla="val 78"/>
              <a:gd name="f121" fmla="val 92"/>
              <a:gd name="f122" fmla="val 63"/>
              <a:gd name="f123" fmla="val 66"/>
              <a:gd name="f124" fmla="*/ f0 1 135"/>
              <a:gd name="f125" fmla="*/ f1 1 119"/>
              <a:gd name="f126" fmla="val f2"/>
              <a:gd name="f127" fmla="val f3"/>
              <a:gd name="f128" fmla="val f4"/>
              <a:gd name="f129" fmla="+- f128 0 f126"/>
              <a:gd name="f130" fmla="+- f127 0 f126"/>
              <a:gd name="f131" fmla="*/ f130 1 135"/>
              <a:gd name="f132" fmla="*/ f129 1 119"/>
              <a:gd name="f133" fmla="*/ f126 1 f131"/>
              <a:gd name="f134" fmla="*/ f127 1 f131"/>
              <a:gd name="f135" fmla="*/ f126 1 f132"/>
              <a:gd name="f136" fmla="*/ f128 1 f132"/>
              <a:gd name="f137" fmla="*/ f133 f124 1"/>
              <a:gd name="f138" fmla="*/ f134 f124 1"/>
              <a:gd name="f139" fmla="*/ f136 f125 1"/>
              <a:gd name="f140" fmla="*/ f135 f1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7" t="f140" r="f138" b="f139"/>
            <a:pathLst>
              <a:path w="135" h="119">
                <a:moveTo>
                  <a:pt x="f5" y="f6"/>
                </a:moveTo>
                <a:cubicBezTo>
                  <a:pt x="f5" y="f6"/>
                  <a:pt x="f5" y="f6"/>
                  <a:pt x="f5" y="f6"/>
                </a:cubicBezTo>
                <a:cubicBezTo>
                  <a:pt x="f7" y="f6"/>
                  <a:pt x="f7" y="f8"/>
                  <a:pt x="f9" y="f10"/>
                </a:cubicBezTo>
                <a:cubicBezTo>
                  <a:pt x="f9" y="f11"/>
                  <a:pt x="f12" y="f11"/>
                  <a:pt x="f13" y="f11"/>
                </a:cubicBezTo>
                <a:cubicBezTo>
                  <a:pt x="f14" y="f11"/>
                  <a:pt x="f15" y="f16"/>
                  <a:pt x="f15" y="f17"/>
                </a:cubicBezTo>
                <a:cubicBezTo>
                  <a:pt x="f15" y="f18"/>
                  <a:pt x="f19" y="f20"/>
                  <a:pt x="f13" y="f20"/>
                </a:cubicBezTo>
                <a:cubicBezTo>
                  <a:pt x="f12" y="f20"/>
                  <a:pt x="f9" y="f21"/>
                  <a:pt x="f7" y="f22"/>
                </a:cubicBezTo>
                <a:cubicBezTo>
                  <a:pt x="f7" y="f22"/>
                  <a:pt x="f7" y="f21"/>
                  <a:pt x="f7" y="f21"/>
                </a:cubicBezTo>
                <a:cubicBezTo>
                  <a:pt x="f7" y="f20"/>
                  <a:pt x="f23" y="f24"/>
                  <a:pt x="f9" y="f25"/>
                </a:cubicBezTo>
                <a:cubicBezTo>
                  <a:pt x="f12" y="f26"/>
                  <a:pt x="f13" y="f27"/>
                  <a:pt x="f28" y="f29"/>
                </a:cubicBezTo>
                <a:cubicBezTo>
                  <a:pt x="f19" y="f30"/>
                  <a:pt x="f31" y="f32"/>
                  <a:pt x="f33" y="f30"/>
                </a:cubicBezTo>
                <a:cubicBezTo>
                  <a:pt x="f34" y="f2"/>
                  <a:pt x="f35" y="f30"/>
                  <a:pt x="f35" y="f2"/>
                </a:cubicBezTo>
                <a:cubicBezTo>
                  <a:pt x="f36" y="f30"/>
                  <a:pt x="f37" y="f29"/>
                  <a:pt x="f38" y="f29"/>
                </a:cubicBezTo>
                <a:cubicBezTo>
                  <a:pt x="f39" y="f40"/>
                  <a:pt x="f41" y="f27"/>
                  <a:pt x="f42" y="f43"/>
                </a:cubicBezTo>
                <a:cubicBezTo>
                  <a:pt x="f42" y="f44"/>
                  <a:pt x="f45" y="f46"/>
                  <a:pt x="f47" y="f46"/>
                </a:cubicBezTo>
                <a:cubicBezTo>
                  <a:pt x="f48" y="f46"/>
                  <a:pt x="f49" y="f50"/>
                  <a:pt x="f49" y="f26"/>
                </a:cubicBezTo>
                <a:cubicBezTo>
                  <a:pt x="f49" y="f51"/>
                  <a:pt x="f52" y="f53"/>
                  <a:pt x="f54" y="f53"/>
                </a:cubicBezTo>
                <a:cubicBezTo>
                  <a:pt x="f55" y="f53"/>
                  <a:pt x="f56" y="f57"/>
                  <a:pt x="f55" y="f58"/>
                </a:cubicBezTo>
                <a:cubicBezTo>
                  <a:pt x="f59" y="f60"/>
                  <a:pt x="f61" y="f60"/>
                  <a:pt x="f62" y="f60"/>
                </a:cubicBezTo>
                <a:cubicBezTo>
                  <a:pt x="f63" y="f60"/>
                  <a:pt x="f63" y="f60"/>
                  <a:pt x="f64" y="f65"/>
                </a:cubicBezTo>
                <a:cubicBezTo>
                  <a:pt x="f66" y="f67"/>
                  <a:pt x="f68" y="f69"/>
                  <a:pt x="f68" y="f20"/>
                </a:cubicBezTo>
                <a:cubicBezTo>
                  <a:pt x="f70" y="f71"/>
                  <a:pt x="f10" y="f16"/>
                  <a:pt x="f6" y="f72"/>
                </a:cubicBezTo>
                <a:cubicBezTo>
                  <a:pt x="f73" y="f8"/>
                  <a:pt x="f74" y="f6"/>
                  <a:pt x="f22" y="f6"/>
                </a:cubicBezTo>
                <a:cubicBezTo>
                  <a:pt x="f60" y="f6"/>
                  <a:pt x="f20" y="f16"/>
                  <a:pt x="f20" y="f17"/>
                </a:cubicBezTo>
                <a:cubicBezTo>
                  <a:pt x="f20" y="f74"/>
                  <a:pt x="f21" y="f18"/>
                  <a:pt x="f22" y="f74"/>
                </a:cubicBezTo>
                <a:cubicBezTo>
                  <a:pt x="f22" y="f22"/>
                  <a:pt x="f20" y="f75"/>
                  <a:pt x="f60" y="f76"/>
                </a:cubicBezTo>
                <a:cubicBezTo>
                  <a:pt x="f60" y="f67"/>
                  <a:pt x="f75" y="f67"/>
                  <a:pt x="f58" y="f57"/>
                </a:cubicBezTo>
                <a:cubicBezTo>
                  <a:pt x="f58" y="f17"/>
                  <a:pt x="f58" y="f77"/>
                  <a:pt x="f58" y="f64"/>
                </a:cubicBezTo>
                <a:cubicBezTo>
                  <a:pt x="f58" y="f78"/>
                  <a:pt x="f79" y="f80"/>
                  <a:pt x="f81" y="f63"/>
                </a:cubicBezTo>
                <a:cubicBezTo>
                  <a:pt x="f53" y="f82"/>
                  <a:pt x="f50" y="f63"/>
                  <a:pt x="f83" y="f63"/>
                </a:cubicBezTo>
                <a:cubicBezTo>
                  <a:pt x="f84" y="f63"/>
                  <a:pt x="f44" y="f78"/>
                  <a:pt x="f85" y="f86"/>
                </a:cubicBezTo>
                <a:cubicBezTo>
                  <a:pt x="f43" y="f87"/>
                  <a:pt x="f29" y="f64"/>
                  <a:pt x="f29" y="f78"/>
                </a:cubicBezTo>
                <a:cubicBezTo>
                  <a:pt x="f29" y="f88"/>
                  <a:pt x="f30" y="f88"/>
                  <a:pt x="f2" y="f88"/>
                </a:cubicBezTo>
                <a:cubicBezTo>
                  <a:pt x="f32" y="f82"/>
                  <a:pt x="f27" y="f89"/>
                  <a:pt x="f40" y="f61"/>
                </a:cubicBezTo>
                <a:cubicBezTo>
                  <a:pt x="f85" y="f90"/>
                  <a:pt x="f83" y="f49"/>
                  <a:pt x="f91" y="f92"/>
                </a:cubicBezTo>
                <a:cubicBezTo>
                  <a:pt x="f50" y="f93"/>
                  <a:pt x="f94" y="f41"/>
                  <a:pt x="f91" y="f95"/>
                </a:cubicBezTo>
                <a:cubicBezTo>
                  <a:pt x="f46" y="f95"/>
                  <a:pt x="f46" y="f39"/>
                  <a:pt x="f96" y="f97"/>
                </a:cubicBezTo>
                <a:cubicBezTo>
                  <a:pt x="f94" y="f98"/>
                  <a:pt x="f96" y="f34"/>
                  <a:pt x="f94" y="f33"/>
                </a:cubicBezTo>
                <a:cubicBezTo>
                  <a:pt x="f51" y="f33"/>
                  <a:pt x="f25" y="f99"/>
                  <a:pt x="f24" y="f99"/>
                </a:cubicBezTo>
                <a:cubicBezTo>
                  <a:pt x="f53" y="f99"/>
                  <a:pt x="f81" y="f100"/>
                  <a:pt x="f79" y="f101"/>
                </a:cubicBezTo>
                <a:cubicBezTo>
                  <a:pt x="f67" y="f4"/>
                  <a:pt x="f58" y="f4"/>
                  <a:pt x="f75" y="f101"/>
                </a:cubicBezTo>
                <a:cubicBezTo>
                  <a:pt x="f69" y="f102"/>
                  <a:pt x="f22" y="f99"/>
                  <a:pt x="f16" y="f99"/>
                </a:cubicBezTo>
                <a:cubicBezTo>
                  <a:pt x="f8" y="f99"/>
                  <a:pt x="f6" y="f31"/>
                  <a:pt x="f11" y="f34"/>
                </a:cubicBezTo>
                <a:cubicBezTo>
                  <a:pt x="f66" y="f103"/>
                  <a:pt x="f104" y="f103"/>
                  <a:pt x="f80" y="f34"/>
                </a:cubicBezTo>
                <a:cubicBezTo>
                  <a:pt x="f105" y="f31"/>
                  <a:pt x="f106" y="f34"/>
                  <a:pt x="f107" y="f103"/>
                </a:cubicBezTo>
                <a:cubicBezTo>
                  <a:pt x="f108" y="f98"/>
                  <a:pt x="f55" y="f33"/>
                  <a:pt x="f55" y="f98"/>
                </a:cubicBezTo>
                <a:cubicBezTo>
                  <a:pt x="f55" y="f109"/>
                  <a:pt x="f54" y="f110"/>
                  <a:pt x="f52" y="f110"/>
                </a:cubicBezTo>
                <a:cubicBezTo>
                  <a:pt x="f111" y="f110"/>
                  <a:pt x="f112" y="f37"/>
                  <a:pt x="f113" y="f42"/>
                </a:cubicBezTo>
                <a:cubicBezTo>
                  <a:pt x="f97" y="f92"/>
                  <a:pt x="f100" y="f114"/>
                  <a:pt x="f4" y="f108"/>
                </a:cubicBezTo>
                <a:cubicBezTo>
                  <a:pt x="f13" y="f105"/>
                  <a:pt x="f7" y="f88"/>
                  <a:pt x="f115" y="f104"/>
                </a:cubicBezTo>
                <a:cubicBezTo>
                  <a:pt x="f116" y="f86"/>
                  <a:pt x="f3" y="f117"/>
                  <a:pt x="f3" y="f6"/>
                </a:cubicBezTo>
                <a:cubicBezTo>
                  <a:pt x="f118" y="f6"/>
                  <a:pt x="f5" y="f6"/>
                  <a:pt x="f5" y="f6"/>
                </a:cubicBezTo>
                <a:close/>
                <a:moveTo>
                  <a:pt x="f36" y="f119"/>
                </a:moveTo>
                <a:cubicBezTo>
                  <a:pt x="f36" y="f59"/>
                  <a:pt x="f113" y="f119"/>
                  <a:pt x="f95" y="f59"/>
                </a:cubicBezTo>
                <a:cubicBezTo>
                  <a:pt x="f41" y="f56"/>
                  <a:pt x="f42" y="f120"/>
                  <a:pt x="f42" y="f120"/>
                </a:cubicBezTo>
                <a:cubicBezTo>
                  <a:pt x="f121" y="f120"/>
                  <a:pt x="f121" y="f120"/>
                  <a:pt x="f121" y="f120"/>
                </a:cubicBezTo>
                <a:cubicBezTo>
                  <a:pt x="f48" y="f108"/>
                  <a:pt x="f48" y="f108"/>
                  <a:pt x="f48" y="f108"/>
                </a:cubicBezTo>
                <a:cubicBezTo>
                  <a:pt x="f48" y="f108"/>
                  <a:pt x="f45" y="f105"/>
                  <a:pt x="f121" y="f122"/>
                </a:cubicBezTo>
                <a:cubicBezTo>
                  <a:pt x="f112" y="f80"/>
                  <a:pt x="f39" y="f104"/>
                  <a:pt x="f38" y="f88"/>
                </a:cubicBezTo>
                <a:cubicBezTo>
                  <a:pt x="f37" y="f63"/>
                  <a:pt x="f109" y="f82"/>
                  <a:pt x="f109" y="f123"/>
                </a:cubicBezTo>
                <a:cubicBezTo>
                  <a:pt x="f109" y="f106"/>
                  <a:pt x="f36" y="f107"/>
                  <a:pt x="f36" y="f119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2" name="Google Shape;121;p31">
            <a:extLst>
              <a:ext uri="{FF2B5EF4-FFF2-40B4-BE49-F238E27FC236}">
                <a16:creationId xmlns:a16="http://schemas.microsoft.com/office/drawing/2014/main" id="{920B5BA1-73B4-D84F-0614-FDB9A80CD54F}"/>
              </a:ext>
            </a:extLst>
          </p:cNvPr>
          <p:cNvSpPr/>
          <p:nvPr/>
        </p:nvSpPr>
        <p:spPr>
          <a:xfrm>
            <a:off x="4387501" y="3635873"/>
            <a:ext cx="252356" cy="268129"/>
          </a:xfrm>
          <a:custGeom>
            <a:avLst/>
            <a:gdLst>
              <a:gd name="f0" fmla="val w"/>
              <a:gd name="f1" fmla="val h"/>
              <a:gd name="f2" fmla="val 0"/>
              <a:gd name="f3" fmla="val 99"/>
              <a:gd name="f4" fmla="val 104"/>
              <a:gd name="f5" fmla="val 6"/>
              <a:gd name="f6" fmla="val 96"/>
              <a:gd name="f7" fmla="val 8"/>
              <a:gd name="f8" fmla="val 7"/>
              <a:gd name="f9" fmla="val 10"/>
              <a:gd name="f10" fmla="val 97"/>
              <a:gd name="f11" fmla="val 13"/>
              <a:gd name="f12" fmla="val 15"/>
              <a:gd name="f13" fmla="val 18"/>
              <a:gd name="f14" fmla="val 98"/>
              <a:gd name="f15" fmla="val 20"/>
              <a:gd name="f16" fmla="val 22"/>
              <a:gd name="f17" fmla="val 100"/>
              <a:gd name="f18" fmla="val 25"/>
              <a:gd name="f19" fmla="val 28"/>
              <a:gd name="f20" fmla="val 54"/>
              <a:gd name="f21" fmla="val 57"/>
              <a:gd name="f22" fmla="val 103"/>
              <a:gd name="f23" fmla="val 73"/>
              <a:gd name="f24" fmla="val 102"/>
              <a:gd name="f25" fmla="val 76"/>
              <a:gd name="f26" fmla="val 78"/>
              <a:gd name="f27" fmla="val 86"/>
              <a:gd name="f28" fmla="val 89"/>
              <a:gd name="f29" fmla="val 90"/>
              <a:gd name="f30" fmla="val 91"/>
              <a:gd name="f31" fmla="val 101"/>
              <a:gd name="f32" fmla="val 81"/>
              <a:gd name="f33" fmla="val 88"/>
              <a:gd name="f34" fmla="val 82"/>
              <a:gd name="f35" fmla="val 60"/>
              <a:gd name="f36" fmla="val 95"/>
              <a:gd name="f37" fmla="val 61"/>
              <a:gd name="f38" fmla="val 59"/>
              <a:gd name="f39" fmla="val 42"/>
              <a:gd name="f40" fmla="val 41"/>
              <a:gd name="f41" fmla="val 94"/>
              <a:gd name="f42" fmla="val 43"/>
              <a:gd name="f43" fmla="val 92"/>
              <a:gd name="f44" fmla="val 45"/>
              <a:gd name="f45" fmla="val 84"/>
              <a:gd name="f46" fmla="val 83"/>
              <a:gd name="f47" fmla="val 44"/>
              <a:gd name="f48" fmla="val 40"/>
              <a:gd name="f49" fmla="val 38"/>
              <a:gd name="f50" fmla="val 85"/>
              <a:gd name="f51" fmla="val 36"/>
              <a:gd name="f52" fmla="val 33"/>
              <a:gd name="f53" fmla="val 80"/>
              <a:gd name="f54" fmla="val 31"/>
              <a:gd name="f55" fmla="val 79"/>
              <a:gd name="f56" fmla="val 30"/>
              <a:gd name="f57" fmla="val 19"/>
              <a:gd name="f58" fmla="val 12"/>
              <a:gd name="f59" fmla="val 74"/>
              <a:gd name="f60" fmla="val 71"/>
              <a:gd name="f61" fmla="val 70"/>
              <a:gd name="f62" fmla="val 66"/>
              <a:gd name="f63" fmla="val 9"/>
              <a:gd name="f64" fmla="val 64"/>
              <a:gd name="f65" fmla="val 11"/>
              <a:gd name="f66" fmla="val 62"/>
              <a:gd name="f67" fmla="val 17"/>
              <a:gd name="f68" fmla="val 50"/>
              <a:gd name="f69" fmla="val 47"/>
              <a:gd name="f70" fmla="val 39"/>
              <a:gd name="f71" fmla="val 4"/>
              <a:gd name="f72" fmla="val 14"/>
              <a:gd name="f73" fmla="val 1"/>
              <a:gd name="f74" fmla="val 3"/>
              <a:gd name="f75" fmla="val 29"/>
              <a:gd name="f76" fmla="val 52"/>
              <a:gd name="f77" fmla="val 55"/>
              <a:gd name="f78" fmla="val 75"/>
              <a:gd name="f79" fmla="val 87"/>
              <a:gd name="f80" fmla="*/ f0 1 99"/>
              <a:gd name="f81" fmla="*/ f1 1 104"/>
              <a:gd name="f82" fmla="val f2"/>
              <a:gd name="f83" fmla="val f3"/>
              <a:gd name="f84" fmla="val f4"/>
              <a:gd name="f85" fmla="+- f84 0 f82"/>
              <a:gd name="f86" fmla="+- f83 0 f82"/>
              <a:gd name="f87" fmla="*/ f86 1 99"/>
              <a:gd name="f88" fmla="*/ f85 1 104"/>
              <a:gd name="f89" fmla="*/ f82 1 f87"/>
              <a:gd name="f90" fmla="*/ f83 1 f87"/>
              <a:gd name="f91" fmla="*/ f82 1 f88"/>
              <a:gd name="f92" fmla="*/ f84 1 f88"/>
              <a:gd name="f93" fmla="*/ f89 f80 1"/>
              <a:gd name="f94" fmla="*/ f90 f80 1"/>
              <a:gd name="f95" fmla="*/ f92 f81 1"/>
              <a:gd name="f96" fmla="*/ f91 f8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3" t="f96" r="f94" b="f95"/>
            <a:pathLst>
              <a:path w="99" h="104">
                <a:moveTo>
                  <a:pt x="f5" y="f6"/>
                </a:moveTo>
                <a:cubicBezTo>
                  <a:pt x="f7" y="f6"/>
                  <a:pt x="f8" y="f3"/>
                  <a:pt x="f9" y="f10"/>
                </a:cubicBezTo>
                <a:cubicBezTo>
                  <a:pt x="f11" y="f6"/>
                  <a:pt x="f12" y="f6"/>
                  <a:pt x="f13" y="f14"/>
                </a:cubicBezTo>
                <a:cubicBezTo>
                  <a:pt x="f15" y="f3"/>
                  <a:pt x="f16" y="f17"/>
                  <a:pt x="f18" y="f17"/>
                </a:cubicBezTo>
                <a:cubicBezTo>
                  <a:pt x="f19" y="f17"/>
                  <a:pt x="f20" y="f17"/>
                  <a:pt x="f20" y="f17"/>
                </a:cubicBezTo>
                <a:cubicBezTo>
                  <a:pt x="f21" y="f22"/>
                  <a:pt x="f21" y="f22"/>
                  <a:pt x="f21" y="f22"/>
                </a:cubicBezTo>
                <a:cubicBezTo>
                  <a:pt x="f21" y="f22"/>
                  <a:pt x="f23" y="f24"/>
                  <a:pt x="f25" y="f22"/>
                </a:cubicBezTo>
                <a:cubicBezTo>
                  <a:pt x="f26" y="f4"/>
                  <a:pt x="f27" y="f22"/>
                  <a:pt x="f28" y="f24"/>
                </a:cubicBezTo>
                <a:cubicBezTo>
                  <a:pt x="f28" y="f24"/>
                  <a:pt x="f29" y="f24"/>
                  <a:pt x="f30" y="f31"/>
                </a:cubicBezTo>
                <a:cubicBezTo>
                  <a:pt x="f32" y="f33"/>
                  <a:pt x="f32" y="f33"/>
                  <a:pt x="f32" y="f33"/>
                </a:cubicBezTo>
                <a:cubicBezTo>
                  <a:pt x="f34" y="f35"/>
                  <a:pt x="f34" y="f35"/>
                  <a:pt x="f34" y="f35"/>
                </a:cubicBezTo>
                <a:cubicBezTo>
                  <a:pt x="f36" y="f37"/>
                  <a:pt x="f36" y="f37"/>
                  <a:pt x="f36" y="f37"/>
                </a:cubicBezTo>
                <a:cubicBezTo>
                  <a:pt x="f10" y="f38"/>
                  <a:pt x="f10" y="f38"/>
                  <a:pt x="f10" y="f38"/>
                </a:cubicBezTo>
                <a:cubicBezTo>
                  <a:pt x="f3" y="f39"/>
                  <a:pt x="f3" y="f39"/>
                  <a:pt x="f3" y="f39"/>
                </a:cubicBezTo>
                <a:cubicBezTo>
                  <a:pt x="f14" y="f39"/>
                  <a:pt x="f10" y="f40"/>
                  <a:pt x="f6" y="f39"/>
                </a:cubicBezTo>
                <a:cubicBezTo>
                  <a:pt x="f41" y="f42"/>
                  <a:pt x="f43" y="f42"/>
                  <a:pt x="f28" y="f42"/>
                </a:cubicBezTo>
                <a:cubicBezTo>
                  <a:pt x="f27" y="f42"/>
                  <a:pt x="f27" y="f44"/>
                  <a:pt x="f45" y="f44"/>
                </a:cubicBezTo>
                <a:cubicBezTo>
                  <a:pt x="f46" y="f47"/>
                  <a:pt x="f45" y="f48"/>
                  <a:pt x="f45" y="f49"/>
                </a:cubicBezTo>
                <a:cubicBezTo>
                  <a:pt x="f50" y="f51"/>
                  <a:pt x="f34" y="f52"/>
                  <a:pt x="f53" y="f54"/>
                </a:cubicBezTo>
                <a:cubicBezTo>
                  <a:pt x="f55" y="f56"/>
                  <a:pt x="f46" y="f15"/>
                  <a:pt x="f32" y="f57"/>
                </a:cubicBezTo>
                <a:cubicBezTo>
                  <a:pt x="f53" y="f13"/>
                  <a:pt x="f53" y="f12"/>
                  <a:pt x="f53" y="f11"/>
                </a:cubicBezTo>
                <a:cubicBezTo>
                  <a:pt x="f53" y="f9"/>
                  <a:pt x="f26" y="f58"/>
                  <a:pt x="f59" y="f58"/>
                </a:cubicBezTo>
                <a:cubicBezTo>
                  <a:pt x="f60" y="f58"/>
                  <a:pt x="f61" y="f9"/>
                  <a:pt x="f61" y="f9"/>
                </a:cubicBezTo>
                <a:cubicBezTo>
                  <a:pt x="f61" y="f9"/>
                  <a:pt x="f62" y="f63"/>
                  <a:pt x="f64" y="f9"/>
                </a:cubicBezTo>
                <a:cubicBezTo>
                  <a:pt x="f37" y="f65"/>
                  <a:pt x="f66" y="f67"/>
                  <a:pt x="f35" y="f67"/>
                </a:cubicBezTo>
                <a:cubicBezTo>
                  <a:pt x="f38" y="f67"/>
                  <a:pt x="f20" y="f67"/>
                  <a:pt x="f68" y="f57"/>
                </a:cubicBezTo>
                <a:cubicBezTo>
                  <a:pt x="f69" y="f15"/>
                  <a:pt x="f44" y="f13"/>
                  <a:pt x="f42" y="f11"/>
                </a:cubicBezTo>
                <a:cubicBezTo>
                  <a:pt x="f39" y="f63"/>
                  <a:pt x="f70" y="f9"/>
                  <a:pt x="f48" y="f8"/>
                </a:cubicBezTo>
                <a:cubicBezTo>
                  <a:pt x="f40" y="f71"/>
                  <a:pt x="f70" y="f2"/>
                  <a:pt x="f70" y="f2"/>
                </a:cubicBezTo>
                <a:cubicBezTo>
                  <a:pt x="f70" y="f2"/>
                  <a:pt x="f72" y="f2"/>
                  <a:pt x="f65" y="f2"/>
                </a:cubicBezTo>
                <a:cubicBezTo>
                  <a:pt x="f9" y="f2"/>
                  <a:pt x="f7" y="f73"/>
                  <a:pt x="f8" y="f74"/>
                </a:cubicBezTo>
                <a:cubicBezTo>
                  <a:pt x="f7" y="f7"/>
                  <a:pt x="f11" y="f13"/>
                  <a:pt x="f72" y="f15"/>
                </a:cubicBezTo>
                <a:cubicBezTo>
                  <a:pt x="f12" y="f16"/>
                  <a:pt x="f11" y="f18"/>
                  <a:pt x="f11" y="f75"/>
                </a:cubicBezTo>
                <a:cubicBezTo>
                  <a:pt x="f11" y="f52"/>
                  <a:pt x="f67" y="f40"/>
                  <a:pt x="f13" y="f69"/>
                </a:cubicBezTo>
                <a:cubicBezTo>
                  <a:pt x="f13" y="f76"/>
                  <a:pt x="f12" y="f77"/>
                  <a:pt x="f58" y="f38"/>
                </a:cubicBezTo>
                <a:cubicBezTo>
                  <a:pt x="f63" y="f66"/>
                  <a:pt x="f5" y="f61"/>
                  <a:pt x="f5" y="f78"/>
                </a:cubicBezTo>
                <a:cubicBezTo>
                  <a:pt x="f5" y="f53"/>
                  <a:pt x="f73" y="f50"/>
                  <a:pt x="f73" y="f79"/>
                </a:cubicBezTo>
                <a:cubicBezTo>
                  <a:pt x="f73" y="f28"/>
                  <a:pt x="f73" y="f6"/>
                  <a:pt x="f2" y="f14"/>
                </a:cubicBezTo>
                <a:cubicBezTo>
                  <a:pt x="f2" y="f14"/>
                  <a:pt x="f2" y="f14"/>
                  <a:pt x="f2" y="f14"/>
                </a:cubicBezTo>
                <a:cubicBezTo>
                  <a:pt x="f74" y="f14"/>
                  <a:pt x="f74" y="f14"/>
                  <a:pt x="f74" y="f14"/>
                </a:cubicBezTo>
                <a:cubicBezTo>
                  <a:pt x="f74" y="f14"/>
                  <a:pt x="f71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3" name="Google Shape;122;p31">
            <a:extLst>
              <a:ext uri="{FF2B5EF4-FFF2-40B4-BE49-F238E27FC236}">
                <a16:creationId xmlns:a16="http://schemas.microsoft.com/office/drawing/2014/main" id="{2943C961-1E94-7EE9-4455-8AFDB125BFE7}"/>
              </a:ext>
            </a:extLst>
          </p:cNvPr>
          <p:cNvSpPr/>
          <p:nvPr/>
        </p:nvSpPr>
        <p:spPr>
          <a:xfrm>
            <a:off x="4594558" y="3684922"/>
            <a:ext cx="246961" cy="222354"/>
          </a:xfrm>
          <a:custGeom>
            <a:avLst/>
            <a:gdLst>
              <a:gd name="f0" fmla="val w"/>
              <a:gd name="f1" fmla="val h"/>
              <a:gd name="f2" fmla="val 0"/>
              <a:gd name="f3" fmla="val 97"/>
              <a:gd name="f4" fmla="val 86"/>
              <a:gd name="f5" fmla="val 75"/>
              <a:gd name="f6" fmla="val 4"/>
              <a:gd name="f7" fmla="val 74"/>
              <a:gd name="f8" fmla="val 71"/>
              <a:gd name="f9" fmla="val 2"/>
              <a:gd name="f10" fmla="val 69"/>
              <a:gd name="f11" fmla="val 67"/>
              <a:gd name="f12" fmla="val 62"/>
              <a:gd name="f13" fmla="val 59"/>
              <a:gd name="f14" fmla="val 56"/>
              <a:gd name="f15" fmla="val 58"/>
              <a:gd name="f16" fmla="val 6"/>
              <a:gd name="f17" fmla="val 57"/>
              <a:gd name="f18" fmla="val 7"/>
              <a:gd name="f19" fmla="val 55"/>
              <a:gd name="f20" fmla="val 9"/>
              <a:gd name="f21" fmla="val 54"/>
              <a:gd name="f22" fmla="val 11"/>
              <a:gd name="f23" fmla="val 12"/>
              <a:gd name="f24" fmla="val 13"/>
              <a:gd name="f25" fmla="val 19"/>
              <a:gd name="f26" fmla="val 21"/>
              <a:gd name="f27" fmla="val 24"/>
              <a:gd name="f28" fmla="val 52"/>
              <a:gd name="f29" fmla="val 28"/>
              <a:gd name="f30" fmla="val 53"/>
              <a:gd name="f31" fmla="val 29"/>
              <a:gd name="f32" fmla="val 30"/>
              <a:gd name="f33" fmla="val 35"/>
              <a:gd name="f34" fmla="val 36"/>
              <a:gd name="f35" fmla="val 61"/>
              <a:gd name="f36" fmla="val 37"/>
              <a:gd name="f37" fmla="val 63"/>
              <a:gd name="f38" fmla="val 34"/>
              <a:gd name="f39" fmla="val 64"/>
              <a:gd name="f40" fmla="val 65"/>
              <a:gd name="f41" fmla="val 40"/>
              <a:gd name="f42" fmla="val 43"/>
              <a:gd name="f43" fmla="val 44"/>
              <a:gd name="f44" fmla="val 60"/>
              <a:gd name="f45" fmla="val 45"/>
              <a:gd name="f46" fmla="val 42"/>
              <a:gd name="f47" fmla="val 38"/>
              <a:gd name="f48" fmla="val 50"/>
              <a:gd name="f49" fmla="val 48"/>
              <a:gd name="f50" fmla="val 46"/>
              <a:gd name="f51" fmla="val 32"/>
              <a:gd name="f52" fmla="val 41"/>
              <a:gd name="f53" fmla="val 31"/>
              <a:gd name="f54" fmla="val 33"/>
              <a:gd name="f55" fmla="val 39"/>
              <a:gd name="f56" fmla="val 27"/>
              <a:gd name="f57" fmla="val 26"/>
              <a:gd name="f58" fmla="val 25"/>
              <a:gd name="f59" fmla="val 22"/>
              <a:gd name="f60" fmla="val 20"/>
              <a:gd name="f61" fmla="val 23"/>
              <a:gd name="f62" fmla="val 18"/>
              <a:gd name="f63" fmla="val 16"/>
              <a:gd name="f64" fmla="val 14"/>
              <a:gd name="f65" fmla="val 1"/>
              <a:gd name="f66" fmla="val 10"/>
              <a:gd name="f67" fmla="val 82"/>
              <a:gd name="f68" fmla="val 15"/>
              <a:gd name="f69" fmla="val 81"/>
              <a:gd name="f70" fmla="val 80"/>
              <a:gd name="f71" fmla="val 83"/>
              <a:gd name="f72" fmla="val 84"/>
              <a:gd name="f73" fmla="val 85"/>
              <a:gd name="f74" fmla="val 47"/>
              <a:gd name="f75" fmla="val 76"/>
              <a:gd name="f76" fmla="val 68"/>
              <a:gd name="f77" fmla="val 66"/>
              <a:gd name="f78" fmla="val 70"/>
              <a:gd name="f79" fmla="val 90"/>
              <a:gd name="f80" fmla="val 92"/>
              <a:gd name="f81" fmla="val 91"/>
              <a:gd name="f82" fmla="val 95"/>
              <a:gd name="f83" fmla="val 93"/>
              <a:gd name="f84" fmla="val 94"/>
              <a:gd name="f85" fmla="val 77"/>
              <a:gd name="f86" fmla="*/ f0 1 97"/>
              <a:gd name="f87" fmla="*/ f1 1 86"/>
              <a:gd name="f88" fmla="val f2"/>
              <a:gd name="f89" fmla="val f3"/>
              <a:gd name="f90" fmla="val f4"/>
              <a:gd name="f91" fmla="+- f90 0 f88"/>
              <a:gd name="f92" fmla="+- f89 0 f88"/>
              <a:gd name="f93" fmla="*/ f92 1 97"/>
              <a:gd name="f94" fmla="*/ f91 1 86"/>
              <a:gd name="f95" fmla="*/ f88 1 f93"/>
              <a:gd name="f96" fmla="*/ f89 1 f93"/>
              <a:gd name="f97" fmla="*/ f88 1 f94"/>
              <a:gd name="f98" fmla="*/ f90 1 f94"/>
              <a:gd name="f99" fmla="*/ f95 f86 1"/>
              <a:gd name="f100" fmla="*/ f96 f86 1"/>
              <a:gd name="f101" fmla="*/ f98 f87 1"/>
              <a:gd name="f102" fmla="*/ f97 f8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9" t="f102" r="f100" b="f101"/>
            <a:pathLst>
              <a:path w="97" h="86">
                <a:moveTo>
                  <a:pt x="f5" y="f6"/>
                </a:moveTo>
                <a:cubicBezTo>
                  <a:pt x="f7" y="f6"/>
                  <a:pt x="f8" y="f9"/>
                  <a:pt x="f10" y="f2"/>
                </a:cubicBezTo>
                <a:cubicBezTo>
                  <a:pt x="f11" y="f9"/>
                  <a:pt x="f12" y="f9"/>
                  <a:pt x="f13" y="f9"/>
                </a:cubicBezTo>
                <a:cubicBezTo>
                  <a:pt x="f14" y="f9"/>
                  <a:pt x="f15" y="f16"/>
                  <a:pt x="f17" y="f18"/>
                </a:cubicBezTo>
                <a:cubicBezTo>
                  <a:pt x="f19" y="f20"/>
                  <a:pt x="f21" y="f22"/>
                  <a:pt x="f19" y="f23"/>
                </a:cubicBezTo>
                <a:cubicBezTo>
                  <a:pt x="f17" y="f24"/>
                  <a:pt x="f19" y="f25"/>
                  <a:pt x="f19" y="f26"/>
                </a:cubicBezTo>
                <a:cubicBezTo>
                  <a:pt x="f19" y="f27"/>
                  <a:pt x="f28" y="f29"/>
                  <a:pt x="f30" y="f31"/>
                </a:cubicBezTo>
                <a:cubicBezTo>
                  <a:pt x="f21" y="f32"/>
                  <a:pt x="f14" y="f33"/>
                  <a:pt x="f13" y="f34"/>
                </a:cubicBezTo>
                <a:cubicBezTo>
                  <a:pt x="f35" y="f36"/>
                  <a:pt x="f37" y="f38"/>
                  <a:pt x="f39" y="f38"/>
                </a:cubicBezTo>
                <a:cubicBezTo>
                  <a:pt x="f40" y="f38"/>
                  <a:pt x="f40" y="f36"/>
                  <a:pt x="f40" y="f41"/>
                </a:cubicBezTo>
                <a:cubicBezTo>
                  <a:pt x="f40" y="f42"/>
                  <a:pt x="f39" y="f43"/>
                  <a:pt x="f39" y="f43"/>
                </a:cubicBezTo>
                <a:cubicBezTo>
                  <a:pt x="f39" y="f43"/>
                  <a:pt x="f44" y="f45"/>
                  <a:pt x="f15" y="f43"/>
                </a:cubicBezTo>
                <a:cubicBezTo>
                  <a:pt x="f14" y="f46"/>
                  <a:pt x="f19" y="f47"/>
                  <a:pt x="f19" y="f36"/>
                </a:cubicBezTo>
                <a:cubicBezTo>
                  <a:pt x="f19" y="f33"/>
                  <a:pt x="f48" y="f33"/>
                  <a:pt x="f49" y="f33"/>
                </a:cubicBezTo>
                <a:cubicBezTo>
                  <a:pt x="f50" y="f33"/>
                  <a:pt x="f45" y="f51"/>
                  <a:pt x="f43" y="f32"/>
                </a:cubicBezTo>
                <a:cubicBezTo>
                  <a:pt x="f42" y="f31"/>
                  <a:pt x="f52" y="f53"/>
                  <a:pt x="f52" y="f51"/>
                </a:cubicBezTo>
                <a:cubicBezTo>
                  <a:pt x="f52" y="f54"/>
                  <a:pt x="f55" y="f54"/>
                  <a:pt x="f36" y="f54"/>
                </a:cubicBezTo>
                <a:cubicBezTo>
                  <a:pt x="f33" y="f54"/>
                  <a:pt x="f53" y="f32"/>
                  <a:pt x="f32" y="f53"/>
                </a:cubicBezTo>
                <a:cubicBezTo>
                  <a:pt x="f29" y="f53"/>
                  <a:pt x="f56" y="f29"/>
                  <a:pt x="f56" y="f57"/>
                </a:cubicBezTo>
                <a:cubicBezTo>
                  <a:pt x="f29" y="f58"/>
                  <a:pt x="f27" y="f57"/>
                  <a:pt x="f59" y="f56"/>
                </a:cubicBezTo>
                <a:cubicBezTo>
                  <a:pt x="f26" y="f29"/>
                  <a:pt x="f60" y="f58"/>
                  <a:pt x="f60" y="f58"/>
                </a:cubicBezTo>
                <a:cubicBezTo>
                  <a:pt x="f60" y="f58"/>
                  <a:pt x="f25" y="f61"/>
                  <a:pt x="f62" y="f61"/>
                </a:cubicBezTo>
                <a:cubicBezTo>
                  <a:pt x="f63" y="f41"/>
                  <a:pt x="f63" y="f41"/>
                  <a:pt x="f63" y="f41"/>
                </a:cubicBezTo>
                <a:cubicBezTo>
                  <a:pt x="f64" y="f46"/>
                  <a:pt x="f64" y="f46"/>
                  <a:pt x="f64" y="f46"/>
                </a:cubicBezTo>
                <a:cubicBezTo>
                  <a:pt x="f65" y="f52"/>
                  <a:pt x="f65" y="f52"/>
                  <a:pt x="f65" y="f52"/>
                </a:cubicBezTo>
                <a:cubicBezTo>
                  <a:pt x="f2" y="f10"/>
                  <a:pt x="f2" y="f10"/>
                  <a:pt x="f2" y="f10"/>
                </a:cubicBezTo>
                <a:cubicBezTo>
                  <a:pt x="f66" y="f67"/>
                  <a:pt x="f66" y="f67"/>
                  <a:pt x="f66" y="f67"/>
                </a:cubicBezTo>
                <a:cubicBezTo>
                  <a:pt x="f68" y="f69"/>
                  <a:pt x="f58" y="f70"/>
                  <a:pt x="f58" y="f67"/>
                </a:cubicBezTo>
                <a:cubicBezTo>
                  <a:pt x="f58" y="f67"/>
                  <a:pt x="f57" y="f71"/>
                  <a:pt x="f57" y="f72"/>
                </a:cubicBezTo>
                <a:cubicBezTo>
                  <a:pt x="f29" y="f71"/>
                  <a:pt x="f31" y="f71"/>
                  <a:pt x="f32" y="f71"/>
                </a:cubicBezTo>
                <a:cubicBezTo>
                  <a:pt x="f51" y="f71"/>
                  <a:pt x="f55" y="f4"/>
                  <a:pt x="f52" y="f73"/>
                </a:cubicBezTo>
                <a:cubicBezTo>
                  <a:pt x="f42" y="f72"/>
                  <a:pt x="f74" y="f75"/>
                  <a:pt x="f48" y="f5"/>
                </a:cubicBezTo>
                <a:cubicBezTo>
                  <a:pt x="f30" y="f7"/>
                  <a:pt x="f15" y="f8"/>
                  <a:pt x="f15" y="f10"/>
                </a:cubicBezTo>
                <a:cubicBezTo>
                  <a:pt x="f15" y="f76"/>
                  <a:pt x="f15" y="f77"/>
                  <a:pt x="f12" y="f40"/>
                </a:cubicBezTo>
                <a:cubicBezTo>
                  <a:pt x="f10" y="f40"/>
                  <a:pt x="f10" y="f40"/>
                  <a:pt x="f10" y="f40"/>
                </a:cubicBezTo>
                <a:cubicBezTo>
                  <a:pt x="f78" y="f40"/>
                  <a:pt x="f78" y="f40"/>
                  <a:pt x="f78" y="f40"/>
                </a:cubicBezTo>
                <a:cubicBezTo>
                  <a:pt x="f76" y="f13"/>
                  <a:pt x="f76" y="f13"/>
                  <a:pt x="f76" y="f13"/>
                </a:cubicBezTo>
                <a:cubicBezTo>
                  <a:pt x="f76" y="f13"/>
                  <a:pt x="f79" y="f48"/>
                  <a:pt x="f80" y="f48"/>
                </a:cubicBezTo>
                <a:cubicBezTo>
                  <a:pt x="f81" y="f49"/>
                  <a:pt x="f79" y="f74"/>
                  <a:pt x="f79" y="f50"/>
                </a:cubicBezTo>
                <a:cubicBezTo>
                  <a:pt x="f81" y="f50"/>
                  <a:pt x="f81" y="f41"/>
                  <a:pt x="f81" y="f47"/>
                </a:cubicBezTo>
                <a:cubicBezTo>
                  <a:pt x="f81" y="f36"/>
                  <a:pt x="f3" y="f47"/>
                  <a:pt x="f82" y="f34"/>
                </a:cubicBezTo>
                <a:cubicBezTo>
                  <a:pt x="f83" y="f38"/>
                  <a:pt x="f83" y="f27"/>
                  <a:pt x="f84" y="f59"/>
                </a:cubicBezTo>
                <a:cubicBezTo>
                  <a:pt x="f82" y="f60"/>
                  <a:pt x="f3" y="f59"/>
                  <a:pt x="f3" y="f26"/>
                </a:cubicBezTo>
                <a:cubicBezTo>
                  <a:pt x="f3" y="f25"/>
                  <a:pt x="f82" y="f24"/>
                  <a:pt x="f83" y="f23"/>
                </a:cubicBezTo>
                <a:cubicBezTo>
                  <a:pt x="f83" y="f66"/>
                  <a:pt x="f73" y="f18"/>
                  <a:pt x="f71" y="f18"/>
                </a:cubicBezTo>
                <a:cubicBezTo>
                  <a:pt x="f69" y="f16"/>
                  <a:pt x="f8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4" name="Google Shape;123;p31">
            <a:extLst>
              <a:ext uri="{FF2B5EF4-FFF2-40B4-BE49-F238E27FC236}">
                <a16:creationId xmlns:a16="http://schemas.microsoft.com/office/drawing/2014/main" id="{222CFA1D-0BDB-C8F8-13BA-CB47F5AC6784}"/>
              </a:ext>
            </a:extLst>
          </p:cNvPr>
          <p:cNvSpPr/>
          <p:nvPr/>
        </p:nvSpPr>
        <p:spPr>
          <a:xfrm>
            <a:off x="4742307" y="3530150"/>
            <a:ext cx="43141" cy="35972"/>
          </a:xfrm>
          <a:custGeom>
            <a:avLst/>
            <a:gdLst>
              <a:gd name="f0" fmla="val w"/>
              <a:gd name="f1" fmla="val h"/>
              <a:gd name="f2" fmla="val 0"/>
              <a:gd name="f3" fmla="val 17"/>
              <a:gd name="f4" fmla="val 14"/>
              <a:gd name="f5" fmla="val 13"/>
              <a:gd name="f6" fmla="val 12"/>
              <a:gd name="f7" fmla="val 10"/>
              <a:gd name="f8" fmla="val 1"/>
              <a:gd name="f9" fmla="val 9"/>
              <a:gd name="f10" fmla="val 8"/>
              <a:gd name="f11" fmla="val 2"/>
              <a:gd name="f12" fmla="val 7"/>
              <a:gd name="f13" fmla="val 5"/>
              <a:gd name="f14" fmla="val 4"/>
              <a:gd name="f15" fmla="val 3"/>
              <a:gd name="f16" fmla="val 11"/>
              <a:gd name="f17" fmla="val 16"/>
              <a:gd name="f18" fmla="val 15"/>
              <a:gd name="f19" fmla="*/ f0 1 17"/>
              <a:gd name="f20" fmla="*/ f1 1 14"/>
              <a:gd name="f21" fmla="val f2"/>
              <a:gd name="f22" fmla="val f3"/>
              <a:gd name="f23" fmla="val f4"/>
              <a:gd name="f24" fmla="+- f23 0 f21"/>
              <a:gd name="f25" fmla="+- f22 0 f21"/>
              <a:gd name="f26" fmla="*/ f25 1 17"/>
              <a:gd name="f27" fmla="*/ f24 1 14"/>
              <a:gd name="f28" fmla="*/ f21 1 f26"/>
              <a:gd name="f29" fmla="*/ f22 1 f26"/>
              <a:gd name="f30" fmla="*/ f21 1 f27"/>
              <a:gd name="f31" fmla="*/ f23 1 f27"/>
              <a:gd name="f32" fmla="*/ f28 f19 1"/>
              <a:gd name="f33" fmla="*/ f29 f19 1"/>
              <a:gd name="f34" fmla="*/ f31 f20 1"/>
              <a:gd name="f35" fmla="*/ f30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17" h="14">
                <a:moveTo>
                  <a:pt x="f5" y="f2"/>
                </a:moveTo>
                <a:cubicBezTo>
                  <a:pt x="f6" y="f2"/>
                  <a:pt x="f7" y="f8"/>
                  <a:pt x="f9" y="f8"/>
                </a:cubicBez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4" y="f15"/>
                  <a:pt x="f14" y="f15"/>
                </a:cubicBezTo>
                <a:cubicBezTo>
                  <a:pt x="f8" y="f14"/>
                  <a:pt x="f11" y="f10"/>
                  <a:pt x="f11" y="f10"/>
                </a:cubicBezTo>
                <a:cubicBezTo>
                  <a:pt x="f11" y="f10"/>
                  <a:pt x="f2" y="f10"/>
                  <a:pt x="f2" y="f16"/>
                </a:cubicBezTo>
                <a:cubicBezTo>
                  <a:pt x="f2" y="f6"/>
                  <a:pt x="f8" y="f5"/>
                  <a:pt x="f11" y="f5"/>
                </a:cubicBezTo>
                <a:cubicBezTo>
                  <a:pt x="f15" y="f5"/>
                  <a:pt x="f14" y="f5"/>
                  <a:pt x="f14" y="f5"/>
                </a:cubicBezTo>
                <a:cubicBezTo>
                  <a:pt x="f9" y="f4"/>
                  <a:pt x="f9" y="f16"/>
                  <a:pt x="f9" y="f16"/>
                </a:cubicBezTo>
                <a:cubicBezTo>
                  <a:pt x="f9" y="f16"/>
                  <a:pt x="f17" y="f16"/>
                  <a:pt x="f17" y="f9"/>
                </a:cubicBezTo>
                <a:cubicBezTo>
                  <a:pt x="f3" y="f12"/>
                  <a:pt x="f18" y="f15"/>
                  <a:pt x="f18" y="f15"/>
                </a:cubicBezTo>
                <a:lnTo>
                  <a:pt x="f5" y="f2"/>
                </a:ln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5" name="Google Shape;124;p31">
            <a:extLst>
              <a:ext uri="{FF2B5EF4-FFF2-40B4-BE49-F238E27FC236}">
                <a16:creationId xmlns:a16="http://schemas.microsoft.com/office/drawing/2014/main" id="{8C7D1715-93BC-9A33-CDEE-A0308761E63C}"/>
              </a:ext>
            </a:extLst>
          </p:cNvPr>
          <p:cNvSpPr/>
          <p:nvPr/>
        </p:nvSpPr>
        <p:spPr>
          <a:xfrm>
            <a:off x="5000048" y="3239133"/>
            <a:ext cx="224311" cy="300828"/>
          </a:xfrm>
          <a:custGeom>
            <a:avLst/>
            <a:gdLst>
              <a:gd name="f0" fmla="val w"/>
              <a:gd name="f1" fmla="val h"/>
              <a:gd name="f2" fmla="val 0"/>
              <a:gd name="f3" fmla="val 88"/>
              <a:gd name="f4" fmla="val 117"/>
              <a:gd name="f5" fmla="val 21"/>
              <a:gd name="f6" fmla="val 22"/>
              <a:gd name="f7" fmla="val 23"/>
              <a:gd name="f8" fmla="val 25"/>
              <a:gd name="f9" fmla="val 27"/>
              <a:gd name="f10" fmla="val 26"/>
              <a:gd name="f11" fmla="val 28"/>
              <a:gd name="f12" fmla="val 37"/>
              <a:gd name="f13" fmla="val 31"/>
              <a:gd name="f14" fmla="val 43"/>
              <a:gd name="f15" fmla="val 33"/>
              <a:gd name="f16" fmla="val 49"/>
              <a:gd name="f17" fmla="val 35"/>
              <a:gd name="f18" fmla="val 53"/>
              <a:gd name="f19" fmla="val 36"/>
              <a:gd name="f20" fmla="val 55"/>
              <a:gd name="f21" fmla="val 57"/>
              <a:gd name="f22" fmla="val 60"/>
              <a:gd name="f23" fmla="val 58"/>
              <a:gd name="f24" fmla="val 56"/>
              <a:gd name="f25" fmla="val 39"/>
              <a:gd name="f26" fmla="val 38"/>
              <a:gd name="f27" fmla="val 62"/>
              <a:gd name="f28" fmla="val 32"/>
              <a:gd name="f29" fmla="val 17"/>
              <a:gd name="f30" fmla="val 67"/>
              <a:gd name="f31" fmla="val 15"/>
              <a:gd name="f32" fmla="val 14"/>
              <a:gd name="f33" fmla="val 11"/>
              <a:gd name="f34" fmla="val 68"/>
              <a:gd name="f35" fmla="val 8"/>
              <a:gd name="f36" fmla="val 4"/>
              <a:gd name="f37" fmla="val 74"/>
              <a:gd name="f38" fmla="val 80"/>
              <a:gd name="f39" fmla="val 1"/>
              <a:gd name="f40" fmla="val 110"/>
              <a:gd name="f41" fmla="val 5"/>
              <a:gd name="f42" fmla="val 113"/>
              <a:gd name="f43" fmla="val 104"/>
              <a:gd name="f44" fmla="val 24"/>
              <a:gd name="f45" fmla="val 97"/>
              <a:gd name="f46" fmla="val 90"/>
              <a:gd name="f47" fmla="val 34"/>
              <a:gd name="f48" fmla="val 86"/>
              <a:gd name="f49" fmla="val 42"/>
              <a:gd name="f50" fmla="val 84"/>
              <a:gd name="f51" fmla="val 52"/>
              <a:gd name="f52" fmla="val 59"/>
              <a:gd name="f53" fmla="val 66"/>
              <a:gd name="f54" fmla="val 64"/>
              <a:gd name="f55" fmla="val 54"/>
              <a:gd name="f56" fmla="val 69"/>
              <a:gd name="f57" fmla="val 50"/>
              <a:gd name="f58" fmla="val 70"/>
              <a:gd name="f59" fmla="val 46"/>
              <a:gd name="f60" fmla="val 41"/>
              <a:gd name="f61" fmla="val 77"/>
              <a:gd name="f62" fmla="val 85"/>
              <a:gd name="f63" fmla="val 20"/>
              <a:gd name="f64" fmla="val 87"/>
              <a:gd name="f65" fmla="val 6"/>
              <a:gd name="f66" fmla="val 83"/>
              <a:gd name="f67" fmla="val 82"/>
              <a:gd name="f68" fmla="val 3"/>
              <a:gd name="f69" fmla="val 63"/>
              <a:gd name="f70" fmla="val 9"/>
              <a:gd name="f71" fmla="val 47"/>
              <a:gd name="f72" fmla="val 13"/>
              <a:gd name="f73" fmla="val 10"/>
              <a:gd name="f74" fmla="val 16"/>
              <a:gd name="f75" fmla="val 18"/>
              <a:gd name="f76" fmla="val 12"/>
              <a:gd name="f77" fmla="val 7"/>
              <a:gd name="f78" fmla="val 19"/>
              <a:gd name="f79" fmla="*/ f0 1 88"/>
              <a:gd name="f80" fmla="*/ f1 1 117"/>
              <a:gd name="f81" fmla="val f2"/>
              <a:gd name="f82" fmla="val f3"/>
              <a:gd name="f83" fmla="val f4"/>
              <a:gd name="f84" fmla="+- f83 0 f81"/>
              <a:gd name="f85" fmla="+- f82 0 f81"/>
              <a:gd name="f86" fmla="*/ f85 1 88"/>
              <a:gd name="f87" fmla="*/ f84 1 117"/>
              <a:gd name="f88" fmla="*/ f81 1 f86"/>
              <a:gd name="f89" fmla="*/ f82 1 f86"/>
              <a:gd name="f90" fmla="*/ f81 1 f87"/>
              <a:gd name="f91" fmla="*/ f83 1 f87"/>
              <a:gd name="f92" fmla="*/ f88 f79 1"/>
              <a:gd name="f93" fmla="*/ f89 f79 1"/>
              <a:gd name="f94" fmla="*/ f91 f80 1"/>
              <a:gd name="f95" fmla="*/ f90 f8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2" t="f95" r="f93" b="f94"/>
            <a:pathLst>
              <a:path w="88" h="117">
                <a:moveTo>
                  <a:pt x="f5" y="f6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9"/>
                  <a:pt x="f12" y="f13"/>
                  <a:pt x="f14" y="f15"/>
                </a:cubicBezTo>
                <a:cubicBezTo>
                  <a:pt x="f16" y="f17"/>
                  <a:pt x="f18" y="f19"/>
                  <a:pt x="f20" y="f19"/>
                </a:cubicBezTo>
                <a:cubicBezTo>
                  <a:pt x="f21" y="f19"/>
                  <a:pt x="f22" y="f19"/>
                  <a:pt x="f23" y="f12"/>
                </a:cubicBezTo>
                <a:cubicBezTo>
                  <a:pt x="f24" y="f25"/>
                  <a:pt x="f26" y="f21"/>
                  <a:pt x="f17" y="f22"/>
                </a:cubicBezTo>
                <a:cubicBezTo>
                  <a:pt x="f15" y="f27"/>
                  <a:pt x="f28" y="f27"/>
                  <a:pt x="f10" y="f27"/>
                </a:cubicBezTo>
                <a:cubicBezTo>
                  <a:pt x="f5" y="f27"/>
                  <a:pt x="f29" y="f30"/>
                  <a:pt x="f31" y="f30"/>
                </a:cubicBezTo>
                <a:cubicBezTo>
                  <a:pt x="f32" y="f30"/>
                  <a:pt x="f33" y="f34"/>
                  <a:pt x="f35" y="f34"/>
                </a:cubicBezTo>
                <a:cubicBezTo>
                  <a:pt x="f36" y="f37"/>
                  <a:pt x="f36" y="f37"/>
                  <a:pt x="f36" y="f37"/>
                </a:cubicBezTo>
                <a:cubicBezTo>
                  <a:pt x="f2" y="f38"/>
                  <a:pt x="f2" y="f38"/>
                  <a:pt x="f2" y="f38"/>
                </a:cubicBezTo>
                <a:cubicBezTo>
                  <a:pt x="f39" y="f40"/>
                  <a:pt x="f39" y="f40"/>
                  <a:pt x="f39" y="f40"/>
                </a:cubicBezTo>
                <a:cubicBezTo>
                  <a:pt x="f41" y="f4"/>
                  <a:pt x="f41" y="f4"/>
                  <a:pt x="f41" y="f4"/>
                </a:cubicBezTo>
                <a:cubicBezTo>
                  <a:pt x="f35" y="f42"/>
                  <a:pt x="f29" y="f43"/>
                  <a:pt x="f44" y="f45"/>
                </a:cubicBezTo>
                <a:cubicBezTo>
                  <a:pt x="f13" y="f46"/>
                  <a:pt x="f47" y="f3"/>
                  <a:pt x="f26" y="f48"/>
                </a:cubicBezTo>
                <a:cubicBezTo>
                  <a:pt x="f49" y="f50"/>
                  <a:pt x="f51" y="f37"/>
                  <a:pt x="f52" y="f53"/>
                </a:cubicBezTo>
                <a:cubicBezTo>
                  <a:pt x="f54" y="f22"/>
                  <a:pt x="f34" y="f55"/>
                  <a:pt x="f56" y="f57"/>
                </a:cubicBezTo>
                <a:cubicBezTo>
                  <a:pt x="f58" y="f59"/>
                  <a:pt x="f37" y="f60"/>
                  <a:pt x="f61" y="f12"/>
                </a:cubicBezTo>
                <a:cubicBezTo>
                  <a:pt x="f38" y="f15"/>
                  <a:pt x="f62" y="f7"/>
                  <a:pt x="f50" y="f63"/>
                </a:cubicBezTo>
                <a:cubicBezTo>
                  <a:pt x="f50" y="f29"/>
                  <a:pt x="f64" y="f33"/>
                  <a:pt x="f64" y="f65"/>
                </a:cubicBezTo>
                <a:cubicBezTo>
                  <a:pt x="f3" y="f2"/>
                  <a:pt x="f66" y="f2"/>
                  <a:pt x="f67" y="f68"/>
                </a:cubicBezTo>
                <a:cubicBezTo>
                  <a:pt x="f38" y="f65"/>
                  <a:pt x="f58" y="f35"/>
                  <a:pt x="f69" y="f35"/>
                </a:cubicBezTo>
                <a:cubicBezTo>
                  <a:pt x="f24" y="f35"/>
                  <a:pt x="f51" y="f70"/>
                  <a:pt x="f16" y="f33"/>
                </a:cubicBezTo>
                <a:cubicBezTo>
                  <a:pt x="f71" y="f72"/>
                  <a:pt x="f60" y="f73"/>
                  <a:pt x="f25" y="f72"/>
                </a:cubicBezTo>
                <a:cubicBezTo>
                  <a:pt x="f19" y="f74"/>
                  <a:pt x="f9" y="f75"/>
                  <a:pt x="f8" y="f76"/>
                </a:cubicBezTo>
                <a:cubicBezTo>
                  <a:pt x="f7" y="f70"/>
                  <a:pt x="f6" y="f35"/>
                  <a:pt x="f63" y="f77"/>
                </a:cubicBezTo>
                <a:cubicBezTo>
                  <a:pt x="f75" y="f70"/>
                  <a:pt x="f31" y="f72"/>
                  <a:pt x="f74" y="f32"/>
                </a:cubicBezTo>
                <a:cubicBezTo>
                  <a:pt x="f74" y="f74"/>
                  <a:pt x="f78" y="f5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6" name="Google Shape;125;p31">
            <a:extLst>
              <a:ext uri="{FF2B5EF4-FFF2-40B4-BE49-F238E27FC236}">
                <a16:creationId xmlns:a16="http://schemas.microsoft.com/office/drawing/2014/main" id="{0FEA6AC6-2B09-4653-802A-9FA90E8E566D}"/>
              </a:ext>
            </a:extLst>
          </p:cNvPr>
          <p:cNvSpPr/>
          <p:nvPr/>
        </p:nvSpPr>
        <p:spPr>
          <a:xfrm>
            <a:off x="3854744" y="2684340"/>
            <a:ext cx="257751" cy="208181"/>
          </a:xfrm>
          <a:custGeom>
            <a:avLst/>
            <a:gdLst>
              <a:gd name="f0" fmla="val w"/>
              <a:gd name="f1" fmla="val h"/>
              <a:gd name="f2" fmla="val 0"/>
              <a:gd name="f3" fmla="val 101"/>
              <a:gd name="f4" fmla="val 81"/>
              <a:gd name="f5" fmla="val 37"/>
              <a:gd name="f6" fmla="val 76"/>
              <a:gd name="f7" fmla="val 70"/>
              <a:gd name="f8" fmla="val 69"/>
              <a:gd name="f9" fmla="val 48"/>
              <a:gd name="f10" fmla="val 62"/>
              <a:gd name="f11" fmla="val 50"/>
              <a:gd name="f12" fmla="val 61"/>
              <a:gd name="f13" fmla="val 52"/>
              <a:gd name="f14" fmla="val 60"/>
              <a:gd name="f15" fmla="val 56"/>
              <a:gd name="f16" fmla="val 59"/>
              <a:gd name="f17" fmla="val 57"/>
              <a:gd name="f18" fmla="val 58"/>
              <a:gd name="f19" fmla="val 63"/>
              <a:gd name="f20" fmla="val 66"/>
              <a:gd name="f21" fmla="val 67"/>
              <a:gd name="f22" fmla="val 55"/>
              <a:gd name="f23" fmla="val 53"/>
              <a:gd name="f24" fmla="val 71"/>
              <a:gd name="f25" fmla="val 51"/>
              <a:gd name="f26" fmla="val 74"/>
              <a:gd name="f27" fmla="val 78"/>
              <a:gd name="f28" fmla="val 79"/>
              <a:gd name="f29" fmla="val 45"/>
              <a:gd name="f30" fmla="val 43"/>
              <a:gd name="f31" fmla="val 40"/>
              <a:gd name="f32" fmla="val 41"/>
              <a:gd name="f33" fmla="val 84"/>
              <a:gd name="f34" fmla="val 86"/>
              <a:gd name="f35" fmla="val 39"/>
              <a:gd name="f36" fmla="val 38"/>
              <a:gd name="f37" fmla="val 36"/>
              <a:gd name="f38" fmla="val 97"/>
              <a:gd name="f39" fmla="val 99"/>
              <a:gd name="f40" fmla="val 100"/>
              <a:gd name="f41" fmla="val 35"/>
              <a:gd name="f42" fmla="val 34"/>
              <a:gd name="f43" fmla="val 32"/>
              <a:gd name="f44" fmla="val 28"/>
              <a:gd name="f45" fmla="val 96"/>
              <a:gd name="f46" fmla="val 24"/>
              <a:gd name="f47" fmla="val 20"/>
              <a:gd name="f48" fmla="val 17"/>
              <a:gd name="f49" fmla="val 14"/>
              <a:gd name="f50" fmla="val 94"/>
              <a:gd name="f51" fmla="val 11"/>
              <a:gd name="f52" fmla="val 10"/>
              <a:gd name="f53" fmla="val 93"/>
              <a:gd name="f54" fmla="val 9"/>
              <a:gd name="f55" fmla="val 90"/>
              <a:gd name="f56" fmla="val 7"/>
              <a:gd name="f57" fmla="val 83"/>
              <a:gd name="f58" fmla="val 6"/>
              <a:gd name="f59" fmla="val 72"/>
              <a:gd name="f60" fmla="val 5"/>
              <a:gd name="f61" fmla="val 1"/>
              <a:gd name="f62" fmla="val 3"/>
              <a:gd name="f63" fmla="val 54"/>
              <a:gd name="f64" fmla="val 15"/>
              <a:gd name="f65" fmla="val 19"/>
              <a:gd name="f66" fmla="val 49"/>
              <a:gd name="f67" fmla="val 22"/>
              <a:gd name="f68" fmla="val 42"/>
              <a:gd name="f69" fmla="val 25"/>
              <a:gd name="f70" fmla="val 30"/>
              <a:gd name="f71" fmla="val 33"/>
              <a:gd name="f72" fmla="val 31"/>
              <a:gd name="f73" fmla="val 26"/>
              <a:gd name="f74" fmla="val 64"/>
              <a:gd name="f75" fmla="val 18"/>
              <a:gd name="f76" fmla="val 12"/>
              <a:gd name="f77" fmla="val 75"/>
              <a:gd name="f78" fmla="*/ f0 1 101"/>
              <a:gd name="f79" fmla="*/ f1 1 81"/>
              <a:gd name="f80" fmla="val f2"/>
              <a:gd name="f81" fmla="val f3"/>
              <a:gd name="f82" fmla="val f4"/>
              <a:gd name="f83" fmla="+- f82 0 f80"/>
              <a:gd name="f84" fmla="+- f81 0 f80"/>
              <a:gd name="f85" fmla="*/ f84 1 101"/>
              <a:gd name="f86" fmla="*/ f83 1 81"/>
              <a:gd name="f87" fmla="*/ f80 1 f85"/>
              <a:gd name="f88" fmla="*/ f81 1 f85"/>
              <a:gd name="f89" fmla="*/ f80 1 f86"/>
              <a:gd name="f90" fmla="*/ f82 1 f86"/>
              <a:gd name="f91" fmla="*/ f87 f78 1"/>
              <a:gd name="f92" fmla="*/ f88 f78 1"/>
              <a:gd name="f93" fmla="*/ f90 f79 1"/>
              <a:gd name="f94" fmla="*/ f89 f7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1" t="f94" r="f92" b="f93"/>
            <a:pathLst>
              <a:path w="101" h="81">
                <a:moveTo>
                  <a:pt x="f5" y="f4"/>
                </a:moveTo>
                <a:cubicBezTo>
                  <a:pt x="f5" y="f6"/>
                  <a:pt x="f5" y="f7"/>
                  <a:pt x="f5" y="f7"/>
                </a:cubicBezTo>
                <a:cubicBezTo>
                  <a:pt x="f5" y="f8"/>
                  <a:pt x="f9" y="f10"/>
                  <a:pt x="f11" y="f12"/>
                </a:cubicBezTo>
                <a:cubicBezTo>
                  <a:pt x="f13" y="f14"/>
                  <a:pt x="f15" y="f12"/>
                  <a:pt x="f15" y="f16"/>
                </a:cubicBezTo>
                <a:cubicBezTo>
                  <a:pt x="f15" y="f17"/>
                  <a:pt x="f14" y="f18"/>
                  <a:pt x="f19" y="f18"/>
                </a:cubicBezTo>
                <a:cubicBezTo>
                  <a:pt x="f20" y="f17"/>
                  <a:pt x="f21" y="f22"/>
                  <a:pt x="f21" y="f23"/>
                </a:cubicBezTo>
                <a:cubicBezTo>
                  <a:pt x="f21" y="f11"/>
                  <a:pt x="f24" y="f25"/>
                  <a:pt x="f26" y="f11"/>
                </a:cubicBezTo>
                <a:cubicBezTo>
                  <a:pt x="f6" y="f11"/>
                  <a:pt x="f6" y="f9"/>
                  <a:pt x="f27" y="f9"/>
                </a:cubicBezTo>
                <a:cubicBezTo>
                  <a:pt x="f28" y="f9"/>
                  <a:pt x="f27" y="f29"/>
                  <a:pt x="f28" y="f30"/>
                </a:cubicBezTo>
                <a:cubicBezTo>
                  <a:pt x="f28" y="f31"/>
                  <a:pt x="f28" y="f32"/>
                  <a:pt x="f4" y="f32"/>
                </a:cubicBezTo>
                <a:cubicBezTo>
                  <a:pt x="f33" y="f32"/>
                  <a:pt x="f34" y="f35"/>
                  <a:pt x="f34" y="f36"/>
                </a:cubicBezTo>
                <a:cubicBezTo>
                  <a:pt x="f34" y="f37"/>
                  <a:pt x="f38" y="f5"/>
                  <a:pt x="f39" y="f5"/>
                </a:cubicBezTo>
                <a:cubicBezTo>
                  <a:pt x="f40" y="f5"/>
                  <a:pt x="f3" y="f41"/>
                  <a:pt x="f3" y="f42"/>
                </a:cubicBezTo>
                <a:cubicBezTo>
                  <a:pt x="f40" y="f43"/>
                  <a:pt x="f39" y="f44"/>
                  <a:pt x="f38" y="f44"/>
                </a:cubicBezTo>
                <a:cubicBezTo>
                  <a:pt x="f45" y="f44"/>
                  <a:pt x="f38" y="f46"/>
                  <a:pt x="f38" y="f47"/>
                </a:cubicBezTo>
                <a:cubicBezTo>
                  <a:pt x="f38" y="f48"/>
                  <a:pt x="f45" y="f49"/>
                  <a:pt x="f50" y="f51"/>
                </a:cubicBezTo>
                <a:cubicBezTo>
                  <a:pt x="f50" y="f51"/>
                  <a:pt x="f50" y="f52"/>
                  <a:pt x="f53" y="f54"/>
                </a:cubicBezTo>
                <a:cubicBezTo>
                  <a:pt x="f55" y="f54"/>
                  <a:pt x="f34" y="f56"/>
                  <a:pt x="f57" y="f56"/>
                </a:cubicBezTo>
                <a:cubicBezTo>
                  <a:pt x="f28" y="f58"/>
                  <a:pt x="f59" y="f54"/>
                  <a:pt x="f8" y="f60"/>
                </a:cubicBezTo>
                <a:cubicBezTo>
                  <a:pt x="f20" y="f61"/>
                  <a:pt x="f19" y="f2"/>
                  <a:pt x="f12" y="f61"/>
                </a:cubicBezTo>
                <a:cubicBezTo>
                  <a:pt x="f16" y="f62"/>
                  <a:pt x="f63" y="f64"/>
                  <a:pt x="f13" y="f65"/>
                </a:cubicBezTo>
                <a:cubicBezTo>
                  <a:pt x="f66" y="f67"/>
                  <a:pt x="f68" y="f69"/>
                  <a:pt x="f35" y="f69"/>
                </a:cubicBezTo>
                <a:cubicBezTo>
                  <a:pt x="f37" y="f69"/>
                  <a:pt x="f41" y="f70"/>
                  <a:pt x="f71" y="f43"/>
                </a:cubicBezTo>
                <a:cubicBezTo>
                  <a:pt x="f70" y="f42"/>
                  <a:pt x="f72" y="f5"/>
                  <a:pt x="f44" y="f31"/>
                </a:cubicBezTo>
                <a:cubicBezTo>
                  <a:pt x="f69" y="f68"/>
                  <a:pt x="f73" y="f11"/>
                  <a:pt x="f44" y="f23"/>
                </a:cubicBezTo>
                <a:cubicBezTo>
                  <a:pt x="f70" y="f22"/>
                  <a:pt x="f67" y="f74"/>
                  <a:pt x="f75" y="f21"/>
                </a:cubicBezTo>
                <a:cubicBezTo>
                  <a:pt x="f49" y="f8"/>
                  <a:pt x="f76" y="f26"/>
                  <a:pt x="f58" y="f77"/>
                </a:cubicBezTo>
                <a:cubicBezTo>
                  <a:pt x="f62" y="f77"/>
                  <a:pt x="f61" y="f6"/>
                  <a:pt x="f2" y="f27"/>
                </a:cubicBezTo>
                <a:cubicBezTo>
                  <a:pt x="f52" y="f27"/>
                  <a:pt x="f73" y="f27"/>
                  <a:pt x="f72" y="f27"/>
                </a:cubicBezTo>
                <a:cubicBezTo>
                  <a:pt x="f5" y="f27"/>
                  <a:pt x="f37" y="f28"/>
                  <a:pt x="f5" y="f4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7" name="Google Shape;126;p31">
            <a:extLst>
              <a:ext uri="{FF2B5EF4-FFF2-40B4-BE49-F238E27FC236}">
                <a16:creationId xmlns:a16="http://schemas.microsoft.com/office/drawing/2014/main" id="{470784DD-0495-72CC-3A5D-B2C063BFB253}"/>
              </a:ext>
            </a:extLst>
          </p:cNvPr>
          <p:cNvSpPr/>
          <p:nvPr/>
        </p:nvSpPr>
        <p:spPr>
          <a:xfrm>
            <a:off x="4293674" y="2647279"/>
            <a:ext cx="91668" cy="175482"/>
          </a:xfrm>
          <a:custGeom>
            <a:avLst/>
            <a:gdLst>
              <a:gd name="f0" fmla="val w"/>
              <a:gd name="f1" fmla="val h"/>
              <a:gd name="f2" fmla="val 0"/>
              <a:gd name="f3" fmla="val 36"/>
              <a:gd name="f4" fmla="val 68"/>
              <a:gd name="f5" fmla="val 10"/>
              <a:gd name="f6" fmla="val 17"/>
              <a:gd name="f7" fmla="val 12"/>
              <a:gd name="f8" fmla="val 20"/>
              <a:gd name="f9" fmla="val 25"/>
              <a:gd name="f10" fmla="val 8"/>
              <a:gd name="f11" fmla="val 26"/>
              <a:gd name="f12" fmla="val 6"/>
              <a:gd name="f13" fmla="val 27"/>
              <a:gd name="f14" fmla="val 4"/>
              <a:gd name="f15" fmla="val 32"/>
              <a:gd name="f16" fmla="val 2"/>
              <a:gd name="f17" fmla="val 39"/>
              <a:gd name="f18" fmla="val 41"/>
              <a:gd name="f19" fmla="val 9"/>
              <a:gd name="f20" fmla="val 42"/>
              <a:gd name="f21" fmla="val 45"/>
              <a:gd name="f22" fmla="val 46"/>
              <a:gd name="f23" fmla="val 48"/>
              <a:gd name="f24" fmla="val 14"/>
              <a:gd name="f25" fmla="val 49"/>
              <a:gd name="f26" fmla="val 16"/>
              <a:gd name="f27" fmla="val 51"/>
              <a:gd name="f28" fmla="val 53"/>
              <a:gd name="f29" fmla="val 63"/>
              <a:gd name="f30" fmla="val 66"/>
              <a:gd name="f31" fmla="val 67"/>
              <a:gd name="f32" fmla="val 22"/>
              <a:gd name="f33" fmla="val 23"/>
              <a:gd name="f34" fmla="val 24"/>
              <a:gd name="f35" fmla="val 65"/>
              <a:gd name="f36" fmla="val 59"/>
              <a:gd name="f37" fmla="val 58"/>
              <a:gd name="f38" fmla="val 57"/>
              <a:gd name="f39" fmla="val 56"/>
              <a:gd name="f40" fmla="val 55"/>
              <a:gd name="f41" fmla="val 54"/>
              <a:gd name="f42" fmla="val 33"/>
              <a:gd name="f43" fmla="val 43"/>
              <a:gd name="f44" fmla="val 34"/>
              <a:gd name="f45" fmla="val 40"/>
              <a:gd name="f46" fmla="val 38"/>
              <a:gd name="f47" fmla="val 31"/>
              <a:gd name="f48" fmla="val 30"/>
              <a:gd name="f49" fmla="val 35"/>
              <a:gd name="f50" fmla="val 28"/>
              <a:gd name="f51" fmla="val 37"/>
              <a:gd name="f52" fmla="val 29"/>
              <a:gd name="f53" fmla="val 18"/>
              <a:gd name="f54" fmla="val 15"/>
              <a:gd name="f55" fmla="val 5"/>
              <a:gd name="f56" fmla="val 3"/>
              <a:gd name="f57" fmla="*/ f0 1 36"/>
              <a:gd name="f58" fmla="*/ f1 1 68"/>
              <a:gd name="f59" fmla="val f2"/>
              <a:gd name="f60" fmla="val f3"/>
              <a:gd name="f61" fmla="val f4"/>
              <a:gd name="f62" fmla="+- f61 0 f59"/>
              <a:gd name="f63" fmla="+- f60 0 f59"/>
              <a:gd name="f64" fmla="*/ f63 1 36"/>
              <a:gd name="f65" fmla="*/ f62 1 68"/>
              <a:gd name="f66" fmla="*/ f59 1 f64"/>
              <a:gd name="f67" fmla="*/ f60 1 f64"/>
              <a:gd name="f68" fmla="*/ f59 1 f65"/>
              <a:gd name="f69" fmla="*/ f61 1 f65"/>
              <a:gd name="f70" fmla="*/ f66 f57 1"/>
              <a:gd name="f71" fmla="*/ f67 f57 1"/>
              <a:gd name="f72" fmla="*/ f69 f58 1"/>
              <a:gd name="f73" fmla="*/ f68 f5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0" t="f73" r="f71" b="f72"/>
            <a:pathLst>
              <a:path w="36" h="68">
                <a:moveTo>
                  <a:pt x="f5" y="f6"/>
                </a:moveTo>
                <a:cubicBezTo>
                  <a:pt x="f7" y="f8"/>
                  <a:pt x="f5" y="f9"/>
                  <a:pt x="f10" y="f11"/>
                </a:cubicBezTo>
                <a:cubicBezTo>
                  <a:pt x="f12" y="f13"/>
                  <a:pt x="f14" y="f15"/>
                  <a:pt x="f16" y="f15"/>
                </a:cubicBezTo>
                <a:cubicBezTo>
                  <a:pt x="f2" y="f15"/>
                  <a:pt x="f16" y="f17"/>
                  <a:pt x="f12" y="f18"/>
                </a:cubicBezTo>
                <a:cubicBezTo>
                  <a:pt x="f19" y="f20"/>
                  <a:pt x="f19" y="f21"/>
                  <a:pt x="f19" y="f22"/>
                </a:cubicBezTo>
                <a:cubicBezTo>
                  <a:pt x="f19" y="f23"/>
                  <a:pt x="f24" y="f25"/>
                  <a:pt x="f26" y="f27"/>
                </a:cubicBezTo>
                <a:cubicBezTo>
                  <a:pt x="f6" y="f28"/>
                  <a:pt x="f8" y="f29"/>
                  <a:pt x="f8" y="f30"/>
                </a:cubicBezTo>
                <a:cubicBezTo>
                  <a:pt x="f8" y="f31"/>
                  <a:pt x="f8" y="f4"/>
                  <a:pt x="f8" y="f4"/>
                </a:cubicBezTo>
                <a:cubicBezTo>
                  <a:pt x="f32" y="f31"/>
                  <a:pt x="f33" y="f30"/>
                  <a:pt x="f34" y="f35"/>
                </a:cubicBezTo>
                <a:cubicBezTo>
                  <a:pt x="f9" y="f29"/>
                  <a:pt x="f11" y="f36"/>
                  <a:pt x="f9" y="f37"/>
                </a:cubicBezTo>
                <a:cubicBezTo>
                  <a:pt x="f9" y="f38"/>
                  <a:pt x="f9" y="f39"/>
                  <a:pt x="f11" y="f40"/>
                </a:cubicBezTo>
                <a:cubicBezTo>
                  <a:pt x="f13" y="f41"/>
                  <a:pt x="f15" y="f25"/>
                  <a:pt x="f42" y="f25"/>
                </a:cubicBezTo>
                <a:cubicBezTo>
                  <a:pt x="f42" y="f23"/>
                  <a:pt x="f3" y="f25"/>
                  <a:pt x="f3" y="f22"/>
                </a:cubicBezTo>
                <a:cubicBezTo>
                  <a:pt x="f3" y="f21"/>
                  <a:pt x="f3" y="f43"/>
                  <a:pt x="f3" y="f20"/>
                </a:cubicBezTo>
                <a:cubicBezTo>
                  <a:pt x="f44" y="f45"/>
                  <a:pt x="f42" y="f17"/>
                  <a:pt x="f42" y="f46"/>
                </a:cubicBezTo>
                <a:cubicBezTo>
                  <a:pt x="f42" y="f3"/>
                  <a:pt x="f47" y="f44"/>
                  <a:pt x="f48" y="f49"/>
                </a:cubicBezTo>
                <a:cubicBezTo>
                  <a:pt x="f50" y="f51"/>
                  <a:pt x="f34" y="f49"/>
                  <a:pt x="f33" y="f15"/>
                </a:cubicBezTo>
                <a:cubicBezTo>
                  <a:pt x="f33" y="f52"/>
                  <a:pt x="f11" y="f52"/>
                  <a:pt x="f48" y="f11"/>
                </a:cubicBezTo>
                <a:cubicBezTo>
                  <a:pt x="f42" y="f34"/>
                  <a:pt x="f44" y="f53"/>
                  <a:pt x="f48" y="f54"/>
                </a:cubicBezTo>
                <a:cubicBezTo>
                  <a:pt x="f11" y="f7"/>
                  <a:pt x="f52" y="f5"/>
                  <a:pt x="f47" y="f10"/>
                </a:cubicBezTo>
                <a:cubicBezTo>
                  <a:pt x="f44" y="f55"/>
                  <a:pt x="f15" y="f14"/>
                  <a:pt x="f48" y="f55"/>
                </a:cubicBezTo>
                <a:cubicBezTo>
                  <a:pt x="f52" y="f12"/>
                  <a:pt x="f13" y="f12"/>
                  <a:pt x="f11" y="f56"/>
                </a:cubicBezTo>
                <a:cubicBezTo>
                  <a:pt x="f11" y="f2"/>
                  <a:pt x="f53" y="f2"/>
                  <a:pt x="f54" y="f56"/>
                </a:cubicBezTo>
                <a:cubicBezTo>
                  <a:pt x="f24" y="f14"/>
                  <a:pt x="f7" y="f14"/>
                  <a:pt x="f5" y="f14"/>
                </a:cubicBezTo>
                <a:cubicBezTo>
                  <a:pt x="f5" y="f19"/>
                  <a:pt x="f19" y="f54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8" name="Google Shape;127;p31">
            <a:extLst>
              <a:ext uri="{FF2B5EF4-FFF2-40B4-BE49-F238E27FC236}">
                <a16:creationId xmlns:a16="http://schemas.microsoft.com/office/drawing/2014/main" id="{53DE6F6A-7263-5918-890A-50F2525FFFCE}"/>
              </a:ext>
            </a:extLst>
          </p:cNvPr>
          <p:cNvSpPr/>
          <p:nvPr/>
        </p:nvSpPr>
        <p:spPr>
          <a:xfrm>
            <a:off x="3948571" y="2652729"/>
            <a:ext cx="446474" cy="435985"/>
          </a:xfrm>
          <a:custGeom>
            <a:avLst/>
            <a:gdLst>
              <a:gd name="f0" fmla="val w"/>
              <a:gd name="f1" fmla="val h"/>
              <a:gd name="f2" fmla="val 0"/>
              <a:gd name="f3" fmla="val 175"/>
              <a:gd name="f4" fmla="val 169"/>
              <a:gd name="f5" fmla="val 60"/>
              <a:gd name="f6" fmla="val 32"/>
              <a:gd name="f7" fmla="val 36"/>
              <a:gd name="f8" fmla="val 59"/>
              <a:gd name="f9" fmla="val 40"/>
              <a:gd name="f10" fmla="val 62"/>
              <a:gd name="f11" fmla="val 63"/>
              <a:gd name="f12" fmla="val 44"/>
              <a:gd name="f13" fmla="val 64"/>
              <a:gd name="f14" fmla="val 46"/>
              <a:gd name="f15" fmla="val 47"/>
              <a:gd name="f16" fmla="val 49"/>
              <a:gd name="f17" fmla="val 48"/>
              <a:gd name="f18" fmla="val 50"/>
              <a:gd name="f19" fmla="val 51"/>
              <a:gd name="f20" fmla="val 53"/>
              <a:gd name="f21" fmla="val 42"/>
              <a:gd name="f22" fmla="val 52"/>
              <a:gd name="f23" fmla="val 55"/>
              <a:gd name="f24" fmla="val 41"/>
              <a:gd name="f25" fmla="val 57"/>
              <a:gd name="f26" fmla="val 39"/>
              <a:gd name="f27" fmla="val 37"/>
              <a:gd name="f28" fmla="val 34"/>
              <a:gd name="f29" fmla="val 30"/>
              <a:gd name="f30" fmla="val 65"/>
              <a:gd name="f31" fmla="val 67"/>
              <a:gd name="f32" fmla="val 29"/>
              <a:gd name="f33" fmla="val 69"/>
              <a:gd name="f34" fmla="val 26"/>
              <a:gd name="f35" fmla="val 70"/>
              <a:gd name="f36" fmla="val 23"/>
              <a:gd name="f37" fmla="val 19"/>
              <a:gd name="f38" fmla="val 71"/>
              <a:gd name="f39" fmla="val 73"/>
              <a:gd name="f40" fmla="val 15"/>
              <a:gd name="f41" fmla="val 72"/>
              <a:gd name="f42" fmla="val 13"/>
              <a:gd name="f43" fmla="val 11"/>
              <a:gd name="f44" fmla="val 74"/>
              <a:gd name="f45" fmla="val 81"/>
              <a:gd name="f46" fmla="val 82"/>
              <a:gd name="f47" fmla="val 88"/>
              <a:gd name="f48" fmla="val 93"/>
              <a:gd name="f49" fmla="val 94"/>
              <a:gd name="f50" fmla="val 1"/>
              <a:gd name="f51" fmla="val 2"/>
              <a:gd name="f52" fmla="val 95"/>
              <a:gd name="f53" fmla="val 6"/>
              <a:gd name="f54" fmla="val 97"/>
              <a:gd name="f55" fmla="val 147"/>
              <a:gd name="f56" fmla="val 83"/>
              <a:gd name="f57" fmla="val 149"/>
              <a:gd name="f58" fmla="val 86"/>
              <a:gd name="f59" fmla="val 151"/>
              <a:gd name="f60" fmla="val 89"/>
              <a:gd name="f61" fmla="val 157"/>
              <a:gd name="f62" fmla="val 98"/>
              <a:gd name="f63" fmla="val 160"/>
              <a:gd name="f64" fmla="val 102"/>
              <a:gd name="f65" fmla="val 162"/>
              <a:gd name="f66" fmla="val 108"/>
              <a:gd name="f67" fmla="val 167"/>
              <a:gd name="f68" fmla="val 111"/>
              <a:gd name="f69" fmla="val 113"/>
              <a:gd name="f70" fmla="val 166"/>
              <a:gd name="f71" fmla="val 124"/>
              <a:gd name="f72" fmla="val 163"/>
              <a:gd name="f73" fmla="val 139"/>
              <a:gd name="f74" fmla="val 150"/>
              <a:gd name="f75" fmla="val 128"/>
              <a:gd name="f76" fmla="val 174"/>
              <a:gd name="f77" fmla="val 173"/>
              <a:gd name="f78" fmla="val 121"/>
              <a:gd name="f79" fmla="val 171"/>
              <a:gd name="f80" fmla="val 119"/>
              <a:gd name="f81" fmla="val 165"/>
              <a:gd name="f82" fmla="val 159"/>
              <a:gd name="f83" fmla="val 118"/>
              <a:gd name="f84" fmla="val 115"/>
              <a:gd name="f85" fmla="val 158"/>
              <a:gd name="f86" fmla="val 112"/>
              <a:gd name="f87" fmla="val 109"/>
              <a:gd name="f88" fmla="val 156"/>
              <a:gd name="f89" fmla="val 106"/>
              <a:gd name="f90" fmla="val 154"/>
              <a:gd name="f91" fmla="val 105"/>
              <a:gd name="f92" fmla="val 104"/>
              <a:gd name="f93" fmla="val 100"/>
              <a:gd name="f94" fmla="val 99"/>
              <a:gd name="f95" fmla="val 96"/>
              <a:gd name="f96" fmla="val 155"/>
              <a:gd name="f97" fmla="val 92"/>
              <a:gd name="f98" fmla="val 90"/>
              <a:gd name="f99" fmla="val 87"/>
              <a:gd name="f100" fmla="val 85"/>
              <a:gd name="f101" fmla="val 79"/>
              <a:gd name="f102" fmla="val 76"/>
              <a:gd name="f103" fmla="val 153"/>
              <a:gd name="f104" fmla="val 68"/>
              <a:gd name="f105" fmla="val 66"/>
              <a:gd name="f106" fmla="val 61"/>
              <a:gd name="f107" fmla="val 152"/>
              <a:gd name="f108" fmla="val 144"/>
              <a:gd name="f109" fmla="val 43"/>
              <a:gd name="f110" fmla="val 141"/>
              <a:gd name="f111" fmla="val 137"/>
              <a:gd name="f112" fmla="val 135"/>
              <a:gd name="f113" fmla="val 25"/>
              <a:gd name="f114" fmla="val 143"/>
              <a:gd name="f115" fmla="val 24"/>
              <a:gd name="f116" fmla="val 145"/>
              <a:gd name="f117" fmla="val 18"/>
              <a:gd name="f118" fmla="val 7"/>
              <a:gd name="f119" fmla="val 142"/>
              <a:gd name="f120" fmla="val 138"/>
              <a:gd name="f121" fmla="val 136"/>
              <a:gd name="f122" fmla="val 132"/>
              <a:gd name="f123" fmla="val 129"/>
              <a:gd name="f124" fmla="val 126"/>
              <a:gd name="f125" fmla="val 117"/>
              <a:gd name="f126" fmla="val 4"/>
              <a:gd name="f127" fmla="val 5"/>
              <a:gd name="f128" fmla="val 16"/>
              <a:gd name="f129" fmla="val 58"/>
              <a:gd name="f130" fmla="val 20"/>
              <a:gd name="f131" fmla="val 21"/>
              <a:gd name="f132" fmla="val 56"/>
              <a:gd name="f133" fmla="val 22"/>
              <a:gd name="f134" fmla="*/ f0 1 175"/>
              <a:gd name="f135" fmla="*/ f1 1 169"/>
              <a:gd name="f136" fmla="val f2"/>
              <a:gd name="f137" fmla="val f3"/>
              <a:gd name="f138" fmla="val f4"/>
              <a:gd name="f139" fmla="+- f138 0 f136"/>
              <a:gd name="f140" fmla="+- f137 0 f136"/>
              <a:gd name="f141" fmla="*/ f140 1 175"/>
              <a:gd name="f142" fmla="*/ f139 1 169"/>
              <a:gd name="f143" fmla="*/ f136 1 f141"/>
              <a:gd name="f144" fmla="*/ f137 1 f141"/>
              <a:gd name="f145" fmla="*/ f136 1 f142"/>
              <a:gd name="f146" fmla="*/ f138 1 f142"/>
              <a:gd name="f147" fmla="*/ f143 f134 1"/>
              <a:gd name="f148" fmla="*/ f144 f134 1"/>
              <a:gd name="f149" fmla="*/ f146 f135 1"/>
              <a:gd name="f150" fmla="*/ f145 f1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7" t="f150" r="f148" b="f149"/>
            <a:pathLst>
              <a:path w="175" h="169">
                <a:moveTo>
                  <a:pt x="f5" y="f6"/>
                </a:moveTo>
                <a:cubicBezTo>
                  <a:pt x="f5" y="f7"/>
                  <a:pt x="f8" y="f9"/>
                  <a:pt x="f5" y="f9"/>
                </a:cubicBezTo>
                <a:cubicBezTo>
                  <a:pt x="f10" y="f9"/>
                  <a:pt x="f11" y="f12"/>
                  <a:pt x="f13" y="f14"/>
                </a:cubicBezTo>
                <a:cubicBezTo>
                  <a:pt x="f13" y="f15"/>
                  <a:pt x="f11" y="f16"/>
                  <a:pt x="f10" y="f16"/>
                </a:cubicBezTo>
                <a:cubicBezTo>
                  <a:pt x="f5" y="f16"/>
                  <a:pt x="f16" y="f17"/>
                  <a:pt x="f16" y="f18"/>
                </a:cubicBezTo>
                <a:cubicBezTo>
                  <a:pt x="f16" y="f19"/>
                  <a:pt x="f15" y="f20"/>
                  <a:pt x="f12" y="f20"/>
                </a:cubicBezTo>
                <a:cubicBezTo>
                  <a:pt x="f21" y="f20"/>
                  <a:pt x="f21" y="f22"/>
                  <a:pt x="f21" y="f23"/>
                </a:cubicBezTo>
                <a:cubicBezTo>
                  <a:pt x="f24" y="f25"/>
                  <a:pt x="f21" y="f5"/>
                  <a:pt x="f24" y="f5"/>
                </a:cubicBezTo>
                <a:cubicBezTo>
                  <a:pt x="f26" y="f5"/>
                  <a:pt x="f26" y="f10"/>
                  <a:pt x="f27" y="f10"/>
                </a:cubicBezTo>
                <a:cubicBezTo>
                  <a:pt x="f28" y="f11"/>
                  <a:pt x="f29" y="f10"/>
                  <a:pt x="f29" y="f30"/>
                </a:cubicBezTo>
                <a:cubicBezTo>
                  <a:pt x="f29" y="f31"/>
                  <a:pt x="f32" y="f33"/>
                  <a:pt x="f34" y="f35"/>
                </a:cubicBezTo>
                <a:cubicBezTo>
                  <a:pt x="f36" y="f35"/>
                  <a:pt x="f37" y="f33"/>
                  <a:pt x="f37" y="f38"/>
                </a:cubicBezTo>
                <a:cubicBezTo>
                  <a:pt x="f37" y="f39"/>
                  <a:pt x="f40" y="f41"/>
                  <a:pt x="f42" y="f39"/>
                </a:cubicBezTo>
                <a:cubicBezTo>
                  <a:pt x="f43" y="f44"/>
                  <a:pt x="f2" y="f45"/>
                  <a:pt x="f2" y="f46"/>
                </a:cubicBezTo>
                <a:cubicBezTo>
                  <a:pt x="f2" y="f46"/>
                  <a:pt x="f2" y="f47"/>
                  <a:pt x="f2" y="f48"/>
                </a:cubicBezTo>
                <a:cubicBezTo>
                  <a:pt x="f2" y="f49"/>
                  <a:pt x="f50" y="f49"/>
                  <a:pt x="f51" y="f52"/>
                </a:cubicBezTo>
                <a:cubicBezTo>
                  <a:pt x="f53" y="f54"/>
                  <a:pt x="f45" y="f55"/>
                  <a:pt x="f56" y="f57"/>
                </a:cubicBezTo>
                <a:cubicBezTo>
                  <a:pt x="f58" y="f59"/>
                  <a:pt x="f60" y="f61"/>
                  <a:pt x="f60" y="f61"/>
                </a:cubicBezTo>
                <a:cubicBezTo>
                  <a:pt x="f60" y="f61"/>
                  <a:pt x="f49" y="f61"/>
                  <a:pt x="f62" y="f63"/>
                </a:cubicBezTo>
                <a:cubicBezTo>
                  <a:pt x="f64" y="f65"/>
                  <a:pt x="f64" y="f4"/>
                  <a:pt x="f64" y="f4"/>
                </a:cubicBezTo>
                <a:cubicBezTo>
                  <a:pt x="f64" y="f4"/>
                  <a:pt x="f66" y="f67"/>
                  <a:pt x="f68" y="f67"/>
                </a:cubicBezTo>
                <a:cubicBezTo>
                  <a:pt x="f69" y="f70"/>
                  <a:pt x="f71" y="f72"/>
                  <a:pt x="f71" y="f72"/>
                </a:cubicBezTo>
                <a:cubicBezTo>
                  <a:pt x="f73" y="f74"/>
                  <a:pt x="f73" y="f74"/>
                  <a:pt x="f73" y="f74"/>
                </a:cubicBezTo>
                <a:cubicBezTo>
                  <a:pt x="f3" y="f75"/>
                  <a:pt x="f3" y="f75"/>
                  <a:pt x="f3" y="f75"/>
                </a:cubicBezTo>
                <a:cubicBezTo>
                  <a:pt x="f3" y="f75"/>
                  <a:pt x="f3" y="f75"/>
                  <a:pt x="f3" y="f75"/>
                </a:cubicBezTo>
                <a:cubicBezTo>
                  <a:pt x="f76" y="f71"/>
                  <a:pt x="f77" y="f78"/>
                  <a:pt x="f79" y="f78"/>
                </a:cubicBezTo>
                <a:cubicBezTo>
                  <a:pt x="f4" y="f78"/>
                  <a:pt x="f67" y="f80"/>
                  <a:pt x="f81" y="f80"/>
                </a:cubicBezTo>
                <a:cubicBezTo>
                  <a:pt x="f65" y="f80"/>
                  <a:pt x="f82" y="f83"/>
                  <a:pt x="f82" y="f84"/>
                </a:cubicBezTo>
                <a:cubicBezTo>
                  <a:pt x="f85" y="f69"/>
                  <a:pt x="f63" y="f86"/>
                  <a:pt x="f85" y="f87"/>
                </a:cubicBezTo>
                <a:cubicBezTo>
                  <a:pt x="f88" y="f89"/>
                  <a:pt x="f90" y="f91"/>
                  <a:pt x="f90" y="f92"/>
                </a:cubicBezTo>
                <a:cubicBezTo>
                  <a:pt x="f90" y="f64"/>
                  <a:pt x="f61" y="f93"/>
                  <a:pt x="f85" y="f94"/>
                </a:cubicBezTo>
                <a:cubicBezTo>
                  <a:pt x="f85" y="f94"/>
                  <a:pt x="f61" y="f54"/>
                  <a:pt x="f61" y="f95"/>
                </a:cubicBezTo>
                <a:cubicBezTo>
                  <a:pt x="f61" y="f49"/>
                  <a:pt x="f96" y="f97"/>
                  <a:pt x="f61" y="f98"/>
                </a:cubicBezTo>
                <a:cubicBezTo>
                  <a:pt x="f85" y="f60"/>
                  <a:pt x="f82" y="f99"/>
                  <a:pt x="f61" y="f100"/>
                </a:cubicBezTo>
                <a:cubicBezTo>
                  <a:pt x="f88" y="f46"/>
                  <a:pt x="f82" y="f101"/>
                  <a:pt x="f61" y="f102"/>
                </a:cubicBezTo>
                <a:cubicBezTo>
                  <a:pt x="f88" y="f41"/>
                  <a:pt x="f103" y="f33"/>
                  <a:pt x="f90" y="f104"/>
                </a:cubicBezTo>
                <a:cubicBezTo>
                  <a:pt x="f90" y="f31"/>
                  <a:pt x="f90" y="f31"/>
                  <a:pt x="f96" y="f105"/>
                </a:cubicBezTo>
                <a:cubicBezTo>
                  <a:pt x="f96" y="f105"/>
                  <a:pt x="f96" y="f30"/>
                  <a:pt x="f96" y="f13"/>
                </a:cubicBezTo>
                <a:cubicBezTo>
                  <a:pt x="f96" y="f106"/>
                  <a:pt x="f107" y="f19"/>
                  <a:pt x="f59" y="f16"/>
                </a:cubicBezTo>
                <a:cubicBezTo>
                  <a:pt x="f57" y="f15"/>
                  <a:pt x="f108" y="f14"/>
                  <a:pt x="f108" y="f12"/>
                </a:cubicBezTo>
                <a:cubicBezTo>
                  <a:pt x="f108" y="f109"/>
                  <a:pt x="f108" y="f9"/>
                  <a:pt x="f110" y="f26"/>
                </a:cubicBezTo>
                <a:cubicBezTo>
                  <a:pt x="f111" y="f27"/>
                  <a:pt x="f112" y="f29"/>
                  <a:pt x="f111" y="f29"/>
                </a:cubicBezTo>
                <a:cubicBezTo>
                  <a:pt x="f73" y="f29"/>
                  <a:pt x="f110" y="f113"/>
                  <a:pt x="f114" y="f115"/>
                </a:cubicBezTo>
                <a:cubicBezTo>
                  <a:pt x="f116" y="f36"/>
                  <a:pt x="f55" y="f117"/>
                  <a:pt x="f116" y="f40"/>
                </a:cubicBezTo>
                <a:cubicBezTo>
                  <a:pt x="f108" y="f42"/>
                  <a:pt x="f116" y="f118"/>
                  <a:pt x="f116" y="f51"/>
                </a:cubicBezTo>
                <a:cubicBezTo>
                  <a:pt x="f119" y="f51"/>
                  <a:pt x="f120" y="f50"/>
                  <a:pt x="f111" y="f50"/>
                </a:cubicBezTo>
                <a:cubicBezTo>
                  <a:pt x="f121" y="f2"/>
                  <a:pt x="f122" y="f50"/>
                  <a:pt x="f123" y="f50"/>
                </a:cubicBezTo>
                <a:cubicBezTo>
                  <a:pt x="f124" y="f51"/>
                  <a:pt x="f80" y="f53"/>
                  <a:pt x="f125" y="f126"/>
                </a:cubicBezTo>
                <a:cubicBezTo>
                  <a:pt x="f84" y="f51"/>
                  <a:pt x="f97" y="f127"/>
                  <a:pt x="f100" y="f53"/>
                </a:cubicBezTo>
                <a:cubicBezTo>
                  <a:pt x="f101" y="f53"/>
                  <a:pt x="f102" y="f42"/>
                  <a:pt x="f41" y="f42"/>
                </a:cubicBezTo>
                <a:cubicBezTo>
                  <a:pt x="f33" y="f42"/>
                  <a:pt x="f10" y="f128"/>
                  <a:pt x="f8" y="f37"/>
                </a:cubicBezTo>
                <a:cubicBezTo>
                  <a:pt x="f129" y="f130"/>
                  <a:pt x="f25" y="f131"/>
                  <a:pt x="f132" y="f131"/>
                </a:cubicBezTo>
                <a:cubicBezTo>
                  <a:pt x="f25" y="f133"/>
                  <a:pt x="f25" y="f36"/>
                  <a:pt x="f25" y="f36"/>
                </a:cubicBezTo>
                <a:cubicBezTo>
                  <a:pt x="f8" y="f34"/>
                  <a:pt x="f5" y="f32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9" name="Google Shape;128;p31">
            <a:extLst>
              <a:ext uri="{FF2B5EF4-FFF2-40B4-BE49-F238E27FC236}">
                <a16:creationId xmlns:a16="http://schemas.microsoft.com/office/drawing/2014/main" id="{B4761137-C63E-0E82-62EF-0A754E94AEA4}"/>
              </a:ext>
            </a:extLst>
          </p:cNvPr>
          <p:cNvSpPr/>
          <p:nvPr/>
        </p:nvSpPr>
        <p:spPr>
          <a:xfrm>
            <a:off x="4338965" y="2756275"/>
            <a:ext cx="328927" cy="315001"/>
          </a:xfrm>
          <a:custGeom>
            <a:avLst/>
            <a:gdLst>
              <a:gd name="f0" fmla="val w"/>
              <a:gd name="f1" fmla="val h"/>
              <a:gd name="f2" fmla="val 0"/>
              <a:gd name="f3" fmla="val 129"/>
              <a:gd name="f4" fmla="val 122"/>
              <a:gd name="f5" fmla="val 15"/>
              <a:gd name="f6" fmla="val 7"/>
              <a:gd name="f7" fmla="val 14"/>
              <a:gd name="f8" fmla="val 9"/>
              <a:gd name="f9" fmla="val 12"/>
              <a:gd name="f10" fmla="val 8"/>
              <a:gd name="f11" fmla="val 13"/>
              <a:gd name="f12" fmla="val 16"/>
              <a:gd name="f13" fmla="val 17"/>
              <a:gd name="f14" fmla="val 21"/>
              <a:gd name="f15" fmla="val 6"/>
              <a:gd name="f16" fmla="val 23"/>
              <a:gd name="f17" fmla="val 5"/>
              <a:gd name="f18" fmla="val 25"/>
              <a:gd name="f19" fmla="val 1"/>
              <a:gd name="f20" fmla="val 27"/>
              <a:gd name="f21" fmla="val 28"/>
              <a:gd name="f22" fmla="val 29"/>
              <a:gd name="f23" fmla="val 3"/>
              <a:gd name="f24" fmla="val 32"/>
              <a:gd name="f25" fmla="val 4"/>
              <a:gd name="f26" fmla="val 36"/>
              <a:gd name="f27" fmla="val 39"/>
              <a:gd name="f28" fmla="val 42"/>
              <a:gd name="f29" fmla="val 45"/>
              <a:gd name="f30" fmla="val 47"/>
              <a:gd name="f31" fmla="val 49"/>
              <a:gd name="f32" fmla="val 50"/>
              <a:gd name="f33" fmla="val 2"/>
              <a:gd name="f34" fmla="val 52"/>
              <a:gd name="f35" fmla="val 54"/>
              <a:gd name="f36" fmla="val 56"/>
              <a:gd name="f37" fmla="val 57"/>
              <a:gd name="f38" fmla="val 59"/>
              <a:gd name="f39" fmla="val 60"/>
              <a:gd name="f40" fmla="val 62"/>
              <a:gd name="f41" fmla="val 64"/>
              <a:gd name="f42" fmla="val 65"/>
              <a:gd name="f43" fmla="val 66"/>
              <a:gd name="f44" fmla="val 69"/>
              <a:gd name="f45" fmla="val 72"/>
              <a:gd name="f46" fmla="val 73"/>
              <a:gd name="f47" fmla="val 75"/>
              <a:gd name="f48" fmla="val 78"/>
              <a:gd name="f49" fmla="val 79"/>
              <a:gd name="f50" fmla="val 81"/>
              <a:gd name="f51" fmla="val 18"/>
              <a:gd name="f52" fmla="val 20"/>
              <a:gd name="f53" fmla="val 84"/>
              <a:gd name="f54" fmla="val 22"/>
              <a:gd name="f55" fmla="val 88"/>
              <a:gd name="f56" fmla="val 31"/>
              <a:gd name="f57" fmla="val 34"/>
              <a:gd name="f58" fmla="val 90"/>
              <a:gd name="f59" fmla="val 38"/>
              <a:gd name="f60" fmla="val 93"/>
              <a:gd name="f61" fmla="val 40"/>
              <a:gd name="f62" fmla="val 95"/>
              <a:gd name="f63" fmla="val 118"/>
              <a:gd name="f64" fmla="val 126"/>
              <a:gd name="f65" fmla="val 41"/>
              <a:gd name="f66" fmla="val 35"/>
              <a:gd name="f67" fmla="val 30"/>
              <a:gd name="f68" fmla="val 123"/>
              <a:gd name="f69" fmla="val 26"/>
              <a:gd name="f70" fmla="val 125"/>
              <a:gd name="f71" fmla="val 127"/>
              <a:gd name="f72" fmla="val 128"/>
              <a:gd name="f73" fmla="val 11"/>
              <a:gd name="f74" fmla="val 10"/>
              <a:gd name="f75" fmla="val 124"/>
              <a:gd name="f76" fmla="val 116"/>
              <a:gd name="f77" fmla="val 109"/>
              <a:gd name="f78" fmla="val 112"/>
              <a:gd name="f79" fmla="val 103"/>
              <a:gd name="f80" fmla="val 85"/>
              <a:gd name="f81" fmla="val 89"/>
              <a:gd name="f82" fmla="val 86"/>
              <a:gd name="f83" fmla="val 83"/>
              <a:gd name="f84" fmla="val 77"/>
              <a:gd name="f85" fmla="val 48"/>
              <a:gd name="f86" fmla="val 43"/>
              <a:gd name="f87" fmla="val 24"/>
              <a:gd name="f88" fmla="*/ f0 1 129"/>
              <a:gd name="f89" fmla="*/ f1 1 122"/>
              <a:gd name="f90" fmla="val f2"/>
              <a:gd name="f91" fmla="val f3"/>
              <a:gd name="f92" fmla="val f4"/>
              <a:gd name="f93" fmla="+- f92 0 f90"/>
              <a:gd name="f94" fmla="+- f91 0 f90"/>
              <a:gd name="f95" fmla="*/ f94 1 129"/>
              <a:gd name="f96" fmla="*/ f93 1 122"/>
              <a:gd name="f97" fmla="*/ f90 1 f95"/>
              <a:gd name="f98" fmla="*/ f91 1 f95"/>
              <a:gd name="f99" fmla="*/ f90 1 f96"/>
              <a:gd name="f100" fmla="*/ f92 1 f96"/>
              <a:gd name="f101" fmla="*/ f97 f88 1"/>
              <a:gd name="f102" fmla="*/ f98 f88 1"/>
              <a:gd name="f103" fmla="*/ f100 f89 1"/>
              <a:gd name="f104" fmla="*/ f99 f8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1" t="f104" r="f102" b="f103"/>
            <a:pathLst>
              <a:path w="129" h="122">
                <a:moveTo>
                  <a:pt x="f5" y="f6"/>
                </a:moveTo>
                <a:cubicBezTo>
                  <a:pt x="f7" y="f6"/>
                  <a:pt x="f8" y="f9"/>
                  <a:pt x="f10" y="f11"/>
                </a:cubicBezTo>
                <a:cubicBezTo>
                  <a:pt x="f6" y="f7"/>
                  <a:pt x="f6" y="f5"/>
                  <a:pt x="f6" y="f12"/>
                </a:cubicBezTo>
                <a:cubicBezTo>
                  <a:pt x="f10" y="f13"/>
                  <a:pt x="f6" y="f14"/>
                  <a:pt x="f15" y="f16"/>
                </a:cubicBezTo>
                <a:cubicBezTo>
                  <a:pt x="f17" y="f18"/>
                  <a:pt x="f19" y="f20"/>
                  <a:pt x="f19" y="f21"/>
                </a:cubicBezTo>
                <a:cubicBezTo>
                  <a:pt x="f2" y="f22"/>
                  <a:pt x="f23" y="f24"/>
                  <a:pt x="f25" y="f26"/>
                </a:cubicBezTo>
                <a:cubicBezTo>
                  <a:pt x="f15" y="f27"/>
                  <a:pt x="f23" y="f28"/>
                  <a:pt x="f25" y="f29"/>
                </a:cubicBezTo>
                <a:cubicBezTo>
                  <a:pt x="f15" y="f30"/>
                  <a:pt x="f17" y="f31"/>
                  <a:pt x="f25" y="f32"/>
                </a:cubicBezTo>
                <a:cubicBezTo>
                  <a:pt x="f33" y="f34"/>
                  <a:pt x="f25" y="f35"/>
                  <a:pt x="f25" y="f36"/>
                </a:cubicBezTo>
                <a:cubicBezTo>
                  <a:pt x="f25" y="f37"/>
                  <a:pt x="f17" y="f38"/>
                  <a:pt x="f17" y="f38"/>
                </a:cubicBezTo>
                <a:cubicBezTo>
                  <a:pt x="f25" y="f39"/>
                  <a:pt x="f19" y="f40"/>
                  <a:pt x="f19" y="f41"/>
                </a:cubicBezTo>
                <a:cubicBezTo>
                  <a:pt x="f19" y="f42"/>
                  <a:pt x="f23" y="f43"/>
                  <a:pt x="f17" y="f44"/>
                </a:cubicBezTo>
                <a:cubicBezTo>
                  <a:pt x="f6" y="f45"/>
                  <a:pt x="f17" y="f46"/>
                  <a:pt x="f15" y="f47"/>
                </a:cubicBezTo>
                <a:cubicBezTo>
                  <a:pt x="f15" y="f48"/>
                  <a:pt x="f8" y="f49"/>
                  <a:pt x="f9" y="f49"/>
                </a:cubicBezTo>
                <a:cubicBezTo>
                  <a:pt x="f7" y="f49"/>
                  <a:pt x="f12" y="f50"/>
                  <a:pt x="f51" y="f50"/>
                </a:cubicBezTo>
                <a:cubicBezTo>
                  <a:pt x="f52" y="f50"/>
                  <a:pt x="f14" y="f53"/>
                  <a:pt x="f54" y="f55"/>
                </a:cubicBezTo>
                <a:cubicBezTo>
                  <a:pt x="f16" y="f55"/>
                  <a:pt x="f56" y="f55"/>
                  <a:pt x="f57" y="f58"/>
                </a:cubicBezTo>
                <a:cubicBezTo>
                  <a:pt x="f59" y="f60"/>
                  <a:pt x="f61" y="f62"/>
                  <a:pt x="f61" y="f62"/>
                </a:cubicBezTo>
                <a:cubicBezTo>
                  <a:pt x="f35" y="f55"/>
                  <a:pt x="f35" y="f55"/>
                  <a:pt x="f35" y="f55"/>
                </a:cubicBezTo>
                <a:cubicBezTo>
                  <a:pt x="f63" y="f4"/>
                  <a:pt x="f63" y="f4"/>
                  <a:pt x="f63" y="f4"/>
                </a:cubicBezTo>
                <a:cubicBezTo>
                  <a:pt x="f63" y="f63"/>
                  <a:pt x="f63" y="f63"/>
                  <a:pt x="f63" y="f63"/>
                </a:cubicBezTo>
                <a:cubicBezTo>
                  <a:pt x="f64" y="f63"/>
                  <a:pt x="f64" y="f63"/>
                  <a:pt x="f64" y="f63"/>
                </a:cubicBezTo>
                <a:cubicBezTo>
                  <a:pt x="f64" y="f63"/>
                  <a:pt x="f64" y="f65"/>
                  <a:pt x="f64" y="f66"/>
                </a:cubicBezTo>
                <a:cubicBezTo>
                  <a:pt x="f64" y="f67"/>
                  <a:pt x="f68" y="f69"/>
                  <a:pt x="f64" y="f16"/>
                </a:cubicBezTo>
                <a:cubicBezTo>
                  <a:pt x="f3" y="f52"/>
                  <a:pt x="f70" y="f51"/>
                  <a:pt x="f71" y="f9"/>
                </a:cubicBezTo>
                <a:cubicBezTo>
                  <a:pt x="f71" y="f9"/>
                  <a:pt x="f72" y="f73"/>
                  <a:pt x="f72" y="f74"/>
                </a:cubicBezTo>
                <a:cubicBezTo>
                  <a:pt x="f72" y="f74"/>
                  <a:pt x="f72" y="f74"/>
                  <a:pt x="f72" y="f74"/>
                </a:cubicBezTo>
                <a:cubicBezTo>
                  <a:pt x="f71" y="f10"/>
                  <a:pt x="f75" y="f10"/>
                  <a:pt x="f76" y="f6"/>
                </a:cubicBezTo>
                <a:cubicBezTo>
                  <a:pt x="f77" y="f15"/>
                  <a:pt x="f78" y="f19"/>
                  <a:pt x="f79" y="f2"/>
                </a:cubicBezTo>
                <a:cubicBezTo>
                  <a:pt x="f62" y="f2"/>
                  <a:pt x="f80" y="f6"/>
                  <a:pt x="f80" y="f74"/>
                </a:cubicBezTo>
                <a:cubicBezTo>
                  <a:pt x="f80" y="f7"/>
                  <a:pt x="f81" y="f13"/>
                  <a:pt x="f82" y="f14"/>
                </a:cubicBezTo>
                <a:cubicBezTo>
                  <a:pt x="f83" y="f18"/>
                  <a:pt x="f84" y="f18"/>
                  <a:pt x="f46" y="f14"/>
                </a:cubicBezTo>
                <a:cubicBezTo>
                  <a:pt x="f44" y="f13"/>
                  <a:pt x="f40" y="f12"/>
                  <a:pt x="f37" y="f12"/>
                </a:cubicBezTo>
                <a:cubicBezTo>
                  <a:pt x="f34" y="f12"/>
                  <a:pt x="f31" y="f9"/>
                  <a:pt x="f31" y="f74"/>
                </a:cubicBezTo>
                <a:cubicBezTo>
                  <a:pt x="f31" y="f6"/>
                  <a:pt x="f85" y="f15"/>
                  <a:pt x="f86" y="f17"/>
                </a:cubicBezTo>
                <a:cubicBezTo>
                  <a:pt x="f27" y="f25"/>
                  <a:pt x="f26" y="f2"/>
                  <a:pt x="f21" y="f33"/>
                </a:cubicBezTo>
                <a:cubicBezTo>
                  <a:pt x="f87" y="f33"/>
                  <a:pt x="f14" y="f19"/>
                  <a:pt x="f51" y="f2"/>
                </a:cubicBezTo>
                <a:cubicBezTo>
                  <a:pt x="f51" y="f19"/>
                  <a:pt x="f51" y="f23"/>
                  <a:pt x="f51" y="f25"/>
                </a:cubicBezTo>
                <a:cubicBezTo>
                  <a:pt x="f51" y="f6"/>
                  <a:pt x="f5" y="f15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20" name="Google Shape;129;p31">
            <a:extLst>
              <a:ext uri="{FF2B5EF4-FFF2-40B4-BE49-F238E27FC236}">
                <a16:creationId xmlns:a16="http://schemas.microsoft.com/office/drawing/2014/main" id="{6830B902-7A9E-E3E8-F4B1-EC5530B60D39}"/>
              </a:ext>
            </a:extLst>
          </p:cNvPr>
          <p:cNvSpPr/>
          <p:nvPr/>
        </p:nvSpPr>
        <p:spPr>
          <a:xfrm>
            <a:off x="3776023" y="3197711"/>
            <a:ext cx="63623" cy="22887"/>
          </a:xfrm>
          <a:custGeom>
            <a:avLst/>
            <a:gdLst>
              <a:gd name="f0" fmla="val w"/>
              <a:gd name="f1" fmla="val h"/>
              <a:gd name="f2" fmla="val 0"/>
              <a:gd name="f3" fmla="val 25"/>
              <a:gd name="f4" fmla="val 9"/>
              <a:gd name="f5" fmla="val 13"/>
              <a:gd name="f6" fmla="val 5"/>
              <a:gd name="f7" fmla="val 14"/>
              <a:gd name="f8" fmla="val 4"/>
              <a:gd name="f9" fmla="val 17"/>
              <a:gd name="f10" fmla="val 7"/>
              <a:gd name="f11" fmla="val 20"/>
              <a:gd name="f12" fmla="val 22"/>
              <a:gd name="f13" fmla="val 8"/>
              <a:gd name="f14" fmla="val 6"/>
              <a:gd name="f15" fmla="val 24"/>
              <a:gd name="f16" fmla="val 16"/>
              <a:gd name="f17" fmla="val 12"/>
              <a:gd name="f18" fmla="val 2"/>
              <a:gd name="f19" fmla="val 3"/>
              <a:gd name="f20" fmla="val 1"/>
              <a:gd name="f21" fmla="val 11"/>
              <a:gd name="f22" fmla="*/ f0 1 25"/>
              <a:gd name="f23" fmla="*/ f1 1 9"/>
              <a:gd name="f24" fmla="val f2"/>
              <a:gd name="f25" fmla="val f3"/>
              <a:gd name="f26" fmla="val f4"/>
              <a:gd name="f27" fmla="+- f26 0 f24"/>
              <a:gd name="f28" fmla="+- f25 0 f24"/>
              <a:gd name="f29" fmla="*/ f28 1 25"/>
              <a:gd name="f30" fmla="*/ f27 1 9"/>
              <a:gd name="f31" fmla="*/ f24 1 f29"/>
              <a:gd name="f32" fmla="*/ f25 1 f29"/>
              <a:gd name="f33" fmla="*/ f24 1 f30"/>
              <a:gd name="f34" fmla="*/ f26 1 f30"/>
              <a:gd name="f35" fmla="*/ f31 f22 1"/>
              <a:gd name="f36" fmla="*/ f32 f22 1"/>
              <a:gd name="f37" fmla="*/ f34 f23 1"/>
              <a:gd name="f38" fmla="*/ f3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8" r="f36" b="f37"/>
            <a:pathLst>
              <a:path w="25" h="9">
                <a:moveTo>
                  <a:pt x="f5" y="f6"/>
                </a:moveTo>
                <a:cubicBezTo>
                  <a:pt x="f7" y="f8"/>
                  <a:pt x="f9" y="f10"/>
                  <a:pt x="f11" y="f10"/>
                </a:cubicBezTo>
                <a:cubicBezTo>
                  <a:pt x="f12" y="f13"/>
                  <a:pt x="f3" y="f14"/>
                  <a:pt x="f3" y="f14"/>
                </a:cubicBezTo>
                <a:cubicBezTo>
                  <a:pt x="f3" y="f14"/>
                  <a:pt x="f15" y="f14"/>
                  <a:pt x="f11" y="f6"/>
                </a:cubicBezTo>
                <a:cubicBezTo>
                  <a:pt x="f16" y="f6"/>
                  <a:pt x="f16" y="f2"/>
                  <a:pt x="f17" y="f18"/>
                </a:cubicBezTo>
                <a:cubicBezTo>
                  <a:pt x="f4" y="f19"/>
                  <a:pt x="f14" y="f8"/>
                  <a:pt x="f18" y="f19"/>
                </a:cubicBezTo>
                <a:cubicBezTo>
                  <a:pt x="f18" y="f6"/>
                  <a:pt x="f20" y="f10"/>
                  <a:pt x="f2" y="f4"/>
                </a:cubicBezTo>
                <a:cubicBezTo>
                  <a:pt x="f18" y="f13"/>
                  <a:pt x="f19" y="f13"/>
                  <a:pt x="f19" y="f13"/>
                </a:cubicBezTo>
                <a:cubicBezTo>
                  <a:pt x="f6" y="f13"/>
                  <a:pt x="f21" y="f10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21" name="Google Shape;130;p31">
            <a:extLst>
              <a:ext uri="{FF2B5EF4-FFF2-40B4-BE49-F238E27FC236}">
                <a16:creationId xmlns:a16="http://schemas.microsoft.com/office/drawing/2014/main" id="{665878BA-312A-FCBA-EE76-8CAAA9997D45}"/>
              </a:ext>
            </a:extLst>
          </p:cNvPr>
          <p:cNvSpPr/>
          <p:nvPr/>
        </p:nvSpPr>
        <p:spPr>
          <a:xfrm>
            <a:off x="3763085" y="3137763"/>
            <a:ext cx="127257" cy="101370"/>
          </a:xfrm>
          <a:custGeom>
            <a:avLst/>
            <a:gdLst>
              <a:gd name="f0" fmla="val w"/>
              <a:gd name="f1" fmla="val h"/>
              <a:gd name="f2" fmla="val 0"/>
              <a:gd name="f3" fmla="val 50"/>
              <a:gd name="f4" fmla="val 39"/>
              <a:gd name="f5" fmla="val 12"/>
              <a:gd name="f6" fmla="val 38"/>
              <a:gd name="f7" fmla="val 13"/>
              <a:gd name="f8" fmla="val 16"/>
              <a:gd name="f9" fmla="val 36"/>
              <a:gd name="f10" fmla="val 27"/>
              <a:gd name="f11" fmla="val 35"/>
              <a:gd name="f12" fmla="val 29"/>
              <a:gd name="f13" fmla="val 30"/>
              <a:gd name="f14" fmla="val 31"/>
              <a:gd name="f15" fmla="val 37"/>
              <a:gd name="f16" fmla="val 45"/>
              <a:gd name="f17" fmla="val 49"/>
              <a:gd name="f18" fmla="val 33"/>
              <a:gd name="f19" fmla="val 32"/>
              <a:gd name="f20" fmla="val 47"/>
              <a:gd name="f21" fmla="val 28"/>
              <a:gd name="f22" fmla="val 44"/>
              <a:gd name="f23" fmla="val 25"/>
              <a:gd name="f24" fmla="val 21"/>
              <a:gd name="f25" fmla="val 43"/>
              <a:gd name="f26" fmla="val 19"/>
              <a:gd name="f27" fmla="val 41"/>
              <a:gd name="f28" fmla="val 14"/>
              <a:gd name="f29" fmla="val 34"/>
              <a:gd name="f30" fmla="val 5"/>
              <a:gd name="f31" fmla="val 3"/>
              <a:gd name="f32" fmla="val 24"/>
              <a:gd name="f33" fmla="val 1"/>
              <a:gd name="f34" fmla="val 22"/>
              <a:gd name="f35" fmla="val 18"/>
              <a:gd name="f36" fmla="val 2"/>
              <a:gd name="f37" fmla="val 10"/>
              <a:gd name="f38" fmla="val 7"/>
              <a:gd name="f39" fmla="val 8"/>
              <a:gd name="f40" fmla="val 6"/>
              <a:gd name="f41" fmla="val 9"/>
              <a:gd name="f42" fmla="val 4"/>
              <a:gd name="f43" fmla="val 11"/>
              <a:gd name="f44" fmla="val 17"/>
              <a:gd name="f45" fmla="val 23"/>
              <a:gd name="f46" fmla="val 26"/>
              <a:gd name="f47" fmla="*/ f0 1 50"/>
              <a:gd name="f48" fmla="*/ f1 1 39"/>
              <a:gd name="f49" fmla="val f2"/>
              <a:gd name="f50" fmla="val f3"/>
              <a:gd name="f51" fmla="val f4"/>
              <a:gd name="f52" fmla="+- f51 0 f49"/>
              <a:gd name="f53" fmla="+- f50 0 f49"/>
              <a:gd name="f54" fmla="*/ f53 1 50"/>
              <a:gd name="f55" fmla="*/ f52 1 39"/>
              <a:gd name="f56" fmla="*/ f49 1 f54"/>
              <a:gd name="f57" fmla="*/ f50 1 f54"/>
              <a:gd name="f58" fmla="*/ f49 1 f55"/>
              <a:gd name="f59" fmla="*/ f51 1 f55"/>
              <a:gd name="f60" fmla="*/ f56 f47 1"/>
              <a:gd name="f61" fmla="*/ f57 f47 1"/>
              <a:gd name="f62" fmla="*/ f59 f48 1"/>
              <a:gd name="f63" fmla="*/ f58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0" t="f63" r="f61" b="f62"/>
            <a:pathLst>
              <a:path w="50" h="39">
                <a:moveTo>
                  <a:pt x="f5" y="f6"/>
                </a:moveTo>
                <a:cubicBezTo>
                  <a:pt x="f7" y="f6"/>
                  <a:pt x="f8" y="f9"/>
                  <a:pt x="f8" y="f9"/>
                </a:cubicBezTo>
                <a:cubicBezTo>
                  <a:pt x="f8" y="f9"/>
                  <a:pt x="f10" y="f11"/>
                  <a:pt x="f12" y="f11"/>
                </a:cubicBezTo>
                <a:cubicBezTo>
                  <a:pt x="f12" y="f11"/>
                  <a:pt x="f13" y="f11"/>
                  <a:pt x="f14" y="f11"/>
                </a:cubicBezTo>
                <a:cubicBezTo>
                  <a:pt x="f14" y="f11"/>
                  <a:pt x="f14" y="f11"/>
                  <a:pt x="f14" y="f11"/>
                </a:cubicBezTo>
                <a:cubicBezTo>
                  <a:pt x="f14" y="f11"/>
                  <a:pt x="f9" y="f9"/>
                  <a:pt x="f15" y="f15"/>
                </a:cubicBezTo>
                <a:cubicBezTo>
                  <a:pt x="f15" y="f6"/>
                  <a:pt x="f16" y="f4"/>
                  <a:pt x="f17" y="f6"/>
                </a:cubicBezTo>
                <a:cubicBezTo>
                  <a:pt x="f17" y="f6"/>
                  <a:pt x="f3" y="f6"/>
                  <a:pt x="f3" y="f15"/>
                </a:cubicBezTo>
                <a:cubicBezTo>
                  <a:pt x="f3" y="f9"/>
                  <a:pt x="f3" y="f18"/>
                  <a:pt x="f3" y="f19"/>
                </a:cubicBezTo>
                <a:cubicBezTo>
                  <a:pt x="f3" y="f14"/>
                  <a:pt x="f20" y="f21"/>
                  <a:pt x="f16" y="f10"/>
                </a:cubicBezTo>
                <a:cubicBezTo>
                  <a:pt x="f22" y="f23"/>
                  <a:pt x="f22" y="f24"/>
                  <a:pt x="f22" y="f24"/>
                </a:cubicBezTo>
                <a:cubicBezTo>
                  <a:pt x="f25" y="f26"/>
                  <a:pt x="f25" y="f26"/>
                  <a:pt x="f25" y="f26"/>
                </a:cubicBezTo>
                <a:cubicBezTo>
                  <a:pt x="f25" y="f26"/>
                  <a:pt x="f27" y="f28"/>
                  <a:pt x="f6" y="f7"/>
                </a:cubicBezTo>
                <a:cubicBezTo>
                  <a:pt x="f29" y="f5"/>
                  <a:pt x="f19" y="f30"/>
                  <a:pt x="f19" y="f30"/>
                </a:cubicBezTo>
                <a:cubicBezTo>
                  <a:pt x="f12" y="f30"/>
                  <a:pt x="f12" y="f30"/>
                  <a:pt x="f12" y="f30"/>
                </a:cubicBezTo>
                <a:cubicBezTo>
                  <a:pt x="f12" y="f30"/>
                  <a:pt x="f10" y="f31"/>
                  <a:pt x="f32" y="f33"/>
                </a:cubicBezTo>
                <a:cubicBezTo>
                  <a:pt x="f34" y="f2"/>
                  <a:pt x="f35" y="f36"/>
                  <a:pt x="f35" y="f36"/>
                </a:cubicBezTo>
                <a:cubicBezTo>
                  <a:pt x="f35" y="f36"/>
                  <a:pt x="f7" y="f31"/>
                  <a:pt x="f37" y="f36"/>
                </a:cubicBezTo>
                <a:cubicBezTo>
                  <a:pt x="f38" y="f33"/>
                  <a:pt x="f39" y="f30"/>
                  <a:pt x="f30" y="f40"/>
                </a:cubicBezTo>
                <a:cubicBezTo>
                  <a:pt x="f30" y="f40"/>
                  <a:pt x="f30" y="f40"/>
                  <a:pt x="f30" y="f40"/>
                </a:cubicBezTo>
                <a:cubicBezTo>
                  <a:pt x="f30" y="f41"/>
                  <a:pt x="f42" y="f43"/>
                  <a:pt x="f31" y="f7"/>
                </a:cubicBezTo>
                <a:cubicBezTo>
                  <a:pt x="f2" y="f44"/>
                  <a:pt x="f42" y="f45"/>
                  <a:pt x="f40" y="f23"/>
                </a:cubicBezTo>
                <a:cubicBezTo>
                  <a:pt x="f40" y="f23"/>
                  <a:pt x="f38" y="f46"/>
                  <a:pt x="f38" y="f46"/>
                </a:cubicBezTo>
                <a:cubicBezTo>
                  <a:pt x="f43" y="f10"/>
                  <a:pt x="f28" y="f46"/>
                  <a:pt x="f44" y="f23"/>
                </a:cubicBezTo>
                <a:cubicBezTo>
                  <a:pt x="f24" y="f45"/>
                  <a:pt x="f24" y="f21"/>
                  <a:pt x="f23" y="f21"/>
                </a:cubicBezTo>
                <a:cubicBezTo>
                  <a:pt x="f12" y="f12"/>
                  <a:pt x="f13" y="f12"/>
                  <a:pt x="f13" y="f12"/>
                </a:cubicBezTo>
                <a:cubicBezTo>
                  <a:pt x="f13" y="f12"/>
                  <a:pt x="f10" y="f14"/>
                  <a:pt x="f23" y="f13"/>
                </a:cubicBezTo>
                <a:cubicBezTo>
                  <a:pt x="f34" y="f13"/>
                  <a:pt x="f26" y="f10"/>
                  <a:pt x="f35" y="f21"/>
                </a:cubicBezTo>
                <a:cubicBezTo>
                  <a:pt x="f8" y="f13"/>
                  <a:pt x="f37" y="f14"/>
                  <a:pt x="f39" y="f14"/>
                </a:cubicBezTo>
                <a:cubicBezTo>
                  <a:pt x="f39" y="f14"/>
                  <a:pt x="f38" y="f14"/>
                  <a:pt x="f30" y="f19"/>
                </a:cubicBezTo>
                <a:cubicBezTo>
                  <a:pt x="f30" y="f18"/>
                  <a:pt x="f30" y="f29"/>
                  <a:pt x="f40" y="f11"/>
                </a:cubicBezTo>
                <a:cubicBezTo>
                  <a:pt x="f38" y="f9"/>
                  <a:pt x="f38" y="f9"/>
                  <a:pt x="f38" y="f9"/>
                </a:cubicBezTo>
                <a:cubicBezTo>
                  <a:pt x="f5" y="f11"/>
                  <a:pt x="f37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22" name="Google Shape;131;p31">
            <a:extLst>
              <a:ext uri="{FF2B5EF4-FFF2-40B4-BE49-F238E27FC236}">
                <a16:creationId xmlns:a16="http://schemas.microsoft.com/office/drawing/2014/main" id="{8489B1EA-1BDD-18A6-33FE-2FE4C5CE0DBB}"/>
              </a:ext>
            </a:extLst>
          </p:cNvPr>
          <p:cNvSpPr/>
          <p:nvPr/>
        </p:nvSpPr>
        <p:spPr>
          <a:xfrm>
            <a:off x="3780339" y="3228234"/>
            <a:ext cx="61475" cy="35972"/>
          </a:xfrm>
          <a:custGeom>
            <a:avLst/>
            <a:gdLst>
              <a:gd name="f0" fmla="val w"/>
              <a:gd name="f1" fmla="val h"/>
              <a:gd name="f2" fmla="val 0"/>
              <a:gd name="f3" fmla="val 24"/>
              <a:gd name="f4" fmla="val 14"/>
              <a:gd name="f5" fmla="val 13"/>
              <a:gd name="f6" fmla="val 12"/>
              <a:gd name="f7" fmla="val 18"/>
              <a:gd name="f8" fmla="val 8"/>
              <a:gd name="f9" fmla="val 19"/>
              <a:gd name="f10" fmla="val 9"/>
              <a:gd name="f11" fmla="val 21"/>
              <a:gd name="f12" fmla="val 22"/>
              <a:gd name="f13" fmla="val 7"/>
              <a:gd name="f14" fmla="val 20"/>
              <a:gd name="f15" fmla="val 4"/>
              <a:gd name="f16" fmla="val 23"/>
              <a:gd name="f17" fmla="val 3"/>
              <a:gd name="f18" fmla="val 1"/>
              <a:gd name="f19" fmla="val 6"/>
              <a:gd name="f20" fmla="val 5"/>
              <a:gd name="f21" fmla="val 2"/>
              <a:gd name="f22" fmla="val 11"/>
              <a:gd name="f23" fmla="*/ f0 1 24"/>
              <a:gd name="f24" fmla="*/ f1 1 14"/>
              <a:gd name="f25" fmla="val f2"/>
              <a:gd name="f26" fmla="val f3"/>
              <a:gd name="f27" fmla="val f4"/>
              <a:gd name="f28" fmla="+- f27 0 f25"/>
              <a:gd name="f29" fmla="+- f26 0 f25"/>
              <a:gd name="f30" fmla="*/ f29 1 24"/>
              <a:gd name="f31" fmla="*/ f28 1 14"/>
              <a:gd name="f32" fmla="*/ f25 1 f30"/>
              <a:gd name="f33" fmla="*/ f26 1 f30"/>
              <a:gd name="f34" fmla="*/ f25 1 f31"/>
              <a:gd name="f35" fmla="*/ f27 1 f31"/>
              <a:gd name="f36" fmla="*/ f32 f23 1"/>
              <a:gd name="f37" fmla="*/ f33 f23 1"/>
              <a:gd name="f38" fmla="*/ f35 f24 1"/>
              <a:gd name="f39" fmla="*/ f34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6" t="f39" r="f37" b="f38"/>
            <a:pathLst>
              <a:path w="24" h="14">
                <a:moveTo>
                  <a:pt x="f5" y="f5"/>
                </a:moveTo>
                <a:cubicBezTo>
                  <a:pt x="f4" y="f6"/>
                  <a:pt x="f7" y="f8"/>
                  <a:pt x="f9" y="f10"/>
                </a:cubicBezTo>
                <a:cubicBezTo>
                  <a:pt x="f11" y="f10"/>
                  <a:pt x="f12" y="f8"/>
                  <a:pt x="f12" y="f13"/>
                </a:cubicBezTo>
                <a:cubicBezTo>
                  <a:pt x="f12" y="f13"/>
                  <a:pt x="f14" y="f15"/>
                  <a:pt x="f12" y="f15"/>
                </a:cubicBezTo>
                <a:cubicBezTo>
                  <a:pt x="f16" y="f17"/>
                  <a:pt x="f3" y="f18"/>
                  <a:pt x="f3" y="f2"/>
                </a:cubicBezTo>
                <a:cubicBezTo>
                  <a:pt x="f16" y="f2"/>
                  <a:pt x="f12" y="f2"/>
                  <a:pt x="f12" y="f2"/>
                </a:cubicBezTo>
                <a:cubicBezTo>
                  <a:pt x="f14" y="f2"/>
                  <a:pt x="f10" y="f18"/>
                  <a:pt x="f10" y="f18"/>
                </a:cubicBezTo>
                <a:cubicBezTo>
                  <a:pt x="f10" y="f18"/>
                  <a:pt x="f19" y="f17"/>
                  <a:pt x="f20" y="f17"/>
                </a:cubicBezTo>
                <a:cubicBezTo>
                  <a:pt x="f17" y="f17"/>
                  <a:pt x="f20" y="f2"/>
                  <a:pt x="f2" y="f18"/>
                </a:cubicBezTo>
                <a:cubicBezTo>
                  <a:pt x="f21" y="f15"/>
                  <a:pt x="f17" y="f20"/>
                  <a:pt x="f13" y="f13"/>
                </a:cubicBezTo>
                <a:cubicBezTo>
                  <a:pt x="f6" y="f8"/>
                  <a:pt x="f13" y="f22"/>
                  <a:pt x="f22" y="f5"/>
                </a:cubicBezTo>
                <a:cubicBezTo>
                  <a:pt x="f22" y="f5"/>
                  <a:pt x="f22" y="f4"/>
                  <a:pt x="f6" y="f4"/>
                </a:cubicBezTo>
                <a:cubicBezTo>
                  <a:pt x="f6" y="f5"/>
                  <a:pt x="f6" y="f5"/>
                  <a:pt x="f5" y="f5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23" name="Google Shape;132;p31">
            <a:extLst>
              <a:ext uri="{FF2B5EF4-FFF2-40B4-BE49-F238E27FC236}">
                <a16:creationId xmlns:a16="http://schemas.microsoft.com/office/drawing/2014/main" id="{14CDED74-6BC2-6F9E-EB76-39DEF9D2D3CF}"/>
              </a:ext>
            </a:extLst>
          </p:cNvPr>
          <p:cNvSpPr/>
          <p:nvPr/>
        </p:nvSpPr>
        <p:spPr>
          <a:xfrm>
            <a:off x="4445730" y="3258747"/>
            <a:ext cx="263136" cy="188567"/>
          </a:xfrm>
          <a:custGeom>
            <a:avLst/>
            <a:gdLst>
              <a:gd name="f0" fmla="val w"/>
              <a:gd name="f1" fmla="val h"/>
              <a:gd name="f2" fmla="val 0"/>
              <a:gd name="f3" fmla="val 103"/>
              <a:gd name="f4" fmla="val 73"/>
              <a:gd name="f5" fmla="val 95"/>
              <a:gd name="f6" fmla="val 42"/>
              <a:gd name="f7" fmla="val 40"/>
              <a:gd name="f8" fmla="val 39"/>
              <a:gd name="f9" fmla="val 92"/>
              <a:gd name="f10" fmla="val 36"/>
              <a:gd name="f11" fmla="val 89"/>
              <a:gd name="f12" fmla="val 33"/>
              <a:gd name="f13" fmla="val 87"/>
              <a:gd name="f14" fmla="val 31"/>
              <a:gd name="f15" fmla="val 30"/>
              <a:gd name="f16" fmla="val 86"/>
              <a:gd name="f17" fmla="val 29"/>
              <a:gd name="f18" fmla="val 84"/>
              <a:gd name="f19" fmla="val 26"/>
              <a:gd name="f20" fmla="val 81"/>
              <a:gd name="f21" fmla="val 23"/>
              <a:gd name="f22" fmla="val 77"/>
              <a:gd name="f23" fmla="val 76"/>
              <a:gd name="f24" fmla="val 21"/>
              <a:gd name="f25" fmla="val 72"/>
              <a:gd name="f26" fmla="val 20"/>
              <a:gd name="f27" fmla="val 70"/>
              <a:gd name="f28" fmla="val 18"/>
              <a:gd name="f29" fmla="val 17"/>
              <a:gd name="f30" fmla="val 15"/>
              <a:gd name="f31" fmla="val 11"/>
              <a:gd name="f32" fmla="val 10"/>
              <a:gd name="f33" fmla="val 8"/>
              <a:gd name="f34" fmla="val 68"/>
              <a:gd name="f35" fmla="val 3"/>
              <a:gd name="f36" fmla="val 67"/>
              <a:gd name="f37" fmla="val 2"/>
              <a:gd name="f38" fmla="val 66"/>
              <a:gd name="f39" fmla="val 65"/>
              <a:gd name="f40" fmla="val 1"/>
              <a:gd name="f41" fmla="val 63"/>
              <a:gd name="f42" fmla="val 60"/>
              <a:gd name="f43" fmla="val 58"/>
              <a:gd name="f44" fmla="val 4"/>
              <a:gd name="f45" fmla="val 57"/>
              <a:gd name="f46" fmla="val 6"/>
              <a:gd name="f47" fmla="val 7"/>
              <a:gd name="f48" fmla="val 55"/>
              <a:gd name="f49" fmla="val 9"/>
              <a:gd name="f50" fmla="val 51"/>
              <a:gd name="f51" fmla="val 13"/>
              <a:gd name="f52" fmla="val 48"/>
              <a:gd name="f53" fmla="val 16"/>
              <a:gd name="f54" fmla="val 46"/>
              <a:gd name="f55" fmla="val 19"/>
              <a:gd name="f56" fmla="val 34"/>
              <a:gd name="f57" fmla="val 37"/>
              <a:gd name="f58" fmla="val 22"/>
              <a:gd name="f59" fmla="val 25"/>
              <a:gd name="f60" fmla="val 27"/>
              <a:gd name="f61" fmla="val 28"/>
              <a:gd name="f62" fmla="val 32"/>
              <a:gd name="f63" fmla="val 14"/>
              <a:gd name="f64" fmla="val 12"/>
              <a:gd name="f65" fmla="val 5"/>
              <a:gd name="f66" fmla="val 43"/>
              <a:gd name="f67" fmla="val 45"/>
              <a:gd name="f68" fmla="val 47"/>
              <a:gd name="f69" fmla="val 49"/>
              <a:gd name="f70" fmla="val 52"/>
              <a:gd name="f71" fmla="val 56"/>
              <a:gd name="f72" fmla="val 59"/>
              <a:gd name="f73" fmla="val 61"/>
              <a:gd name="f74" fmla="val 64"/>
              <a:gd name="f75" fmla="val 24"/>
              <a:gd name="f76" fmla="val 53"/>
              <a:gd name="f77" fmla="val 44"/>
              <a:gd name="f78" fmla="val 54"/>
              <a:gd name="f79" fmla="val 74"/>
              <a:gd name="f80" fmla="val 85"/>
              <a:gd name="f81" fmla="val 88"/>
              <a:gd name="f82" fmla="val 97"/>
              <a:gd name="f83" fmla="val 101"/>
              <a:gd name="f84" fmla="*/ f0 1 103"/>
              <a:gd name="f85" fmla="*/ f1 1 73"/>
              <a:gd name="f86" fmla="val f2"/>
              <a:gd name="f87" fmla="val f3"/>
              <a:gd name="f88" fmla="val f4"/>
              <a:gd name="f89" fmla="+- f88 0 f86"/>
              <a:gd name="f90" fmla="+- f87 0 f86"/>
              <a:gd name="f91" fmla="*/ f90 1 103"/>
              <a:gd name="f92" fmla="*/ f89 1 73"/>
              <a:gd name="f93" fmla="*/ f86 1 f91"/>
              <a:gd name="f94" fmla="*/ f87 1 f91"/>
              <a:gd name="f95" fmla="*/ f86 1 f92"/>
              <a:gd name="f96" fmla="*/ f88 1 f92"/>
              <a:gd name="f97" fmla="*/ f93 f84 1"/>
              <a:gd name="f98" fmla="*/ f94 f84 1"/>
              <a:gd name="f99" fmla="*/ f96 f85 1"/>
              <a:gd name="f100" fmla="*/ f95 f8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7" t="f100" r="f98" b="f99"/>
            <a:pathLst>
              <a:path w="103" h="73">
                <a:moveTo>
                  <a:pt x="f5" y="f6"/>
                </a:moveTo>
                <a:cubicBezTo>
                  <a:pt x="f5" y="f7"/>
                  <a:pt x="f5" y="f8"/>
                  <a:pt x="f9" y="f10"/>
                </a:cubicBezTo>
                <a:cubicBezTo>
                  <a:pt x="f11" y="f12"/>
                  <a:pt x="f13" y="f12"/>
                  <a:pt x="f13" y="f14"/>
                </a:cubicBezTo>
                <a:cubicBezTo>
                  <a:pt x="f13" y="f15"/>
                  <a:pt x="f16" y="f17"/>
                  <a:pt x="f18" y="f19"/>
                </a:cubicBezTo>
                <a:cubicBezTo>
                  <a:pt x="f20" y="f21"/>
                  <a:pt x="f22" y="f21"/>
                  <a:pt x="f22" y="f21"/>
                </a:cubicBezTo>
                <a:cubicBezTo>
                  <a:pt x="f23" y="f24"/>
                  <a:pt x="f23" y="f24"/>
                  <a:pt x="f23" y="f24"/>
                </a:cubicBezTo>
                <a:cubicBezTo>
                  <a:pt x="f25" y="f26"/>
                  <a:pt x="f25" y="f26"/>
                  <a:pt x="f25" y="f26"/>
                </a:cubicBezTo>
                <a:cubicBezTo>
                  <a:pt x="f25" y="f26"/>
                  <a:pt x="f27" y="f28"/>
                  <a:pt x="f4" y="f29"/>
                </a:cubicBezTo>
                <a:cubicBezTo>
                  <a:pt x="f23" y="f30"/>
                  <a:pt x="f4" y="f31"/>
                  <a:pt x="f4" y="f32"/>
                </a:cubicBezTo>
                <a:cubicBezTo>
                  <a:pt x="f25" y="f33"/>
                  <a:pt x="f34" y="f35"/>
                  <a:pt x="f36" y="f37"/>
                </a:cubicBezTo>
                <a:cubicBezTo>
                  <a:pt x="f38" y="f37"/>
                  <a:pt x="f38" y="f37"/>
                  <a:pt x="f39" y="f40"/>
                </a:cubicBezTo>
                <a:cubicBezTo>
                  <a:pt x="f41" y="f2"/>
                  <a:pt x="f42" y="f37"/>
                  <a:pt x="f43" y="f44"/>
                </a:cubicBezTo>
                <a:cubicBezTo>
                  <a:pt x="f45" y="f46"/>
                  <a:pt x="f43" y="f47"/>
                  <a:pt x="f45" y="f33"/>
                </a:cubicBezTo>
                <a:cubicBezTo>
                  <a:pt x="f48" y="f49"/>
                  <a:pt x="f50" y="f51"/>
                  <a:pt x="f52" y="f53"/>
                </a:cubicBezTo>
                <a:cubicBezTo>
                  <a:pt x="f54" y="f26"/>
                  <a:pt x="f8" y="f28"/>
                  <a:pt x="f10" y="f55"/>
                </a:cubicBezTo>
                <a:cubicBezTo>
                  <a:pt x="f56" y="f26"/>
                  <a:pt x="f57" y="f58"/>
                  <a:pt x="f10" y="f21"/>
                </a:cubicBezTo>
                <a:cubicBezTo>
                  <a:pt x="f56" y="f59"/>
                  <a:pt x="f15" y="f60"/>
                  <a:pt x="f61" y="f60"/>
                </a:cubicBezTo>
                <a:cubicBezTo>
                  <a:pt x="f60" y="f61"/>
                  <a:pt x="f24" y="f61"/>
                  <a:pt x="f55" y="f15"/>
                </a:cubicBezTo>
                <a:cubicBezTo>
                  <a:pt x="f29" y="f62"/>
                  <a:pt x="f30" y="f61"/>
                  <a:pt x="f63" y="f15"/>
                </a:cubicBezTo>
                <a:cubicBezTo>
                  <a:pt x="f64" y="f12"/>
                  <a:pt x="f32" y="f12"/>
                  <a:pt x="f49" y="f62"/>
                </a:cubicBezTo>
                <a:cubicBezTo>
                  <a:pt x="f49" y="f62"/>
                  <a:pt x="f33" y="f62"/>
                  <a:pt x="f33" y="f14"/>
                </a:cubicBezTo>
                <a:cubicBezTo>
                  <a:pt x="f47" y="f12"/>
                  <a:pt x="f65" y="f56"/>
                  <a:pt x="f44" y="f57"/>
                </a:cubicBezTo>
                <a:cubicBezTo>
                  <a:pt x="f35" y="f7"/>
                  <a:pt x="f2" y="f66"/>
                  <a:pt x="f2" y="f67"/>
                </a:cubicBezTo>
                <a:cubicBezTo>
                  <a:pt x="f2" y="f68"/>
                  <a:pt x="f40" y="f69"/>
                  <a:pt x="f40" y="f70"/>
                </a:cubicBezTo>
                <a:cubicBezTo>
                  <a:pt x="f40" y="f48"/>
                  <a:pt x="f37" y="f71"/>
                  <a:pt x="f35" y="f72"/>
                </a:cubicBezTo>
                <a:cubicBezTo>
                  <a:pt x="f65" y="f73"/>
                  <a:pt x="f65" y="f74"/>
                  <a:pt x="f65" y="f74"/>
                </a:cubicBezTo>
                <a:cubicBezTo>
                  <a:pt x="f65" y="f74"/>
                  <a:pt x="f65" y="f39"/>
                  <a:pt x="f47" y="f38"/>
                </a:cubicBezTo>
                <a:cubicBezTo>
                  <a:pt x="f33" y="f34"/>
                  <a:pt x="f64" y="f27"/>
                  <a:pt x="f64" y="f25"/>
                </a:cubicBezTo>
                <a:cubicBezTo>
                  <a:pt x="f64" y="f25"/>
                  <a:pt x="f51" y="f4"/>
                  <a:pt x="f51" y="f4"/>
                </a:cubicBezTo>
                <a:cubicBezTo>
                  <a:pt x="f63" y="f4"/>
                  <a:pt x="f63" y="f4"/>
                  <a:pt x="f63" y="f25"/>
                </a:cubicBezTo>
                <a:cubicBezTo>
                  <a:pt x="f53" y="f27"/>
                  <a:pt x="f53" y="f38"/>
                  <a:pt x="f53" y="f38"/>
                </a:cubicBezTo>
                <a:cubicBezTo>
                  <a:pt x="f26" y="f39"/>
                  <a:pt x="f26" y="f39"/>
                  <a:pt x="f26" y="f39"/>
                </a:cubicBezTo>
                <a:cubicBezTo>
                  <a:pt x="f75" y="f74"/>
                  <a:pt x="f75" y="f74"/>
                  <a:pt x="f75" y="f74"/>
                </a:cubicBezTo>
                <a:cubicBezTo>
                  <a:pt x="f14" y="f39"/>
                  <a:pt x="f14" y="f39"/>
                  <a:pt x="f14" y="f39"/>
                </a:cubicBezTo>
                <a:cubicBezTo>
                  <a:pt x="f14" y="f72"/>
                  <a:pt x="f14" y="f72"/>
                  <a:pt x="f14" y="f72"/>
                </a:cubicBezTo>
                <a:cubicBezTo>
                  <a:pt x="f14" y="f72"/>
                  <a:pt x="f10" y="f76"/>
                  <a:pt x="f7" y="f76"/>
                </a:cubicBezTo>
                <a:cubicBezTo>
                  <a:pt x="f77" y="f76"/>
                  <a:pt x="f68" y="f45"/>
                  <a:pt x="f68" y="f45"/>
                </a:cubicBezTo>
                <a:cubicBezTo>
                  <a:pt x="f41" y="f42"/>
                  <a:pt x="f41" y="f42"/>
                  <a:pt x="f41" y="f42"/>
                </a:cubicBezTo>
                <a:cubicBezTo>
                  <a:pt x="f41" y="f42"/>
                  <a:pt x="f74" y="f71"/>
                  <a:pt x="f39" y="f48"/>
                </a:cubicBezTo>
                <a:cubicBezTo>
                  <a:pt x="f36" y="f78"/>
                  <a:pt x="f27" y="f71"/>
                  <a:pt x="f25" y="f48"/>
                </a:cubicBezTo>
                <a:cubicBezTo>
                  <a:pt x="f79" y="f78"/>
                  <a:pt x="f22" y="f70"/>
                  <a:pt x="f20" y="f70"/>
                </a:cubicBezTo>
                <a:cubicBezTo>
                  <a:pt x="f80" y="f70"/>
                  <a:pt x="f16" y="f78"/>
                  <a:pt x="f81" y="f50"/>
                </a:cubicBezTo>
                <a:cubicBezTo>
                  <a:pt x="f11" y="f52"/>
                  <a:pt x="f82" y="f70"/>
                  <a:pt x="f82" y="f70"/>
                </a:cubicBezTo>
                <a:cubicBezTo>
                  <a:pt x="f3" y="f50"/>
                  <a:pt x="f3" y="f50"/>
                  <a:pt x="f3" y="f50"/>
                </a:cubicBezTo>
                <a:cubicBezTo>
                  <a:pt x="f83" y="f54"/>
                  <a:pt x="f83" y="f54"/>
                  <a:pt x="f83" y="f54"/>
                </a:cubicBezTo>
                <a:cubicBezTo>
                  <a:pt x="f83" y="f54"/>
                  <a:pt x="f5" y="f6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24" name="Google Shape;133;p31">
            <a:extLst>
              <a:ext uri="{FF2B5EF4-FFF2-40B4-BE49-F238E27FC236}">
                <a16:creationId xmlns:a16="http://schemas.microsoft.com/office/drawing/2014/main" id="{33DBB86E-911E-B18C-7262-CBBA9585E292}"/>
              </a:ext>
            </a:extLst>
          </p:cNvPr>
          <p:cNvSpPr/>
          <p:nvPr/>
        </p:nvSpPr>
        <p:spPr>
          <a:xfrm>
            <a:off x="4193374" y="3197711"/>
            <a:ext cx="257751" cy="215807"/>
          </a:xfrm>
          <a:custGeom>
            <a:avLst/>
            <a:gdLst>
              <a:gd name="f0" fmla="val w"/>
              <a:gd name="f1" fmla="val h"/>
              <a:gd name="f2" fmla="val 0"/>
              <a:gd name="f3" fmla="val 101"/>
              <a:gd name="f4" fmla="val 84"/>
              <a:gd name="f5" fmla="val 62"/>
              <a:gd name="f6" fmla="val 61"/>
              <a:gd name="f7" fmla="val 63"/>
              <a:gd name="f8" fmla="val 65"/>
              <a:gd name="f9" fmla="val 67"/>
              <a:gd name="f10" fmla="val 60"/>
              <a:gd name="f11" fmla="val 69"/>
              <a:gd name="f12" fmla="val 59"/>
              <a:gd name="f13" fmla="val 73"/>
              <a:gd name="f14" fmla="val 74"/>
              <a:gd name="f15" fmla="val 75"/>
              <a:gd name="f16" fmla="val 64"/>
              <a:gd name="f17" fmla="val 77"/>
              <a:gd name="f18" fmla="val 78"/>
              <a:gd name="f19" fmla="val 58"/>
              <a:gd name="f20" fmla="val 83"/>
              <a:gd name="f21" fmla="val 50"/>
              <a:gd name="f22" fmla="val 48"/>
              <a:gd name="f23" fmla="val 46"/>
              <a:gd name="f24" fmla="val 87"/>
              <a:gd name="f25" fmla="val 44"/>
              <a:gd name="f26" fmla="val 43"/>
              <a:gd name="f27" fmla="val 42"/>
              <a:gd name="f28" fmla="val 39"/>
              <a:gd name="f29" fmla="val 88"/>
              <a:gd name="f30" fmla="val 38"/>
              <a:gd name="f31" fmla="val 89"/>
              <a:gd name="f32" fmla="val 90"/>
              <a:gd name="f33" fmla="val 34"/>
              <a:gd name="f34" fmla="val 33"/>
              <a:gd name="f35" fmla="val 32"/>
              <a:gd name="f36" fmla="val 94"/>
              <a:gd name="f37" fmla="val 25"/>
              <a:gd name="f38" fmla="val 95"/>
              <a:gd name="f39" fmla="val 24"/>
              <a:gd name="f40" fmla="val 96"/>
              <a:gd name="f41" fmla="val 23"/>
              <a:gd name="f42" fmla="val 99"/>
              <a:gd name="f43" fmla="val 100"/>
              <a:gd name="f44" fmla="val 21"/>
              <a:gd name="f45" fmla="val 19"/>
              <a:gd name="f46" fmla="val 16"/>
              <a:gd name="f47" fmla="val 98"/>
              <a:gd name="f48" fmla="val 15"/>
              <a:gd name="f49" fmla="val 14"/>
              <a:gd name="f50" fmla="val 12"/>
              <a:gd name="f51" fmla="val 10"/>
              <a:gd name="f52" fmla="val 8"/>
              <a:gd name="f53" fmla="val 6"/>
              <a:gd name="f54" fmla="val 93"/>
              <a:gd name="f55" fmla="val 4"/>
              <a:gd name="f56" fmla="val 92"/>
              <a:gd name="f57" fmla="val 3"/>
              <a:gd name="f58" fmla="val 2"/>
              <a:gd name="f59" fmla="val 86"/>
              <a:gd name="f60" fmla="val 7"/>
              <a:gd name="f61" fmla="val 82"/>
              <a:gd name="f62" fmla="val 9"/>
              <a:gd name="f63" fmla="val 79"/>
              <a:gd name="f64" fmla="val 76"/>
              <a:gd name="f65" fmla="val 66"/>
              <a:gd name="f66" fmla="val 11"/>
              <a:gd name="f67" fmla="val 53"/>
              <a:gd name="f68" fmla="val 52"/>
              <a:gd name="f69" fmla="val 47"/>
              <a:gd name="f70" fmla="val 45"/>
              <a:gd name="f71" fmla="val 41"/>
              <a:gd name="f72" fmla="val 36"/>
              <a:gd name="f73" fmla="val 35"/>
              <a:gd name="f74" fmla="val 29"/>
              <a:gd name="f75" fmla="val 27"/>
              <a:gd name="f76" fmla="val 22"/>
              <a:gd name="f77" fmla="val 20"/>
              <a:gd name="f78" fmla="val 13"/>
              <a:gd name="f79" fmla="val 5"/>
              <a:gd name="f80" fmla="val 17"/>
              <a:gd name="f81" fmla="val 18"/>
              <a:gd name="f82" fmla="val 26"/>
              <a:gd name="f83" fmla="val 1"/>
              <a:gd name="f84" fmla="val 51"/>
              <a:gd name="f85" fmla="val 54"/>
              <a:gd name="f86" fmla="val 57"/>
              <a:gd name="f87" fmla="val 68"/>
              <a:gd name="f88" fmla="val 31"/>
              <a:gd name="f89" fmla="val 81"/>
              <a:gd name="f90" fmla="val 37"/>
              <a:gd name="f91" fmla="val 40"/>
              <a:gd name="f92" fmla="val 49"/>
              <a:gd name="f93" fmla="val 70"/>
              <a:gd name="f94" fmla="*/ f0 1 101"/>
              <a:gd name="f95" fmla="*/ f1 1 84"/>
              <a:gd name="f96" fmla="val f2"/>
              <a:gd name="f97" fmla="val f3"/>
              <a:gd name="f98" fmla="val f4"/>
              <a:gd name="f99" fmla="+- f98 0 f96"/>
              <a:gd name="f100" fmla="+- f97 0 f96"/>
              <a:gd name="f101" fmla="*/ f100 1 101"/>
              <a:gd name="f102" fmla="*/ f99 1 84"/>
              <a:gd name="f103" fmla="*/ f96 1 f101"/>
              <a:gd name="f104" fmla="*/ f97 1 f101"/>
              <a:gd name="f105" fmla="*/ f96 1 f102"/>
              <a:gd name="f106" fmla="*/ f98 1 f102"/>
              <a:gd name="f107" fmla="*/ f103 f94 1"/>
              <a:gd name="f108" fmla="*/ f104 f94 1"/>
              <a:gd name="f109" fmla="*/ f106 f95 1"/>
              <a:gd name="f110" fmla="*/ f105 f9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7" t="f110" r="f108" b="f109"/>
            <a:pathLst>
              <a:path w="101" h="84">
                <a:moveTo>
                  <a:pt x="f5" y="f6"/>
                </a:moveTo>
                <a:cubicBezTo>
                  <a:pt x="f7" y="f6"/>
                  <a:pt x="f8" y="f5"/>
                  <a:pt x="f9" y="f10"/>
                </a:cubicBezTo>
                <a:cubicBezTo>
                  <a:pt x="f11" y="f12"/>
                  <a:pt x="f13" y="f5"/>
                  <a:pt x="f13" y="f8"/>
                </a:cubicBezTo>
                <a:cubicBezTo>
                  <a:pt x="f14" y="f9"/>
                  <a:pt x="f15" y="f16"/>
                  <a:pt x="f17" y="f6"/>
                </a:cubicBezTo>
                <a:cubicBezTo>
                  <a:pt x="f18" y="f19"/>
                  <a:pt x="f20" y="f21"/>
                  <a:pt x="f20" y="f22"/>
                </a:cubicBezTo>
                <a:cubicBezTo>
                  <a:pt x="f20" y="f23"/>
                  <a:pt x="f24" y="f25"/>
                  <a:pt x="f24" y="f26"/>
                </a:cubicBezTo>
                <a:cubicBezTo>
                  <a:pt x="f24" y="f27"/>
                  <a:pt x="f24" y="f28"/>
                  <a:pt x="f29" y="f30"/>
                </a:cubicBezTo>
                <a:cubicBezTo>
                  <a:pt x="f31" y="f30"/>
                  <a:pt x="f32" y="f33"/>
                  <a:pt x="f32" y="f34"/>
                </a:cubicBezTo>
                <a:cubicBezTo>
                  <a:pt x="f32" y="f35"/>
                  <a:pt x="f36" y="f37"/>
                  <a:pt x="f38" y="f39"/>
                </a:cubicBezTo>
                <a:cubicBezTo>
                  <a:pt x="f40" y="f41"/>
                  <a:pt x="f42" y="f41"/>
                  <a:pt x="f43" y="f44"/>
                </a:cubicBezTo>
                <a:cubicBezTo>
                  <a:pt x="f43" y="f45"/>
                  <a:pt x="f3" y="f46"/>
                  <a:pt x="f42" y="f46"/>
                </a:cubicBezTo>
                <a:cubicBezTo>
                  <a:pt x="f47" y="f48"/>
                  <a:pt x="f40" y="f49"/>
                  <a:pt x="f40" y="f50"/>
                </a:cubicBezTo>
                <a:cubicBezTo>
                  <a:pt x="f40" y="f50"/>
                  <a:pt x="f40" y="f51"/>
                  <a:pt x="f40" y="f52"/>
                </a:cubicBezTo>
                <a:cubicBezTo>
                  <a:pt x="f36" y="f52"/>
                  <a:pt x="f36" y="f53"/>
                  <a:pt x="f54" y="f55"/>
                </a:cubicBezTo>
                <a:cubicBezTo>
                  <a:pt x="f56" y="f57"/>
                  <a:pt x="f56" y="f58"/>
                  <a:pt x="f32" y="f57"/>
                </a:cubicBezTo>
                <a:cubicBezTo>
                  <a:pt x="f29" y="f57"/>
                  <a:pt x="f59" y="f60"/>
                  <a:pt x="f4" y="f52"/>
                </a:cubicBezTo>
                <a:cubicBezTo>
                  <a:pt x="f61" y="f62"/>
                  <a:pt x="f63" y="f60"/>
                  <a:pt x="f17" y="f53"/>
                </a:cubicBezTo>
                <a:cubicBezTo>
                  <a:pt x="f64" y="f53"/>
                  <a:pt x="f11" y="f53"/>
                  <a:pt x="f65" y="f53"/>
                </a:cubicBezTo>
                <a:cubicBezTo>
                  <a:pt x="f16" y="f53"/>
                  <a:pt x="f5" y="f62"/>
                  <a:pt x="f10" y="f51"/>
                </a:cubicBezTo>
                <a:cubicBezTo>
                  <a:pt x="f19" y="f66"/>
                  <a:pt x="f67" y="f66"/>
                  <a:pt x="f68" y="f51"/>
                </a:cubicBezTo>
                <a:cubicBezTo>
                  <a:pt x="f21" y="f51"/>
                  <a:pt x="f69" y="f60"/>
                  <a:pt x="f70" y="f60"/>
                </a:cubicBezTo>
                <a:cubicBezTo>
                  <a:pt x="f25" y="f60"/>
                  <a:pt x="f71" y="f60"/>
                  <a:pt x="f30" y="f62"/>
                </a:cubicBezTo>
                <a:cubicBezTo>
                  <a:pt x="f72" y="f51"/>
                  <a:pt x="f73" y="f53"/>
                  <a:pt x="f33" y="f55"/>
                </a:cubicBezTo>
                <a:cubicBezTo>
                  <a:pt x="f35" y="f58"/>
                  <a:pt x="f74" y="f55"/>
                  <a:pt x="f75" y="f58"/>
                </a:cubicBezTo>
                <a:cubicBezTo>
                  <a:pt x="f37" y="f2"/>
                  <a:pt x="f39" y="f55"/>
                  <a:pt x="f76" y="f55"/>
                </a:cubicBezTo>
                <a:cubicBezTo>
                  <a:pt x="f77" y="f55"/>
                  <a:pt x="f46" y="f57"/>
                  <a:pt x="f49" y="f55"/>
                </a:cubicBezTo>
                <a:cubicBezTo>
                  <a:pt x="f78" y="f79"/>
                  <a:pt x="f78" y="f51"/>
                  <a:pt x="f50" y="f66"/>
                </a:cubicBezTo>
                <a:cubicBezTo>
                  <a:pt x="f50" y="f66"/>
                  <a:pt x="f62" y="f48"/>
                  <a:pt x="f62" y="f80"/>
                </a:cubicBezTo>
                <a:cubicBezTo>
                  <a:pt x="f62" y="f80"/>
                  <a:pt x="f52" y="f81"/>
                  <a:pt x="f52" y="f81"/>
                </a:cubicBezTo>
                <a:cubicBezTo>
                  <a:pt x="f52" y="f77"/>
                  <a:pt x="f62" y="f41"/>
                  <a:pt x="f62" y="f39"/>
                </a:cubicBezTo>
                <a:cubicBezTo>
                  <a:pt x="f62" y="f82"/>
                  <a:pt x="f51" y="f33"/>
                  <a:pt x="f52" y="f72"/>
                </a:cubicBezTo>
                <a:cubicBezTo>
                  <a:pt x="f53" y="f30"/>
                  <a:pt x="f79" y="f71"/>
                  <a:pt x="f79" y="f71"/>
                </a:cubicBezTo>
                <a:cubicBezTo>
                  <a:pt x="f79" y="f71"/>
                  <a:pt x="f58" y="f26"/>
                  <a:pt x="f83" y="f69"/>
                </a:cubicBezTo>
                <a:cubicBezTo>
                  <a:pt x="f2" y="f84"/>
                  <a:pt x="f83" y="f85"/>
                  <a:pt x="f83" y="f86"/>
                </a:cubicBezTo>
                <a:cubicBezTo>
                  <a:pt x="f83" y="f12"/>
                  <a:pt x="f57" y="f6"/>
                  <a:pt x="f55" y="f7"/>
                </a:cubicBezTo>
                <a:cubicBezTo>
                  <a:pt x="f55" y="f7"/>
                  <a:pt x="f55" y="f7"/>
                  <a:pt x="f55" y="f16"/>
                </a:cubicBezTo>
                <a:cubicBezTo>
                  <a:pt x="f79" y="f65"/>
                  <a:pt x="f50" y="f65"/>
                  <a:pt x="f46" y="f9"/>
                </a:cubicBezTo>
                <a:cubicBezTo>
                  <a:pt x="f77" y="f87"/>
                  <a:pt x="f37" y="f13"/>
                  <a:pt x="f39" y="f15"/>
                </a:cubicBezTo>
                <a:cubicBezTo>
                  <a:pt x="f39" y="f17"/>
                  <a:pt x="f75" y="f61"/>
                  <a:pt x="f74" y="f20"/>
                </a:cubicBezTo>
                <a:cubicBezTo>
                  <a:pt x="f88" y="f4"/>
                  <a:pt x="f73" y="f89"/>
                  <a:pt x="f90" y="f89"/>
                </a:cubicBezTo>
                <a:cubicBezTo>
                  <a:pt x="f91" y="f89"/>
                  <a:pt x="f69" y="f89"/>
                  <a:pt x="f92" y="f63"/>
                </a:cubicBezTo>
                <a:cubicBezTo>
                  <a:pt x="f92" y="f63"/>
                  <a:pt x="f21" y="f63"/>
                  <a:pt x="f21" y="f63"/>
                </a:cubicBezTo>
                <a:cubicBezTo>
                  <a:pt x="f68" y="f15"/>
                  <a:pt x="f68" y="f93"/>
                  <a:pt x="f68" y="f93"/>
                </a:cubicBezTo>
                <a:cubicBezTo>
                  <a:pt x="f68" y="f93"/>
                  <a:pt x="f6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25" name="Google Shape;134;p31">
            <a:extLst>
              <a:ext uri="{FF2B5EF4-FFF2-40B4-BE49-F238E27FC236}">
                <a16:creationId xmlns:a16="http://schemas.microsoft.com/office/drawing/2014/main" id="{F2224E8C-B852-1FBF-13FB-3D1F5D41FC64}"/>
              </a:ext>
            </a:extLst>
          </p:cNvPr>
          <p:cNvSpPr/>
          <p:nvPr/>
        </p:nvSpPr>
        <p:spPr>
          <a:xfrm>
            <a:off x="4152400" y="3230410"/>
            <a:ext cx="66860" cy="137333"/>
          </a:xfrm>
          <a:custGeom>
            <a:avLst/>
            <a:gdLst>
              <a:gd name="f0" fmla="val w"/>
              <a:gd name="f1" fmla="val h"/>
              <a:gd name="f2" fmla="val 0"/>
              <a:gd name="f3" fmla="val 26"/>
              <a:gd name="f4" fmla="val 53"/>
              <a:gd name="f5" fmla="val 17"/>
              <a:gd name="f6" fmla="val 34"/>
              <a:gd name="f7" fmla="val 18"/>
              <a:gd name="f8" fmla="val 30"/>
              <a:gd name="f9" fmla="val 21"/>
              <a:gd name="f10" fmla="val 28"/>
              <a:gd name="f11" fmla="val 22"/>
              <a:gd name="f12" fmla="val 25"/>
              <a:gd name="f13" fmla="val 24"/>
              <a:gd name="f14" fmla="val 23"/>
              <a:gd name="f15" fmla="val 13"/>
              <a:gd name="f16" fmla="val 11"/>
              <a:gd name="f17" fmla="val 10"/>
              <a:gd name="f18" fmla="val 7"/>
              <a:gd name="f19" fmla="val 5"/>
              <a:gd name="f20" fmla="val 6"/>
              <a:gd name="f21" fmla="val 19"/>
              <a:gd name="f22" fmla="val 4"/>
              <a:gd name="f23" fmla="val 2"/>
              <a:gd name="f24" fmla="val 1"/>
              <a:gd name="f25" fmla="val 16"/>
              <a:gd name="f26" fmla="val 15"/>
              <a:gd name="f27" fmla="val 3"/>
              <a:gd name="f28" fmla="val 14"/>
              <a:gd name="f29" fmla="val 8"/>
              <a:gd name="f30" fmla="val 12"/>
              <a:gd name="f31" fmla="val 20"/>
              <a:gd name="f32" fmla="val 27"/>
              <a:gd name="f33" fmla="val 29"/>
              <a:gd name="f34" fmla="val 33"/>
              <a:gd name="f35" fmla="val 37"/>
              <a:gd name="f36" fmla="val 40"/>
              <a:gd name="f37" fmla="val 47"/>
              <a:gd name="f38" fmla="val 52"/>
              <a:gd name="f39" fmla="val 49"/>
              <a:gd name="f40" fmla="val 50"/>
              <a:gd name="f41" fmla="val 48"/>
              <a:gd name="f42" fmla="val 46"/>
              <a:gd name="f43" fmla="val 44"/>
              <a:gd name="f44" fmla="val 41"/>
              <a:gd name="f45" fmla="val 38"/>
              <a:gd name="f46" fmla="*/ f0 1 26"/>
              <a:gd name="f47" fmla="*/ f1 1 53"/>
              <a:gd name="f48" fmla="val f2"/>
              <a:gd name="f49" fmla="val f3"/>
              <a:gd name="f50" fmla="val f4"/>
              <a:gd name="f51" fmla="+- f50 0 f48"/>
              <a:gd name="f52" fmla="+- f49 0 f48"/>
              <a:gd name="f53" fmla="*/ f52 1 26"/>
              <a:gd name="f54" fmla="*/ f51 1 53"/>
              <a:gd name="f55" fmla="*/ f48 1 f53"/>
              <a:gd name="f56" fmla="*/ f49 1 f53"/>
              <a:gd name="f57" fmla="*/ f48 1 f54"/>
              <a:gd name="f58" fmla="*/ f50 1 f54"/>
              <a:gd name="f59" fmla="*/ f55 f46 1"/>
              <a:gd name="f60" fmla="*/ f56 f46 1"/>
              <a:gd name="f61" fmla="*/ f58 f47 1"/>
              <a:gd name="f62" fmla="*/ f57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9" t="f62" r="f60" b="f61"/>
            <a:pathLst>
              <a:path w="26" h="53">
                <a:moveTo>
                  <a:pt x="f5" y="f6"/>
                </a:moveTo>
                <a:cubicBezTo>
                  <a:pt x="f7" y="f8"/>
                  <a:pt x="f9" y="f10"/>
                  <a:pt x="f9" y="f10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3" y="f9"/>
                  <a:pt x="f12" y="f15"/>
                  <a:pt x="f12" y="f16"/>
                </a:cubicBezTo>
                <a:cubicBezTo>
                  <a:pt x="f12" y="f17"/>
                  <a:pt x="f13" y="f18"/>
                  <a:pt x="f13" y="f19"/>
                </a:cubicBezTo>
                <a:cubicBezTo>
                  <a:pt x="f14" y="f20"/>
                  <a:pt x="f11" y="f20"/>
                  <a:pt x="f9" y="f19"/>
                </a:cubicBezTo>
                <a:cubicBezTo>
                  <a:pt x="f21" y="f22"/>
                  <a:pt x="f9" y="f23"/>
                  <a:pt x="f7" y="f24"/>
                </a:cubicBezTo>
                <a:cubicBezTo>
                  <a:pt x="f25" y="f2"/>
                  <a:pt x="f26" y="f27"/>
                  <a:pt x="f26" y="f19"/>
                </a:cubicBezTo>
                <a:cubicBezTo>
                  <a:pt x="f25" y="f18"/>
                  <a:pt x="f28" y="f18"/>
                  <a:pt x="f15" y="f29"/>
                </a:cubicBezTo>
                <a:cubicBezTo>
                  <a:pt x="f30" y="f17"/>
                  <a:pt x="f29" y="f17"/>
                  <a:pt x="f20" y="f17"/>
                </a:cubicBezTo>
                <a:cubicBezTo>
                  <a:pt x="f19" y="f17"/>
                  <a:pt x="f27" y="f15"/>
                  <a:pt x="f24" y="f15"/>
                </a:cubicBezTo>
                <a:cubicBezTo>
                  <a:pt x="f24" y="f15"/>
                  <a:pt x="f24" y="f15"/>
                  <a:pt x="f2" y="f15"/>
                </a:cubicBezTo>
                <a:cubicBezTo>
                  <a:pt x="f2" y="f31"/>
                  <a:pt x="f23" y="f21"/>
                  <a:pt x="f19" y="f9"/>
                </a:cubicBezTo>
                <a:cubicBezTo>
                  <a:pt x="f29" y="f14"/>
                  <a:pt x="f19" y="f3"/>
                  <a:pt x="f20" y="f32"/>
                </a:cubicBezTo>
                <a:cubicBezTo>
                  <a:pt x="f29" y="f33"/>
                  <a:pt x="f18" y="f34"/>
                  <a:pt x="f29" y="f35"/>
                </a:cubicBezTo>
                <a:cubicBezTo>
                  <a:pt x="f29" y="f36"/>
                  <a:pt x="f29" y="f37"/>
                  <a:pt x="f29" y="f4"/>
                </a:cubicBezTo>
                <a:cubicBezTo>
                  <a:pt x="f17" y="f38"/>
                  <a:pt x="f15" y="f38"/>
                  <a:pt x="f28" y="f38"/>
                </a:cubicBezTo>
                <a:cubicBezTo>
                  <a:pt x="f5" y="f38"/>
                  <a:pt x="f7" y="f39"/>
                  <a:pt x="f31" y="f40"/>
                </a:cubicBezTo>
                <a:cubicBezTo>
                  <a:pt x="f21" y="f41"/>
                  <a:pt x="f5" y="f42"/>
                  <a:pt x="f5" y="f43"/>
                </a:cubicBezTo>
                <a:cubicBezTo>
                  <a:pt x="f5" y="f44"/>
                  <a:pt x="f25" y="f45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26" name="Google Shape;135;p31">
            <a:extLst>
              <a:ext uri="{FF2B5EF4-FFF2-40B4-BE49-F238E27FC236}">
                <a16:creationId xmlns:a16="http://schemas.microsoft.com/office/drawing/2014/main" id="{E35DEE19-E4DF-453D-8194-CCB217D4822B}"/>
              </a:ext>
            </a:extLst>
          </p:cNvPr>
          <p:cNvSpPr/>
          <p:nvPr/>
        </p:nvSpPr>
        <p:spPr>
          <a:xfrm>
            <a:off x="4135145" y="3262021"/>
            <a:ext cx="37746" cy="113358"/>
          </a:xfrm>
          <a:custGeom>
            <a:avLst/>
            <a:gdLst>
              <a:gd name="f0" fmla="val w"/>
              <a:gd name="f1" fmla="val h"/>
              <a:gd name="f2" fmla="val 0"/>
              <a:gd name="f3" fmla="val 15"/>
              <a:gd name="f4" fmla="val 44"/>
              <a:gd name="f5" fmla="val 13"/>
              <a:gd name="f6" fmla="val 12"/>
              <a:gd name="f7" fmla="val 14"/>
              <a:gd name="f8" fmla="val 11"/>
              <a:gd name="f9" fmla="val 9"/>
              <a:gd name="f10" fmla="val 7"/>
              <a:gd name="f11" fmla="val 8"/>
              <a:gd name="f12" fmla="val 1"/>
              <a:gd name="f13" fmla="val 5"/>
              <a:gd name="f14" fmla="val 3"/>
              <a:gd name="f15" fmla="val 6"/>
              <a:gd name="f16" fmla="val 4"/>
              <a:gd name="f17" fmla="val 20"/>
              <a:gd name="f18" fmla="val 22"/>
              <a:gd name="f19" fmla="val 25"/>
              <a:gd name="f20" fmla="val 30"/>
              <a:gd name="f21" fmla="val 34"/>
              <a:gd name="f22" fmla="val 37"/>
              <a:gd name="f23" fmla="val 41"/>
              <a:gd name="f24" fmla="val 10"/>
              <a:gd name="f25" fmla="val 43"/>
              <a:gd name="f26" fmla="val 42"/>
              <a:gd name="f27" fmla="val 35"/>
              <a:gd name="f28" fmla="val 28"/>
              <a:gd name="f29" fmla="val 21"/>
              <a:gd name="f30" fmla="val 17"/>
              <a:gd name="f31" fmla="*/ f0 1 15"/>
              <a:gd name="f32" fmla="*/ f1 1 44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15"/>
              <a:gd name="f39" fmla="*/ f36 1 44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15" h="44">
                <a:moveTo>
                  <a:pt x="f5" y="f3"/>
                </a:moveTo>
                <a:cubicBezTo>
                  <a:pt x="f6" y="f7"/>
                  <a:pt x="f3" y="f8"/>
                  <a:pt x="f6" y="f9"/>
                </a:cubicBezTo>
                <a:cubicBezTo>
                  <a:pt x="f9" y="f10"/>
                  <a:pt x="f10" y="f11"/>
                  <a:pt x="f10" y="f12"/>
                </a:cubicBezTo>
                <a:cubicBezTo>
                  <a:pt x="f13" y="f12"/>
                  <a:pt x="f14" y="f2"/>
                  <a:pt x="f12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14"/>
                  <a:pt x="f12" y="f13"/>
                  <a:pt x="f12" y="f15"/>
                </a:cubicBezTo>
                <a:cubicBezTo>
                  <a:pt x="f14" y="f15"/>
                  <a:pt x="f16" y="f11"/>
                  <a:pt x="f14" y="f8"/>
                </a:cubicBezTo>
                <a:cubicBezTo>
                  <a:pt x="f14" y="f5"/>
                  <a:pt x="f14" y="f17"/>
                  <a:pt x="f16" y="f18"/>
                </a:cubicBezTo>
                <a:cubicBezTo>
                  <a:pt x="f13" y="f19"/>
                  <a:pt x="f15" y="f20"/>
                  <a:pt x="f15" y="f21"/>
                </a:cubicBezTo>
                <a:cubicBezTo>
                  <a:pt x="f15" y="f22"/>
                  <a:pt x="f10" y="f23"/>
                  <a:pt x="f9" y="f4"/>
                </a:cubicBezTo>
                <a:cubicBezTo>
                  <a:pt x="f24" y="f25"/>
                  <a:pt x="f24" y="f25"/>
                  <a:pt x="f8" y="f25"/>
                </a:cubicBezTo>
                <a:cubicBezTo>
                  <a:pt x="f6" y="f26"/>
                  <a:pt x="f7" y="f23"/>
                  <a:pt x="f3" y="f23"/>
                </a:cubicBezTo>
                <a:cubicBezTo>
                  <a:pt x="f3" y="f27"/>
                  <a:pt x="f3" y="f28"/>
                  <a:pt x="f3" y="f19"/>
                </a:cubicBezTo>
                <a:cubicBezTo>
                  <a:pt x="f7" y="f29"/>
                  <a:pt x="f3" y="f30"/>
                  <a:pt x="f5" y="f3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27" name="Google Shape;136;p31">
            <a:extLst>
              <a:ext uri="{FF2B5EF4-FFF2-40B4-BE49-F238E27FC236}">
                <a16:creationId xmlns:a16="http://schemas.microsoft.com/office/drawing/2014/main" id="{DE481235-8BDE-15DA-A942-6D827F39040E}"/>
              </a:ext>
            </a:extLst>
          </p:cNvPr>
          <p:cNvSpPr/>
          <p:nvPr/>
        </p:nvSpPr>
        <p:spPr>
          <a:xfrm>
            <a:off x="4321710" y="3218422"/>
            <a:ext cx="157450" cy="249603"/>
          </a:xfrm>
          <a:custGeom>
            <a:avLst/>
            <a:gdLst>
              <a:gd name="f0" fmla="val w"/>
              <a:gd name="f1" fmla="val h"/>
              <a:gd name="f2" fmla="val 0"/>
              <a:gd name="f3" fmla="val 62"/>
              <a:gd name="f4" fmla="val 97"/>
              <a:gd name="f5" fmla="val 26"/>
              <a:gd name="f6" fmla="val 92"/>
              <a:gd name="f7" fmla="val 46"/>
              <a:gd name="f8" fmla="val 93"/>
              <a:gd name="f9" fmla="val 48"/>
              <a:gd name="f10" fmla="val 51"/>
              <a:gd name="f11" fmla="val 60"/>
              <a:gd name="f12" fmla="val 61"/>
              <a:gd name="f13" fmla="val 89"/>
              <a:gd name="f14" fmla="val 88"/>
              <a:gd name="f15" fmla="val 86"/>
              <a:gd name="f16" fmla="val 57"/>
              <a:gd name="f17" fmla="val 84"/>
              <a:gd name="f18" fmla="val 56"/>
              <a:gd name="f19" fmla="val 82"/>
              <a:gd name="f20" fmla="val 54"/>
              <a:gd name="f21" fmla="val 81"/>
              <a:gd name="f22" fmla="val 80"/>
              <a:gd name="f23" fmla="val 77"/>
              <a:gd name="f24" fmla="val 52"/>
              <a:gd name="f25" fmla="val 75"/>
              <a:gd name="f26" fmla="val 72"/>
              <a:gd name="f27" fmla="val 50"/>
              <a:gd name="f28" fmla="val 71"/>
              <a:gd name="f29" fmla="val 68"/>
              <a:gd name="f30" fmla="val 65"/>
              <a:gd name="f31" fmla="val 49"/>
              <a:gd name="f32" fmla="val 63"/>
              <a:gd name="f33" fmla="val 59"/>
              <a:gd name="f34" fmla="val 53"/>
              <a:gd name="f35" fmla="val 47"/>
              <a:gd name="f36" fmla="val 55"/>
              <a:gd name="f37" fmla="val 44"/>
              <a:gd name="f38" fmla="val 41"/>
              <a:gd name="f39" fmla="val 38"/>
              <a:gd name="f40" fmla="val 37"/>
              <a:gd name="f41" fmla="val 34"/>
              <a:gd name="f42" fmla="val 45"/>
              <a:gd name="f43" fmla="val 31"/>
              <a:gd name="f44" fmla="val 29"/>
              <a:gd name="f45" fmla="val 28"/>
              <a:gd name="f46" fmla="val 27"/>
              <a:gd name="f47" fmla="val 58"/>
              <a:gd name="f48" fmla="val 25"/>
              <a:gd name="f49" fmla="val 19"/>
              <a:gd name="f50" fmla="val 15"/>
              <a:gd name="f51" fmla="val 11"/>
              <a:gd name="f52" fmla="val 10"/>
              <a:gd name="f53" fmla="val 8"/>
              <a:gd name="f54" fmla="val 6"/>
              <a:gd name="f55" fmla="val 2"/>
              <a:gd name="f56" fmla="val 4"/>
              <a:gd name="f57" fmla="val 7"/>
              <a:gd name="f58" fmla="val 13"/>
              <a:gd name="f59" fmla="val 16"/>
              <a:gd name="f60" fmla="val 17"/>
              <a:gd name="f61" fmla="val 40"/>
              <a:gd name="f62" fmla="val 24"/>
              <a:gd name="f63" fmla="val 39"/>
              <a:gd name="f64" fmla="val 30"/>
              <a:gd name="f65" fmla="val 35"/>
              <a:gd name="f66" fmla="val 36"/>
              <a:gd name="f67" fmla="val 33"/>
              <a:gd name="f68" fmla="val 42"/>
              <a:gd name="f69" fmla="val 23"/>
              <a:gd name="f70" fmla="val 12"/>
              <a:gd name="f71" fmla="val 67"/>
              <a:gd name="f72" fmla="val 1"/>
              <a:gd name="f73" fmla="val 74"/>
              <a:gd name="f74" fmla="val 76"/>
              <a:gd name="f75" fmla="val 5"/>
              <a:gd name="f76" fmla="val 79"/>
              <a:gd name="f77" fmla="val 9"/>
              <a:gd name="f78" fmla="val 78"/>
              <a:gd name="f79" fmla="val 87"/>
              <a:gd name="f80" fmla="val 91"/>
              <a:gd name="f81" fmla="val 22"/>
              <a:gd name="f82" fmla="*/ f0 1 62"/>
              <a:gd name="f83" fmla="*/ f1 1 97"/>
              <a:gd name="f84" fmla="val f2"/>
              <a:gd name="f85" fmla="val f3"/>
              <a:gd name="f86" fmla="val f4"/>
              <a:gd name="f87" fmla="+- f86 0 f84"/>
              <a:gd name="f88" fmla="+- f85 0 f84"/>
              <a:gd name="f89" fmla="*/ f88 1 62"/>
              <a:gd name="f90" fmla="*/ f87 1 97"/>
              <a:gd name="f91" fmla="*/ f84 1 f89"/>
              <a:gd name="f92" fmla="*/ f85 1 f89"/>
              <a:gd name="f93" fmla="*/ f84 1 f90"/>
              <a:gd name="f94" fmla="*/ f86 1 f90"/>
              <a:gd name="f95" fmla="*/ f91 f82 1"/>
              <a:gd name="f96" fmla="*/ f92 f82 1"/>
              <a:gd name="f97" fmla="*/ f94 f83 1"/>
              <a:gd name="f98" fmla="*/ f93 f8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5" t="f98" r="f96" b="f97"/>
            <a:pathLst>
              <a:path w="62" h="97">
                <a:moveTo>
                  <a:pt x="f5" y="f6"/>
                </a:moveTo>
                <a:cubicBezTo>
                  <a:pt x="f5" y="f6"/>
                  <a:pt x="f7" y="f8"/>
                  <a:pt x="f9" y="f8"/>
                </a:cubicBezTo>
                <a:cubicBezTo>
                  <a:pt x="f10" y="f6"/>
                  <a:pt x="f11" y="f4"/>
                  <a:pt x="f11" y="f4"/>
                </a:cubicBezTo>
                <a:cubicBezTo>
                  <a:pt x="f11" y="f4"/>
                  <a:pt x="f12" y="f6"/>
                  <a:pt x="f3" y="f13"/>
                </a:cubicBezTo>
                <a:cubicBezTo>
                  <a:pt x="f3" y="f13"/>
                  <a:pt x="f12" y="f14"/>
                  <a:pt x="f12" y="f14"/>
                </a:cubicBezTo>
                <a:cubicBezTo>
                  <a:pt x="f12" y="f15"/>
                  <a:pt x="f16" y="f17"/>
                  <a:pt x="f18" y="f19"/>
                </a:cubicBezTo>
                <a:cubicBezTo>
                  <a:pt x="f20" y="f21"/>
                  <a:pt x="f20" y="f22"/>
                  <a:pt x="f20" y="f22"/>
                </a:cubicBezTo>
                <a:cubicBezTo>
                  <a:pt x="f20" y="f22"/>
                  <a:pt x="f20" y="f23"/>
                  <a:pt x="f24" y="f25"/>
                </a:cubicBezTo>
                <a:cubicBezTo>
                  <a:pt x="f10" y="f26"/>
                  <a:pt x="f27" y="f28"/>
                  <a:pt x="f27" y="f29"/>
                </a:cubicBezTo>
                <a:cubicBezTo>
                  <a:pt x="f27" y="f30"/>
                  <a:pt x="f31" y="f32"/>
                  <a:pt x="f31" y="f12"/>
                </a:cubicBezTo>
                <a:cubicBezTo>
                  <a:pt x="f31" y="f33"/>
                  <a:pt x="f24" y="f18"/>
                  <a:pt x="f34" y="f34"/>
                </a:cubicBezTo>
                <a:cubicBezTo>
                  <a:pt x="f20" y="f27"/>
                  <a:pt x="f18" y="f31"/>
                  <a:pt x="f16" y="f35"/>
                </a:cubicBezTo>
                <a:cubicBezTo>
                  <a:pt x="f18" y="f7"/>
                  <a:pt x="f36" y="f37"/>
                  <a:pt x="f36" y="f38"/>
                </a:cubicBezTo>
                <a:cubicBezTo>
                  <a:pt x="f20" y="f39"/>
                  <a:pt x="f10" y="f40"/>
                  <a:pt x="f9" y="f41"/>
                </a:cubicBezTo>
                <a:cubicBezTo>
                  <a:pt x="f42" y="f43"/>
                  <a:pt x="f7" y="f44"/>
                  <a:pt x="f7" y="f45"/>
                </a:cubicBezTo>
                <a:cubicBezTo>
                  <a:pt x="f7" y="f46"/>
                  <a:pt x="f27" y="f46"/>
                  <a:pt x="f34" y="f46"/>
                </a:cubicBezTo>
                <a:cubicBezTo>
                  <a:pt x="f18" y="f46"/>
                  <a:pt x="f47" y="f46"/>
                  <a:pt x="f18" y="f5"/>
                </a:cubicBezTo>
                <a:cubicBezTo>
                  <a:pt x="f36" y="f48"/>
                  <a:pt x="f34" y="f49"/>
                  <a:pt x="f34" y="f50"/>
                </a:cubicBezTo>
                <a:cubicBezTo>
                  <a:pt x="f34" y="f51"/>
                  <a:pt x="f24" y="f52"/>
                  <a:pt x="f24" y="f53"/>
                </a:cubicBezTo>
                <a:cubicBezTo>
                  <a:pt x="f24" y="f54"/>
                  <a:pt x="f31" y="f2"/>
                  <a:pt x="f35" y="f2"/>
                </a:cubicBezTo>
                <a:cubicBezTo>
                  <a:pt x="f35" y="f2"/>
                  <a:pt x="f7" y="f2"/>
                  <a:pt x="f7" y="f2"/>
                </a:cubicBezTo>
                <a:cubicBezTo>
                  <a:pt x="f7" y="f55"/>
                  <a:pt x="f7" y="f56"/>
                  <a:pt x="f7" y="f56"/>
                </a:cubicBezTo>
                <a:cubicBezTo>
                  <a:pt x="f7" y="f54"/>
                  <a:pt x="f9" y="f57"/>
                  <a:pt x="f31" y="f53"/>
                </a:cubicBezTo>
                <a:cubicBezTo>
                  <a:pt x="f10" y="f53"/>
                  <a:pt x="f27" y="f51"/>
                  <a:pt x="f27" y="f58"/>
                </a:cubicBezTo>
                <a:cubicBezTo>
                  <a:pt x="f31" y="f50"/>
                  <a:pt x="f7" y="f50"/>
                  <a:pt x="f42" y="f59"/>
                </a:cubicBezTo>
                <a:cubicBezTo>
                  <a:pt x="f37" y="f60"/>
                  <a:pt x="f61" y="f62"/>
                  <a:pt x="f61" y="f48"/>
                </a:cubicBezTo>
                <a:cubicBezTo>
                  <a:pt x="f61" y="f5"/>
                  <a:pt x="f63" y="f64"/>
                  <a:pt x="f39" y="f64"/>
                </a:cubicBezTo>
                <a:cubicBezTo>
                  <a:pt x="f40" y="f43"/>
                  <a:pt x="f40" y="f41"/>
                  <a:pt x="f40" y="f65"/>
                </a:cubicBezTo>
                <a:cubicBezTo>
                  <a:pt x="f40" y="f66"/>
                  <a:pt x="f67" y="f39"/>
                  <a:pt x="f67" y="f61"/>
                </a:cubicBezTo>
                <a:cubicBezTo>
                  <a:pt x="f67" y="f68"/>
                  <a:pt x="f45" y="f27"/>
                  <a:pt x="f46" y="f34"/>
                </a:cubicBezTo>
                <a:cubicBezTo>
                  <a:pt x="f48" y="f18"/>
                  <a:pt x="f62" y="f33"/>
                  <a:pt x="f69" y="f16"/>
                </a:cubicBezTo>
                <a:cubicBezTo>
                  <a:pt x="f69" y="f20"/>
                  <a:pt x="f49" y="f10"/>
                  <a:pt x="f60" y="f24"/>
                </a:cubicBezTo>
                <a:cubicBezTo>
                  <a:pt x="f50" y="f20"/>
                  <a:pt x="f58" y="f34"/>
                  <a:pt x="f70" y="f34"/>
                </a:cubicBezTo>
                <a:cubicBezTo>
                  <a:pt x="f51" y="f34"/>
                  <a:pt x="f55" y="f3"/>
                  <a:pt x="f55" y="f3"/>
                </a:cubicBezTo>
                <a:cubicBezTo>
                  <a:pt x="f55" y="f3"/>
                  <a:pt x="f55" y="f71"/>
                  <a:pt x="f2" y="f28"/>
                </a:cubicBezTo>
                <a:cubicBezTo>
                  <a:pt x="f72" y="f26"/>
                  <a:pt x="f55" y="f73"/>
                  <a:pt x="f56" y="f74"/>
                </a:cubicBezTo>
                <a:cubicBezTo>
                  <a:pt x="f75" y="f76"/>
                  <a:pt x="f77" y="f23"/>
                  <a:pt x="f52" y="f23"/>
                </a:cubicBezTo>
                <a:cubicBezTo>
                  <a:pt x="f51" y="f78"/>
                  <a:pt x="f58" y="f17"/>
                  <a:pt x="f70" y="f15"/>
                </a:cubicBezTo>
                <a:cubicBezTo>
                  <a:pt x="f70" y="f79"/>
                  <a:pt x="f52" y="f80"/>
                  <a:pt x="f51" y="f8"/>
                </a:cubicBezTo>
                <a:cubicBezTo>
                  <a:pt x="f81" y="f8"/>
                  <a:pt x="f81" y="f8"/>
                  <a:pt x="f81" y="f8"/>
                </a:cubicBezTo>
                <a:lnTo>
                  <a:pt x="f5" y="f6"/>
                </a:ln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28" name="Google Shape;137;p31">
            <a:extLst>
              <a:ext uri="{FF2B5EF4-FFF2-40B4-BE49-F238E27FC236}">
                <a16:creationId xmlns:a16="http://schemas.microsoft.com/office/drawing/2014/main" id="{880728D0-6128-B3EC-8063-2345F2DF3982}"/>
              </a:ext>
            </a:extLst>
          </p:cNvPr>
          <p:cNvSpPr/>
          <p:nvPr/>
        </p:nvSpPr>
        <p:spPr>
          <a:xfrm>
            <a:off x="3948571" y="3269647"/>
            <a:ext cx="135879" cy="139519"/>
          </a:xfrm>
          <a:custGeom>
            <a:avLst/>
            <a:gdLst>
              <a:gd name="f0" fmla="val w"/>
              <a:gd name="f1" fmla="val h"/>
              <a:gd name="f2" fmla="val 0"/>
              <a:gd name="f3" fmla="val 53"/>
              <a:gd name="f4" fmla="val 54"/>
              <a:gd name="f5" fmla="val 50"/>
              <a:gd name="f6" fmla="val 45"/>
              <a:gd name="f7" fmla="val 49"/>
              <a:gd name="f8" fmla="val 44"/>
              <a:gd name="f9" fmla="val 46"/>
              <a:gd name="f10" fmla="val 37"/>
              <a:gd name="f11" fmla="val 36"/>
              <a:gd name="f12" fmla="val 34"/>
              <a:gd name="f13" fmla="val 30"/>
              <a:gd name="f14" fmla="val 27"/>
              <a:gd name="f15" fmla="val 25"/>
              <a:gd name="f16" fmla="val 24"/>
              <a:gd name="f17" fmla="val 22"/>
              <a:gd name="f18" fmla="val 20"/>
              <a:gd name="f19" fmla="val 52"/>
              <a:gd name="f20" fmla="val 13"/>
              <a:gd name="f21" fmla="val 9"/>
              <a:gd name="f22" fmla="val 48"/>
              <a:gd name="f23" fmla="val 8"/>
              <a:gd name="f24" fmla="val 47"/>
              <a:gd name="f25" fmla="val 7"/>
              <a:gd name="f26" fmla="val 40"/>
              <a:gd name="f27" fmla="val 38"/>
              <a:gd name="f28" fmla="val 12"/>
              <a:gd name="f29" fmla="val 31"/>
              <a:gd name="f30" fmla="val 6"/>
              <a:gd name="f31" fmla="val 5"/>
              <a:gd name="f32" fmla="val 2"/>
              <a:gd name="f33" fmla="val 4"/>
              <a:gd name="f34" fmla="val 21"/>
              <a:gd name="f35" fmla="val 3"/>
              <a:gd name="f36" fmla="val 17"/>
              <a:gd name="f37" fmla="val 1"/>
              <a:gd name="f38" fmla="val 16"/>
              <a:gd name="f39" fmla="val 11"/>
              <a:gd name="f40" fmla="val 14"/>
              <a:gd name="f41" fmla="val 15"/>
              <a:gd name="f42" fmla="val 19"/>
              <a:gd name="f43" fmla="val 23"/>
              <a:gd name="f44" fmla="val 26"/>
              <a:gd name="f45" fmla="val 28"/>
              <a:gd name="f46" fmla="val 39"/>
              <a:gd name="f47" fmla="val 41"/>
              <a:gd name="f48" fmla="val 43"/>
              <a:gd name="f49" fmla="val 33"/>
              <a:gd name="f50" fmla="*/ f0 1 53"/>
              <a:gd name="f51" fmla="*/ f1 1 54"/>
              <a:gd name="f52" fmla="val f2"/>
              <a:gd name="f53" fmla="val f3"/>
              <a:gd name="f54" fmla="val f4"/>
              <a:gd name="f55" fmla="+- f54 0 f52"/>
              <a:gd name="f56" fmla="+- f53 0 f52"/>
              <a:gd name="f57" fmla="*/ f56 1 53"/>
              <a:gd name="f58" fmla="*/ f55 1 54"/>
              <a:gd name="f59" fmla="*/ f52 1 f57"/>
              <a:gd name="f60" fmla="*/ f53 1 f57"/>
              <a:gd name="f61" fmla="*/ f52 1 f58"/>
              <a:gd name="f62" fmla="*/ f54 1 f58"/>
              <a:gd name="f63" fmla="*/ f59 f50 1"/>
              <a:gd name="f64" fmla="*/ f60 f50 1"/>
              <a:gd name="f65" fmla="*/ f62 f51 1"/>
              <a:gd name="f66" fmla="*/ f61 f5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3" t="f66" r="f64" b="f65"/>
            <a:pathLst>
              <a:path w="53" h="54">
                <a:moveTo>
                  <a:pt x="f5" y="f6"/>
                </a:moveTo>
                <a:cubicBezTo>
                  <a:pt x="f7" y="f8"/>
                  <a:pt x="f9" y="f10"/>
                  <a:pt x="f9" y="f11"/>
                </a:cubicBezTo>
                <a:cubicBezTo>
                  <a:pt x="f9" y="f12"/>
                  <a:pt x="f5" y="f13"/>
                  <a:pt x="f7" y="f14"/>
                </a:cubicBezTo>
                <a:cubicBezTo>
                  <a:pt x="f7" y="f15"/>
                  <a:pt x="f3" y="f16"/>
                  <a:pt x="f3" y="f17"/>
                </a:cubicBezTo>
                <a:cubicBezTo>
                  <a:pt x="f3" y="f18"/>
                  <a:pt x="f19" y="f20"/>
                  <a:pt x="f5" y="f21"/>
                </a:cubicBezTo>
                <a:cubicBezTo>
                  <a:pt x="f7" y="f21"/>
                  <a:pt x="f7" y="f21"/>
                  <a:pt x="f22" y="f23"/>
                </a:cubicBezTo>
                <a:cubicBezTo>
                  <a:pt x="f24" y="f25"/>
                  <a:pt x="f26" y="f25"/>
                  <a:pt x="f27" y="f21"/>
                </a:cubicBezTo>
                <a:cubicBezTo>
                  <a:pt x="f11" y="f28"/>
                  <a:pt x="f29" y="f25"/>
                  <a:pt x="f29" y="f30"/>
                </a:cubicBezTo>
                <a:cubicBezTo>
                  <a:pt x="f13" y="f31"/>
                  <a:pt x="f14" y="f32"/>
                  <a:pt x="f16" y="f33"/>
                </a:cubicBezTo>
                <a:cubicBezTo>
                  <a:pt x="f17" y="f31"/>
                  <a:pt x="f34" y="f31"/>
                  <a:pt x="f34" y="f35"/>
                </a:cubicBezTo>
                <a:cubicBezTo>
                  <a:pt x="f34" y="f2"/>
                  <a:pt x="f36" y="f37"/>
                  <a:pt x="f36" y="f35"/>
                </a:cubicBezTo>
                <a:cubicBezTo>
                  <a:pt x="f38" y="f31"/>
                  <a:pt x="f20" y="f25"/>
                  <a:pt x="f28" y="f31"/>
                </a:cubicBezTo>
                <a:cubicBezTo>
                  <a:pt x="f39" y="f33"/>
                  <a:pt x="f21" y="f32"/>
                  <a:pt x="f23" y="f33"/>
                </a:cubicBezTo>
                <a:cubicBezTo>
                  <a:pt x="f25" y="f30"/>
                  <a:pt x="f30" y="f31"/>
                  <a:pt x="f31" y="f31"/>
                </a:cubicBezTo>
                <a:cubicBezTo>
                  <a:pt x="f31" y="f25"/>
                  <a:pt x="f33" y="f39"/>
                  <a:pt x="f31" y="f39"/>
                </a:cubicBezTo>
                <a:cubicBezTo>
                  <a:pt x="f25" y="f28"/>
                  <a:pt x="f25" y="f40"/>
                  <a:pt x="f25" y="f41"/>
                </a:cubicBezTo>
                <a:cubicBezTo>
                  <a:pt x="f30" y="f38"/>
                  <a:pt x="f21" y="f42"/>
                  <a:pt x="f23" y="f34"/>
                </a:cubicBezTo>
                <a:cubicBezTo>
                  <a:pt x="f25" y="f17"/>
                  <a:pt x="f31" y="f42"/>
                  <a:pt x="f33" y="f34"/>
                </a:cubicBezTo>
                <a:cubicBezTo>
                  <a:pt x="f35" y="f43"/>
                  <a:pt x="f30" y="f15"/>
                  <a:pt x="f31" y="f44"/>
                </a:cubicBezTo>
                <a:cubicBezTo>
                  <a:pt x="f33" y="f45"/>
                  <a:pt x="f32" y="f45"/>
                  <a:pt x="f35" y="f29"/>
                </a:cubicBezTo>
                <a:cubicBezTo>
                  <a:pt x="f35" y="f12"/>
                  <a:pt x="f35" y="f11"/>
                  <a:pt x="f32" y="f10"/>
                </a:cubicBezTo>
                <a:cubicBezTo>
                  <a:pt x="f2" y="f27"/>
                  <a:pt x="f32" y="f27"/>
                  <a:pt x="f33" y="f46"/>
                </a:cubicBezTo>
                <a:cubicBezTo>
                  <a:pt x="f25" y="f47"/>
                  <a:pt x="f39" y="f48"/>
                  <a:pt x="f39" y="f9"/>
                </a:cubicBezTo>
                <a:cubicBezTo>
                  <a:pt x="f39" y="f22"/>
                  <a:pt x="f21" y="f7"/>
                  <a:pt x="f23" y="f4"/>
                </a:cubicBezTo>
                <a:cubicBezTo>
                  <a:pt x="f40" y="f4"/>
                  <a:pt x="f43" y="f5"/>
                  <a:pt x="f49" y="f22"/>
                </a:cubicBezTo>
                <a:cubicBezTo>
                  <a:pt x="f26" y="f24"/>
                  <a:pt x="f9" y="f22"/>
                  <a:pt x="f5" y="f7"/>
                </a:cubicBezTo>
                <a:cubicBezTo>
                  <a:pt x="f5" y="f22"/>
                  <a:pt x="f5" y="f9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29" name="Google Shape;138;p31">
            <a:extLst>
              <a:ext uri="{FF2B5EF4-FFF2-40B4-BE49-F238E27FC236}">
                <a16:creationId xmlns:a16="http://schemas.microsoft.com/office/drawing/2014/main" id="{BD7EF70F-6736-311A-4C59-9E65B51A4A61}"/>
              </a:ext>
            </a:extLst>
          </p:cNvPr>
          <p:cNvSpPr/>
          <p:nvPr/>
        </p:nvSpPr>
        <p:spPr>
          <a:xfrm>
            <a:off x="4066126" y="3262021"/>
            <a:ext cx="91668" cy="141695"/>
          </a:xfrm>
          <a:custGeom>
            <a:avLst/>
            <a:gdLst>
              <a:gd name="f0" fmla="val w"/>
              <a:gd name="f1" fmla="val h"/>
              <a:gd name="f2" fmla="val 0"/>
              <a:gd name="f3" fmla="val 36"/>
              <a:gd name="f4" fmla="val 55"/>
              <a:gd name="f5" fmla="val 31"/>
              <a:gd name="f6" fmla="val 22"/>
              <a:gd name="f7" fmla="val 30"/>
              <a:gd name="f8" fmla="val 20"/>
              <a:gd name="f9" fmla="val 13"/>
              <a:gd name="f10" fmla="val 11"/>
              <a:gd name="f11" fmla="val 8"/>
              <a:gd name="f12" fmla="val 6"/>
              <a:gd name="f13" fmla="val 28"/>
              <a:gd name="f14" fmla="val 5"/>
              <a:gd name="f15" fmla="val 27"/>
              <a:gd name="f16" fmla="val 3"/>
              <a:gd name="f17" fmla="val 25"/>
              <a:gd name="f18" fmla="val 1"/>
              <a:gd name="f19" fmla="val 2"/>
              <a:gd name="f20" fmla="val 24"/>
              <a:gd name="f21" fmla="val 4"/>
              <a:gd name="f22" fmla="val 9"/>
              <a:gd name="f23" fmla="val 10"/>
              <a:gd name="f24" fmla="val 12"/>
              <a:gd name="f25" fmla="val 16"/>
              <a:gd name="f26" fmla="val 7"/>
              <a:gd name="f27" fmla="val 23"/>
              <a:gd name="f28" fmla="val 33"/>
              <a:gd name="f29" fmla="val 37"/>
              <a:gd name="f30" fmla="val 39"/>
              <a:gd name="f31" fmla="val 40"/>
              <a:gd name="f32" fmla="val 47"/>
              <a:gd name="f33" fmla="val 48"/>
              <a:gd name="f34" fmla="val 49"/>
              <a:gd name="f35" fmla="val 51"/>
              <a:gd name="f36" fmla="val 52"/>
              <a:gd name="f37" fmla="val 53"/>
              <a:gd name="f38" fmla="val 54"/>
              <a:gd name="f39" fmla="val 50"/>
              <a:gd name="f40" fmla="val 26"/>
              <a:gd name="f41" fmla="val 46"/>
              <a:gd name="f42" fmla="val 45"/>
              <a:gd name="f43" fmla="val 44"/>
              <a:gd name="f44" fmla="val 34"/>
              <a:gd name="f45" fmla="val 41"/>
              <a:gd name="f46" fmla="val 32"/>
              <a:gd name="f47" fmla="*/ f0 1 36"/>
              <a:gd name="f48" fmla="*/ f1 1 55"/>
              <a:gd name="f49" fmla="val f2"/>
              <a:gd name="f50" fmla="val f3"/>
              <a:gd name="f51" fmla="val f4"/>
              <a:gd name="f52" fmla="+- f51 0 f49"/>
              <a:gd name="f53" fmla="+- f50 0 f49"/>
              <a:gd name="f54" fmla="*/ f53 1 36"/>
              <a:gd name="f55" fmla="*/ f52 1 55"/>
              <a:gd name="f56" fmla="*/ f49 1 f54"/>
              <a:gd name="f57" fmla="*/ f50 1 f54"/>
              <a:gd name="f58" fmla="*/ f49 1 f55"/>
              <a:gd name="f59" fmla="*/ f51 1 f55"/>
              <a:gd name="f60" fmla="*/ f56 f47 1"/>
              <a:gd name="f61" fmla="*/ f57 f47 1"/>
              <a:gd name="f62" fmla="*/ f59 f48 1"/>
              <a:gd name="f63" fmla="*/ f58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0" t="f63" r="f61" b="f62"/>
            <a:pathLst>
              <a:path w="36" h="55">
                <a:moveTo>
                  <a:pt x="f5" y="f6"/>
                </a:moveTo>
                <a:cubicBezTo>
                  <a:pt x="f7" y="f8"/>
                  <a:pt x="f7" y="f9"/>
                  <a:pt x="f7" y="f10"/>
                </a:cubicBezTo>
                <a:cubicBezTo>
                  <a:pt x="f5" y="f11"/>
                  <a:pt x="f7" y="f12"/>
                  <a:pt x="f13" y="f12"/>
                </a:cubicBezTo>
                <a:cubicBezTo>
                  <a:pt x="f13" y="f14"/>
                  <a:pt x="f15" y="f16"/>
                  <a:pt x="f15" y="f2"/>
                </a:cubicBezTo>
                <a:cubicBezTo>
                  <a:pt x="f17" y="f18"/>
                  <a:pt x="f17" y="f16"/>
                  <a:pt x="f17" y="f19"/>
                </a:cubicBezTo>
                <a:cubicBezTo>
                  <a:pt x="f20" y="f18"/>
                  <a:pt x="f21" y="f2"/>
                  <a:pt x="f16" y="f19"/>
                </a:cubicBezTo>
                <a:cubicBezTo>
                  <a:pt x="f19" y="f16"/>
                  <a:pt x="f14" y="f22"/>
                  <a:pt x="f14" y="f23"/>
                </a:cubicBezTo>
                <a:cubicBezTo>
                  <a:pt x="f14" y="f10"/>
                  <a:pt x="f21" y="f24"/>
                  <a:pt x="f21" y="f24"/>
                </a:cubicBezTo>
                <a:cubicBezTo>
                  <a:pt x="f12" y="f25"/>
                  <a:pt x="f26" y="f27"/>
                  <a:pt x="f26" y="f17"/>
                </a:cubicBezTo>
                <a:cubicBezTo>
                  <a:pt x="f26" y="f15"/>
                  <a:pt x="f16" y="f13"/>
                  <a:pt x="f16" y="f7"/>
                </a:cubicBezTo>
                <a:cubicBezTo>
                  <a:pt x="f21" y="f28"/>
                  <a:pt x="f2" y="f29"/>
                  <a:pt x="f2" y="f30"/>
                </a:cubicBezTo>
                <a:cubicBezTo>
                  <a:pt x="f2" y="f31"/>
                  <a:pt x="f16" y="f32"/>
                  <a:pt x="f21" y="f33"/>
                </a:cubicBezTo>
                <a:cubicBezTo>
                  <a:pt x="f21" y="f34"/>
                  <a:pt x="f21" y="f35"/>
                  <a:pt x="f21" y="f36"/>
                </a:cubicBezTo>
                <a:cubicBezTo>
                  <a:pt x="f26" y="f37"/>
                  <a:pt x="f22" y="f38"/>
                  <a:pt x="f23" y="f38"/>
                </a:cubicBezTo>
                <a:cubicBezTo>
                  <a:pt x="f10" y="f4"/>
                  <a:pt x="f6" y="f39"/>
                  <a:pt x="f40" y="f33"/>
                </a:cubicBezTo>
                <a:cubicBezTo>
                  <a:pt x="f7" y="f41"/>
                  <a:pt x="f28" y="f42"/>
                  <a:pt x="f3" y="f43"/>
                </a:cubicBezTo>
                <a:cubicBezTo>
                  <a:pt x="f44" y="f45"/>
                  <a:pt x="f28" y="f29"/>
                  <a:pt x="f28" y="f44"/>
                </a:cubicBezTo>
                <a:cubicBezTo>
                  <a:pt x="f28" y="f7"/>
                  <a:pt x="f46" y="f17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0" name="Google Shape;139;p31">
            <a:extLst>
              <a:ext uri="{FF2B5EF4-FFF2-40B4-BE49-F238E27FC236}">
                <a16:creationId xmlns:a16="http://schemas.microsoft.com/office/drawing/2014/main" id="{E1DB272C-DB5D-59AE-96A0-9F3FDBFE5901}"/>
              </a:ext>
            </a:extLst>
          </p:cNvPr>
          <p:cNvSpPr/>
          <p:nvPr/>
        </p:nvSpPr>
        <p:spPr>
          <a:xfrm>
            <a:off x="3811612" y="3228234"/>
            <a:ext cx="160687" cy="124257"/>
          </a:xfrm>
          <a:custGeom>
            <a:avLst/>
            <a:gdLst>
              <a:gd name="f0" fmla="val w"/>
              <a:gd name="f1" fmla="val h"/>
              <a:gd name="f2" fmla="val 0"/>
              <a:gd name="f3" fmla="val 63"/>
              <a:gd name="f4" fmla="val 48"/>
              <a:gd name="f5" fmla="val 21"/>
              <a:gd name="f6" fmla="val 25"/>
              <a:gd name="f7" fmla="val 23"/>
              <a:gd name="f8" fmla="val 24"/>
              <a:gd name="f9" fmla="val 27"/>
              <a:gd name="f10" fmla="val 29"/>
              <a:gd name="f11" fmla="val 31"/>
              <a:gd name="f12" fmla="val 33"/>
              <a:gd name="f13" fmla="val 38"/>
              <a:gd name="f14" fmla="val 35"/>
              <a:gd name="f15" fmla="val 39"/>
              <a:gd name="f16" fmla="val 36"/>
              <a:gd name="f17" fmla="val 37"/>
              <a:gd name="f18" fmla="val 42"/>
              <a:gd name="f19" fmla="val 45"/>
              <a:gd name="f20" fmla="val 46"/>
              <a:gd name="f21" fmla="val 40"/>
              <a:gd name="f22" fmla="val 43"/>
              <a:gd name="f23" fmla="val 47"/>
              <a:gd name="f24" fmla="val 50"/>
              <a:gd name="f25" fmla="val 52"/>
              <a:gd name="f26" fmla="val 53"/>
              <a:gd name="f27" fmla="val 44"/>
              <a:gd name="f28" fmla="val 55"/>
              <a:gd name="f29" fmla="val 56"/>
              <a:gd name="f30" fmla="val 57"/>
              <a:gd name="f31" fmla="val 58"/>
              <a:gd name="f32" fmla="val 59"/>
              <a:gd name="f33" fmla="val 60"/>
              <a:gd name="f34" fmla="val 41"/>
              <a:gd name="f35" fmla="val 61"/>
              <a:gd name="f36" fmla="val 62"/>
              <a:gd name="f37" fmla="val 32"/>
              <a:gd name="f38" fmla="val 30"/>
              <a:gd name="f39" fmla="val 28"/>
              <a:gd name="f40" fmla="val 20"/>
              <a:gd name="f41" fmla="val 18"/>
              <a:gd name="f42" fmla="val 15"/>
              <a:gd name="f43" fmla="val 54"/>
              <a:gd name="f44" fmla="val 12"/>
              <a:gd name="f45" fmla="val 11"/>
              <a:gd name="f46" fmla="val 10"/>
              <a:gd name="f47" fmla="val 8"/>
              <a:gd name="f48" fmla="val 6"/>
              <a:gd name="f49" fmla="val 51"/>
              <a:gd name="f50" fmla="val 2"/>
              <a:gd name="f51" fmla="val 49"/>
              <a:gd name="f52" fmla="val 1"/>
              <a:gd name="f53" fmla="val 3"/>
              <a:gd name="f54" fmla="val 5"/>
              <a:gd name="f55" fmla="val 4"/>
              <a:gd name="f56" fmla="val 26"/>
              <a:gd name="f57" fmla="val 17"/>
              <a:gd name="f58" fmla="val 7"/>
              <a:gd name="f59" fmla="val 9"/>
              <a:gd name="f60" fmla="val 13"/>
              <a:gd name="f61" fmla="val 14"/>
              <a:gd name="f62" fmla="val 16"/>
              <a:gd name="f63" fmla="val 19"/>
              <a:gd name="f64" fmla="*/ f0 1 63"/>
              <a:gd name="f65" fmla="*/ f1 1 48"/>
              <a:gd name="f66" fmla="val f2"/>
              <a:gd name="f67" fmla="val f3"/>
              <a:gd name="f68" fmla="val f4"/>
              <a:gd name="f69" fmla="+- f68 0 f66"/>
              <a:gd name="f70" fmla="+- f67 0 f66"/>
              <a:gd name="f71" fmla="*/ f70 1 63"/>
              <a:gd name="f72" fmla="*/ f69 1 48"/>
              <a:gd name="f73" fmla="*/ f66 1 f71"/>
              <a:gd name="f74" fmla="*/ f67 1 f71"/>
              <a:gd name="f75" fmla="*/ f66 1 f72"/>
              <a:gd name="f76" fmla="*/ f68 1 f72"/>
              <a:gd name="f77" fmla="*/ f73 f64 1"/>
              <a:gd name="f78" fmla="*/ f74 f64 1"/>
              <a:gd name="f79" fmla="*/ f76 f65 1"/>
              <a:gd name="f80" fmla="*/ f75 f6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7" t="f80" r="f78" b="f79"/>
            <a:pathLst>
              <a:path w="63" h="48">
                <a:moveTo>
                  <a:pt x="f5" y="f6"/>
                </a:moveTo>
                <a:cubicBezTo>
                  <a:pt x="f5" y="f7"/>
                  <a:pt x="f7" y="f8"/>
                  <a:pt x="f6" y="f8"/>
                </a:cubicBezTo>
                <a:cubicBezTo>
                  <a:pt x="f9" y="f6"/>
                  <a:pt x="f10" y="f7"/>
                  <a:pt x="f11" y="f7"/>
                </a:cubicBezTo>
                <a:cubicBezTo>
                  <a:pt x="f12" y="f7"/>
                  <a:pt x="f13" y="f10"/>
                  <a:pt x="f13" y="f11"/>
                </a:cubicBezTo>
                <a:cubicBezTo>
                  <a:pt x="f13" y="f12"/>
                  <a:pt x="f13" y="f14"/>
                  <a:pt x="f15" y="f16"/>
                </a:cubicBezTo>
                <a:cubicBezTo>
                  <a:pt x="f15" y="f17"/>
                  <a:pt x="f15" y="f17"/>
                  <a:pt x="f15" y="f17"/>
                </a:cubicBezTo>
                <a:cubicBezTo>
                  <a:pt x="f18" y="f16"/>
                  <a:pt x="f19" y="f16"/>
                  <a:pt x="f19" y="f16"/>
                </a:cubicBezTo>
                <a:cubicBezTo>
                  <a:pt x="f20" y="f16"/>
                  <a:pt x="f4" y="f21"/>
                  <a:pt x="f4" y="f22"/>
                </a:cubicBezTo>
                <a:cubicBezTo>
                  <a:pt x="f23" y="f20"/>
                  <a:pt x="f24" y="f4"/>
                  <a:pt x="f25" y="f20"/>
                </a:cubicBezTo>
                <a:cubicBezTo>
                  <a:pt x="f26" y="f27"/>
                  <a:pt x="f28" y="f18"/>
                  <a:pt x="f28" y="f22"/>
                </a:cubicBezTo>
                <a:cubicBezTo>
                  <a:pt x="f28" y="f27"/>
                  <a:pt x="f29" y="f27"/>
                  <a:pt x="f30" y="f19"/>
                </a:cubicBezTo>
                <a:cubicBezTo>
                  <a:pt x="f30" y="f27"/>
                  <a:pt x="f31" y="f22"/>
                  <a:pt x="f32" y="f18"/>
                </a:cubicBezTo>
                <a:cubicBezTo>
                  <a:pt x="f33" y="f34"/>
                  <a:pt x="f30" y="f15"/>
                  <a:pt x="f31" y="f17"/>
                </a:cubicBezTo>
                <a:cubicBezTo>
                  <a:pt x="f32" y="f14"/>
                  <a:pt x="f35" y="f13"/>
                  <a:pt x="f36" y="f17"/>
                </a:cubicBezTo>
                <a:cubicBezTo>
                  <a:pt x="f3" y="f14"/>
                  <a:pt x="f33" y="f37"/>
                  <a:pt x="f35" y="f11"/>
                </a:cubicBezTo>
                <a:cubicBezTo>
                  <a:pt x="f35" y="f38"/>
                  <a:pt x="f35" y="f39"/>
                  <a:pt x="f32" y="f9"/>
                </a:cubicBezTo>
                <a:cubicBezTo>
                  <a:pt x="f31" y="f9"/>
                  <a:pt x="f32" y="f7"/>
                  <a:pt x="f32" y="f5"/>
                </a:cubicBezTo>
                <a:cubicBezTo>
                  <a:pt x="f32" y="f40"/>
                  <a:pt x="f31" y="f40"/>
                  <a:pt x="f31" y="f40"/>
                </a:cubicBezTo>
                <a:cubicBezTo>
                  <a:pt x="f30" y="f41"/>
                  <a:pt x="f31" y="f42"/>
                  <a:pt x="f29" y="f42"/>
                </a:cubicBezTo>
                <a:cubicBezTo>
                  <a:pt x="f43" y="f42"/>
                  <a:pt x="f28" y="f44"/>
                  <a:pt x="f29" y="f44"/>
                </a:cubicBezTo>
                <a:cubicBezTo>
                  <a:pt x="f31" y="f45"/>
                  <a:pt x="f26" y="f46"/>
                  <a:pt x="f26" y="f47"/>
                </a:cubicBezTo>
                <a:cubicBezTo>
                  <a:pt x="f26" y="f48"/>
                  <a:pt x="f49" y="f50"/>
                  <a:pt x="f24" y="f50"/>
                </a:cubicBezTo>
                <a:cubicBezTo>
                  <a:pt x="f51" y="f52"/>
                  <a:pt x="f19" y="f48"/>
                  <a:pt x="f27" y="f48"/>
                </a:cubicBezTo>
                <a:cubicBezTo>
                  <a:pt x="f18" y="f48"/>
                  <a:pt x="f15" y="f53"/>
                  <a:pt x="f13" y="f54"/>
                </a:cubicBezTo>
                <a:cubicBezTo>
                  <a:pt x="f17" y="f47"/>
                  <a:pt x="f14" y="f55"/>
                  <a:pt x="f12" y="f48"/>
                </a:cubicBezTo>
                <a:cubicBezTo>
                  <a:pt x="f37" y="f47"/>
                  <a:pt x="f11" y="f55"/>
                  <a:pt x="f11" y="f55"/>
                </a:cubicBezTo>
                <a:cubicBezTo>
                  <a:pt x="f11" y="f55"/>
                  <a:pt x="f11" y="f53"/>
                  <a:pt x="f11" y="f50"/>
                </a:cubicBezTo>
                <a:cubicBezTo>
                  <a:pt x="f11" y="f53"/>
                  <a:pt x="f38" y="f53"/>
                  <a:pt x="f38" y="f53"/>
                </a:cubicBezTo>
                <a:cubicBezTo>
                  <a:pt x="f56" y="f55"/>
                  <a:pt x="f41" y="f53"/>
                  <a:pt x="f41" y="f50"/>
                </a:cubicBezTo>
                <a:cubicBezTo>
                  <a:pt x="f57" y="f52"/>
                  <a:pt x="f44" y="f2"/>
                  <a:pt x="f44" y="f2"/>
                </a:cubicBezTo>
                <a:cubicBezTo>
                  <a:pt x="f44" y="f2"/>
                  <a:pt x="f44" y="f53"/>
                  <a:pt x="f46" y="f55"/>
                </a:cubicBezTo>
                <a:cubicBezTo>
                  <a:pt x="f47" y="f55"/>
                  <a:pt x="f46" y="f58"/>
                  <a:pt x="f46" y="f58"/>
                </a:cubicBezTo>
                <a:cubicBezTo>
                  <a:pt x="f46" y="f47"/>
                  <a:pt x="f59" y="f59"/>
                  <a:pt x="f58" y="f59"/>
                </a:cubicBezTo>
                <a:cubicBezTo>
                  <a:pt x="f48" y="f47"/>
                  <a:pt x="f50" y="f44"/>
                  <a:pt x="f52" y="f60"/>
                </a:cubicBezTo>
                <a:cubicBezTo>
                  <a:pt x="f2" y="f60"/>
                  <a:pt x="f2" y="f60"/>
                  <a:pt x="f2" y="f61"/>
                </a:cubicBezTo>
                <a:cubicBezTo>
                  <a:pt x="f53" y="f62"/>
                  <a:pt x="f50" y="f63"/>
                  <a:pt x="f48" y="f5"/>
                </a:cubicBezTo>
                <a:cubicBezTo>
                  <a:pt x="f59" y="f7"/>
                  <a:pt x="f60" y="f9"/>
                  <a:pt x="f42" y="f11"/>
                </a:cubicBezTo>
                <a:cubicBezTo>
                  <a:pt x="f41" y="f10"/>
                  <a:pt x="f5" y="f9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1" name="Google Shape;140;p31">
            <a:extLst>
              <a:ext uri="{FF2B5EF4-FFF2-40B4-BE49-F238E27FC236}">
                <a16:creationId xmlns:a16="http://schemas.microsoft.com/office/drawing/2014/main" id="{A0B68885-B680-5B75-E254-370AA5668104}"/>
              </a:ext>
            </a:extLst>
          </p:cNvPr>
          <p:cNvSpPr/>
          <p:nvPr/>
        </p:nvSpPr>
        <p:spPr>
          <a:xfrm>
            <a:off x="3888184" y="3320881"/>
            <a:ext cx="88431" cy="88285"/>
          </a:xfrm>
          <a:custGeom>
            <a:avLst/>
            <a:gdLst>
              <a:gd name="f0" fmla="val w"/>
              <a:gd name="f1" fmla="val h"/>
              <a:gd name="f2" fmla="val 0"/>
              <a:gd name="f3" fmla="val 35"/>
              <a:gd name="f4" fmla="val 34"/>
              <a:gd name="f5" fmla="val 28"/>
              <a:gd name="f6" fmla="val 19"/>
              <a:gd name="f7" fmla="val 26"/>
              <a:gd name="f8" fmla="val 18"/>
              <a:gd name="f9" fmla="val 24"/>
              <a:gd name="f10" fmla="val 17"/>
              <a:gd name="f11" fmla="val 27"/>
              <a:gd name="f12" fmla="val 16"/>
              <a:gd name="f13" fmla="val 14"/>
              <a:gd name="f14" fmla="val 11"/>
              <a:gd name="f15" fmla="val 10"/>
              <a:gd name="f16" fmla="val 9"/>
              <a:gd name="f17" fmla="val 8"/>
              <a:gd name="f18" fmla="val 25"/>
              <a:gd name="f19" fmla="val 7"/>
              <a:gd name="f20" fmla="val 6"/>
              <a:gd name="f21" fmla="val 23"/>
              <a:gd name="f22" fmla="val 22"/>
              <a:gd name="f23" fmla="val 20"/>
              <a:gd name="f24" fmla="val 12"/>
              <a:gd name="f25" fmla="val 4"/>
              <a:gd name="f26" fmla="val 15"/>
              <a:gd name="f27" fmla="val 1"/>
              <a:gd name="f28" fmla="val 2"/>
              <a:gd name="f29" fmla="val 5"/>
              <a:gd name="f30" fmla="val 3"/>
              <a:gd name="f31" fmla="val 21"/>
              <a:gd name="f32" fmla="val 32"/>
              <a:gd name="f33" fmla="val 30"/>
              <a:gd name="f34" fmla="val 33"/>
              <a:gd name="f35" fmla="val 31"/>
              <a:gd name="f36" fmla="val 29"/>
              <a:gd name="f37" fmla="*/ f0 1 35"/>
              <a:gd name="f38" fmla="*/ f1 1 34"/>
              <a:gd name="f39" fmla="val f2"/>
              <a:gd name="f40" fmla="val f3"/>
              <a:gd name="f41" fmla="val f4"/>
              <a:gd name="f42" fmla="+- f41 0 f39"/>
              <a:gd name="f43" fmla="+- f40 0 f39"/>
              <a:gd name="f44" fmla="*/ f43 1 35"/>
              <a:gd name="f45" fmla="*/ f42 1 34"/>
              <a:gd name="f46" fmla="*/ f39 1 f44"/>
              <a:gd name="f47" fmla="*/ f40 1 f44"/>
              <a:gd name="f48" fmla="*/ f39 1 f45"/>
              <a:gd name="f49" fmla="*/ f41 1 f45"/>
              <a:gd name="f50" fmla="*/ f46 f37 1"/>
              <a:gd name="f51" fmla="*/ f47 f37 1"/>
              <a:gd name="f52" fmla="*/ f49 f38 1"/>
              <a:gd name="f53" fmla="*/ f48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0" t="f53" r="f51" b="f52"/>
            <a:pathLst>
              <a:path w="35" h="34">
                <a:moveTo>
                  <a:pt x="f5" y="f6"/>
                </a:moveTo>
                <a:cubicBezTo>
                  <a:pt x="f7" y="f8"/>
                  <a:pt x="f9" y="f8"/>
                  <a:pt x="f7" y="f10"/>
                </a:cubicBezTo>
                <a:cubicBezTo>
                  <a:pt x="f11" y="f12"/>
                  <a:pt x="f11" y="f13"/>
                  <a:pt x="f11" y="f14"/>
                </a:cubicBezTo>
                <a:cubicBezTo>
                  <a:pt x="f7" y="f15"/>
                  <a:pt x="f11" y="f16"/>
                  <a:pt x="f11" y="f16"/>
                </a:cubicBezTo>
                <a:cubicBezTo>
                  <a:pt x="f7" y="f17"/>
                  <a:pt x="f18" y="f17"/>
                  <a:pt x="f18" y="f19"/>
                </a:cubicBezTo>
                <a:cubicBezTo>
                  <a:pt x="f18" y="f20"/>
                  <a:pt x="f21" y="f17"/>
                  <a:pt x="f22" y="f15"/>
                </a:cubicBezTo>
                <a:cubicBezTo>
                  <a:pt x="f23" y="f24"/>
                  <a:pt x="f10" y="f15"/>
                  <a:pt x="f8" y="f19"/>
                </a:cubicBezTo>
                <a:cubicBezTo>
                  <a:pt x="f8" y="f25"/>
                  <a:pt x="f12" y="f2"/>
                  <a:pt x="f26" y="f2"/>
                </a:cubicBezTo>
                <a:cubicBezTo>
                  <a:pt x="f26" y="f2"/>
                  <a:pt x="f24" y="f2"/>
                  <a:pt x="f16" y="f27"/>
                </a:cubicBezTo>
                <a:cubicBezTo>
                  <a:pt x="f15" y="f28"/>
                  <a:pt x="f16" y="f25"/>
                  <a:pt x="f17" y="f29"/>
                </a:cubicBezTo>
                <a:cubicBezTo>
                  <a:pt x="f17" y="f19"/>
                  <a:pt x="f25" y="f16"/>
                  <a:pt x="f28" y="f14"/>
                </a:cubicBezTo>
                <a:cubicBezTo>
                  <a:pt x="f27" y="f14"/>
                  <a:pt x="f27" y="f24"/>
                  <a:pt x="f2" y="f13"/>
                </a:cubicBezTo>
                <a:cubicBezTo>
                  <a:pt x="f30" y="f12"/>
                  <a:pt x="f19" y="f8"/>
                  <a:pt x="f14" y="f31"/>
                </a:cubicBezTo>
                <a:cubicBezTo>
                  <a:pt x="f10" y="f7"/>
                  <a:pt x="f7" y="f32"/>
                  <a:pt x="f33" y="f34"/>
                </a:cubicBezTo>
                <a:cubicBezTo>
                  <a:pt x="f35" y="f4"/>
                  <a:pt x="f32" y="f4"/>
                  <a:pt x="f32" y="f4"/>
                </a:cubicBezTo>
                <a:cubicBezTo>
                  <a:pt x="f34" y="f36"/>
                  <a:pt x="f3" y="f5"/>
                  <a:pt x="f3" y="f7"/>
                </a:cubicBezTo>
                <a:cubicBezTo>
                  <a:pt x="f3" y="f21"/>
                  <a:pt x="f35" y="f31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2" name="Google Shape;141;p31">
            <a:extLst>
              <a:ext uri="{FF2B5EF4-FFF2-40B4-BE49-F238E27FC236}">
                <a16:creationId xmlns:a16="http://schemas.microsoft.com/office/drawing/2014/main" id="{5716D09A-873C-4F50-0A12-66E260C1ACE0}"/>
              </a:ext>
            </a:extLst>
          </p:cNvPr>
          <p:cNvSpPr/>
          <p:nvPr/>
        </p:nvSpPr>
        <p:spPr>
          <a:xfrm>
            <a:off x="3849358" y="3287094"/>
            <a:ext cx="63623" cy="69759"/>
          </a:xfrm>
          <a:custGeom>
            <a:avLst/>
            <a:gdLst>
              <a:gd name="f0" fmla="val w"/>
              <a:gd name="f1" fmla="val h"/>
              <a:gd name="f2" fmla="val 0"/>
              <a:gd name="f3" fmla="val 25"/>
              <a:gd name="f4" fmla="val 27"/>
              <a:gd name="f5" fmla="val 23"/>
              <a:gd name="f6" fmla="val 18"/>
              <a:gd name="f7" fmla="val 24"/>
              <a:gd name="f8" fmla="val 17"/>
              <a:gd name="f9" fmla="val 15"/>
              <a:gd name="f10" fmla="val 13"/>
              <a:gd name="f11" fmla="val 12"/>
              <a:gd name="f12" fmla="val 10"/>
              <a:gd name="f13" fmla="val 8"/>
              <a:gd name="f14" fmla="val 6"/>
              <a:gd name="f15" fmla="val 16"/>
              <a:gd name="f16" fmla="val 14"/>
              <a:gd name="f17" fmla="val 2"/>
              <a:gd name="f18" fmla="val 1"/>
              <a:gd name="f19" fmla="val 4"/>
              <a:gd name="f20" fmla="val 3"/>
              <a:gd name="f21" fmla="val 9"/>
              <a:gd name="f22" fmla="val 5"/>
              <a:gd name="f23" fmla="val 20"/>
              <a:gd name="f24" fmla="val 22"/>
              <a:gd name="f25" fmla="val 19"/>
              <a:gd name="f26" fmla="*/ f0 1 25"/>
              <a:gd name="f27" fmla="*/ f1 1 27"/>
              <a:gd name="f28" fmla="val f2"/>
              <a:gd name="f29" fmla="val f3"/>
              <a:gd name="f30" fmla="val f4"/>
              <a:gd name="f31" fmla="+- f30 0 f28"/>
              <a:gd name="f32" fmla="+- f29 0 f28"/>
              <a:gd name="f33" fmla="*/ f32 1 25"/>
              <a:gd name="f34" fmla="*/ f31 1 27"/>
              <a:gd name="f35" fmla="*/ f28 1 f33"/>
              <a:gd name="f36" fmla="*/ f29 1 f33"/>
              <a:gd name="f37" fmla="*/ f28 1 f34"/>
              <a:gd name="f38" fmla="*/ f30 1 f34"/>
              <a:gd name="f39" fmla="*/ f35 f26 1"/>
              <a:gd name="f40" fmla="*/ f36 f26 1"/>
              <a:gd name="f41" fmla="*/ f38 f27 1"/>
              <a:gd name="f42" fmla="*/ f37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42" r="f40" b="f41"/>
            <a:pathLst>
              <a:path w="25" h="27">
                <a:moveTo>
                  <a:pt x="f5" y="f6"/>
                </a:moveTo>
                <a:cubicBezTo>
                  <a:pt x="f7" y="f8"/>
                  <a:pt x="f3" y="f9"/>
                  <a:pt x="f7" y="f10"/>
                </a:cubicBezTo>
                <a:cubicBezTo>
                  <a:pt x="f5" y="f11"/>
                  <a:pt x="f5" y="f12"/>
                  <a:pt x="f5" y="f13"/>
                </a:cubicBezTo>
                <a:cubicBezTo>
                  <a:pt x="f5" y="f14"/>
                  <a:pt x="f6" y="f2"/>
                  <a:pt x="f15" y="f2"/>
                </a:cubicBezTo>
                <a:cubicBezTo>
                  <a:pt x="f16" y="f2"/>
                  <a:pt x="f11" y="f17"/>
                  <a:pt x="f12" y="f18"/>
                </a:cubicBezTo>
                <a:cubicBezTo>
                  <a:pt x="f13" y="f18"/>
                  <a:pt x="f14" y="f2"/>
                  <a:pt x="f14" y="f17"/>
                </a:cubicBezTo>
                <a:cubicBezTo>
                  <a:pt x="f14" y="f19"/>
                  <a:pt x="f20" y="f14"/>
                  <a:pt x="f2" y="f13"/>
                </a:cubicBezTo>
                <a:cubicBezTo>
                  <a:pt x="f18" y="f21"/>
                  <a:pt x="f18" y="f12"/>
                  <a:pt x="f18" y="f11"/>
                </a:cubicBezTo>
                <a:cubicBezTo>
                  <a:pt x="f20" y="f6"/>
                  <a:pt x="f22" y="f23"/>
                  <a:pt x="f13" y="f24"/>
                </a:cubicBezTo>
                <a:cubicBezTo>
                  <a:pt x="f21" y="f5"/>
                  <a:pt x="f11" y="f3"/>
                  <a:pt x="f9" y="f4"/>
                </a:cubicBezTo>
                <a:cubicBezTo>
                  <a:pt x="f15" y="f3"/>
                  <a:pt x="f15" y="f7"/>
                  <a:pt x="f8" y="f7"/>
                </a:cubicBezTo>
                <a:cubicBezTo>
                  <a:pt x="f25" y="f24"/>
                  <a:pt x="f5" y="f23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3" name="Google Shape;142;p31">
            <a:extLst>
              <a:ext uri="{FF2B5EF4-FFF2-40B4-BE49-F238E27FC236}">
                <a16:creationId xmlns:a16="http://schemas.microsoft.com/office/drawing/2014/main" id="{9080DD89-93CD-8E51-6846-7AE31A63C841}"/>
              </a:ext>
            </a:extLst>
          </p:cNvPr>
          <p:cNvSpPr/>
          <p:nvPr/>
        </p:nvSpPr>
        <p:spPr>
          <a:xfrm>
            <a:off x="3767392" y="2884895"/>
            <a:ext cx="181179" cy="147145"/>
          </a:xfrm>
          <a:custGeom>
            <a:avLst/>
            <a:gdLst>
              <a:gd name="f0" fmla="val w"/>
              <a:gd name="f1" fmla="val h"/>
              <a:gd name="f2" fmla="val 0"/>
              <a:gd name="f3" fmla="val 71"/>
              <a:gd name="f4" fmla="val 57"/>
              <a:gd name="f5" fmla="val 34"/>
              <a:gd name="f6" fmla="val 44"/>
              <a:gd name="f7" fmla="val 42"/>
              <a:gd name="f8" fmla="val 40"/>
              <a:gd name="f9" fmla="val 38"/>
              <a:gd name="f10" fmla="val 36"/>
              <a:gd name="f11" fmla="val 15"/>
              <a:gd name="f12" fmla="val 70"/>
              <a:gd name="f13" fmla="val 16"/>
              <a:gd name="f14" fmla="val 9"/>
              <a:gd name="f15" fmla="val 3"/>
              <a:gd name="f16" fmla="val 1"/>
              <a:gd name="f17" fmla="val 65"/>
              <a:gd name="f18" fmla="val 60"/>
              <a:gd name="f19" fmla="val 31"/>
              <a:gd name="f20" fmla="val 2"/>
              <a:gd name="f21" fmla="val 30"/>
              <a:gd name="f22" fmla="val 5"/>
              <a:gd name="f23" fmla="val 29"/>
              <a:gd name="f24" fmla="val 8"/>
              <a:gd name="f25" fmla="val 27"/>
              <a:gd name="f26" fmla="val 12"/>
              <a:gd name="f27" fmla="val 18"/>
              <a:gd name="f28" fmla="val 17"/>
              <a:gd name="f29" fmla="val 23"/>
              <a:gd name="f30" fmla="val 37"/>
              <a:gd name="f31" fmla="val 49"/>
              <a:gd name="f32" fmla="val 53"/>
              <a:gd name="f33" fmla="val 55"/>
              <a:gd name="f34" fmla="val 46"/>
              <a:gd name="f35" fmla="*/ f0 1 71"/>
              <a:gd name="f36" fmla="*/ f1 1 57"/>
              <a:gd name="f37" fmla="val f2"/>
              <a:gd name="f38" fmla="val f3"/>
              <a:gd name="f39" fmla="val f4"/>
              <a:gd name="f40" fmla="+- f39 0 f37"/>
              <a:gd name="f41" fmla="+- f38 0 f37"/>
              <a:gd name="f42" fmla="*/ f41 1 71"/>
              <a:gd name="f43" fmla="*/ f40 1 57"/>
              <a:gd name="f44" fmla="*/ f37 1 f42"/>
              <a:gd name="f45" fmla="*/ f38 1 f42"/>
              <a:gd name="f46" fmla="*/ f37 1 f43"/>
              <a:gd name="f47" fmla="*/ f39 1 f43"/>
              <a:gd name="f48" fmla="*/ f44 f35 1"/>
              <a:gd name="f49" fmla="*/ f45 f35 1"/>
              <a:gd name="f50" fmla="*/ f47 f36 1"/>
              <a:gd name="f51" fmla="*/ f46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51" r="f49" b="f50"/>
            <a:pathLst>
              <a:path w="71" h="57">
                <a:moveTo>
                  <a:pt x="f5" y="f6"/>
                </a:moveTo>
                <a:cubicBezTo>
                  <a:pt x="f5" y="f7"/>
                  <a:pt x="f7" y="f8"/>
                  <a:pt x="f7" y="f9"/>
                </a:cubicBezTo>
                <a:cubicBezTo>
                  <a:pt x="f7" y="f10"/>
                  <a:pt x="f7" y="f11"/>
                  <a:pt x="f7" y="f11"/>
                </a:cubicBezTo>
                <a:cubicBezTo>
                  <a:pt x="f7" y="f11"/>
                  <a:pt x="f12" y="f13"/>
                  <a:pt x="f3" y="f11"/>
                </a:cubicBezTo>
                <a:cubicBezTo>
                  <a:pt x="f3" y="f11"/>
                  <a:pt x="f3" y="f14"/>
                  <a:pt x="f3" y="f15"/>
                </a:cubicBezTo>
                <a:cubicBezTo>
                  <a:pt x="f12" y="f16"/>
                  <a:pt x="f3" y="f2"/>
                  <a:pt x="f17" y="f2"/>
                </a:cubicBezTo>
                <a:cubicBezTo>
                  <a:pt x="f18" y="f2"/>
                  <a:pt x="f6" y="f2"/>
                  <a:pt x="f5" y="f2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7" y="f29"/>
                </a:cubicBezTo>
                <a:cubicBezTo>
                  <a:pt x="f28" y="f23"/>
                  <a:pt x="f14" y="f30"/>
                  <a:pt x="f15" y="f31"/>
                </a:cubicBezTo>
                <a:cubicBezTo>
                  <a:pt x="f16" y="f32"/>
                  <a:pt x="f16" y="f33"/>
                  <a:pt x="f2" y="f4"/>
                </a:cubicBezTo>
                <a:cubicBezTo>
                  <a:pt x="f5" y="f4"/>
                  <a:pt x="f5" y="f4"/>
                  <a:pt x="f5" y="f4"/>
                </a:cubicBezTo>
                <a:cubicBezTo>
                  <a:pt x="f5" y="f4"/>
                  <a:pt x="f5" y="f34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4" name="Google Shape;143;p31">
            <a:extLst>
              <a:ext uri="{FF2B5EF4-FFF2-40B4-BE49-F238E27FC236}">
                <a16:creationId xmlns:a16="http://schemas.microsoft.com/office/drawing/2014/main" id="{505BFD0D-B0EF-C3D4-E07D-1B5A0FAEA78A}"/>
              </a:ext>
            </a:extLst>
          </p:cNvPr>
          <p:cNvSpPr/>
          <p:nvPr/>
        </p:nvSpPr>
        <p:spPr>
          <a:xfrm>
            <a:off x="3767392" y="2892521"/>
            <a:ext cx="260978" cy="288840"/>
          </a:xfrm>
          <a:custGeom>
            <a:avLst/>
            <a:gdLst>
              <a:gd name="f0" fmla="val w"/>
              <a:gd name="f1" fmla="val h"/>
              <a:gd name="f2" fmla="val 0"/>
              <a:gd name="f3" fmla="val 102"/>
              <a:gd name="f4" fmla="val 112"/>
              <a:gd name="f5" fmla="val 8"/>
              <a:gd name="f6" fmla="val 97"/>
              <a:gd name="f7" fmla="val 11"/>
              <a:gd name="f8" fmla="val 98"/>
              <a:gd name="f9" fmla="val 16"/>
              <a:gd name="f10" fmla="val 20"/>
              <a:gd name="f11" fmla="val 95"/>
              <a:gd name="f12" fmla="val 22"/>
              <a:gd name="f13" fmla="val 96"/>
              <a:gd name="f14" fmla="val 25"/>
              <a:gd name="f15" fmla="val 27"/>
              <a:gd name="f16" fmla="val 100"/>
              <a:gd name="f17" fmla="val 30"/>
              <a:gd name="f18" fmla="val 32"/>
              <a:gd name="f19" fmla="val 107"/>
              <a:gd name="f20" fmla="val 36"/>
              <a:gd name="f21" fmla="val 108"/>
              <a:gd name="f22" fmla="val 38"/>
              <a:gd name="f23" fmla="val 109"/>
              <a:gd name="f24" fmla="val 39"/>
              <a:gd name="f25" fmla="val 111"/>
              <a:gd name="f26" fmla="val 40"/>
              <a:gd name="f27" fmla="val 42"/>
              <a:gd name="f28" fmla="val 44"/>
              <a:gd name="f29" fmla="val 46"/>
              <a:gd name="f30" fmla="val 104"/>
              <a:gd name="f31" fmla="val 49"/>
              <a:gd name="f32" fmla="val 53"/>
              <a:gd name="f33" fmla="val 54"/>
              <a:gd name="f34" fmla="val 55"/>
              <a:gd name="f35" fmla="val 106"/>
              <a:gd name="f36" fmla="val 57"/>
              <a:gd name="f37" fmla="val 59"/>
              <a:gd name="f38" fmla="val 62"/>
              <a:gd name="f39" fmla="val 65"/>
              <a:gd name="f40" fmla="val 105"/>
              <a:gd name="f41" fmla="val 99"/>
              <a:gd name="f42" fmla="val 88"/>
              <a:gd name="f43" fmla="val 21"/>
              <a:gd name="f44" fmla="val 87"/>
              <a:gd name="f45" fmla="val 74"/>
              <a:gd name="f46" fmla="val 3"/>
              <a:gd name="f47" fmla="val 73"/>
              <a:gd name="f48" fmla="val 2"/>
              <a:gd name="f49" fmla="val 72"/>
              <a:gd name="f50" fmla="val 1"/>
              <a:gd name="f51" fmla="val 71"/>
              <a:gd name="f52" fmla="val 6"/>
              <a:gd name="f53" fmla="val 12"/>
              <a:gd name="f54" fmla="val 70"/>
              <a:gd name="f55" fmla="val 13"/>
              <a:gd name="f56" fmla="val 33"/>
              <a:gd name="f57" fmla="val 35"/>
              <a:gd name="f58" fmla="val 37"/>
              <a:gd name="f59" fmla="val 34"/>
              <a:gd name="f60" fmla="val 41"/>
              <a:gd name="f61" fmla="val 43"/>
              <a:gd name="f62" fmla="val 60"/>
              <a:gd name="f63" fmla="val 5"/>
              <a:gd name="f64" fmla="val 64"/>
              <a:gd name="f65" fmla="val 67"/>
              <a:gd name="f66" fmla="val 7"/>
              <a:gd name="f67" fmla="val 77"/>
              <a:gd name="f68" fmla="val 83"/>
              <a:gd name="f69" fmla="val 91"/>
              <a:gd name="f70" fmla="val 4"/>
              <a:gd name="f71" fmla="val 94"/>
              <a:gd name="f72" fmla="val 101"/>
              <a:gd name="f73" fmla="*/ f0 1 102"/>
              <a:gd name="f74" fmla="*/ f1 1 112"/>
              <a:gd name="f75" fmla="val f2"/>
              <a:gd name="f76" fmla="val f3"/>
              <a:gd name="f77" fmla="val f4"/>
              <a:gd name="f78" fmla="+- f77 0 f75"/>
              <a:gd name="f79" fmla="+- f76 0 f75"/>
              <a:gd name="f80" fmla="*/ f79 1 102"/>
              <a:gd name="f81" fmla="*/ f78 1 112"/>
              <a:gd name="f82" fmla="*/ f75 1 f80"/>
              <a:gd name="f83" fmla="*/ f76 1 f80"/>
              <a:gd name="f84" fmla="*/ f75 1 f81"/>
              <a:gd name="f85" fmla="*/ f77 1 f81"/>
              <a:gd name="f86" fmla="*/ f82 f73 1"/>
              <a:gd name="f87" fmla="*/ f83 f73 1"/>
              <a:gd name="f88" fmla="*/ f85 f74 1"/>
              <a:gd name="f89" fmla="*/ f84 f7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6" t="f89" r="f87" b="f88"/>
            <a:pathLst>
              <a:path w="102" h="112">
                <a:moveTo>
                  <a:pt x="f5" y="f6"/>
                </a:moveTo>
                <a:cubicBezTo>
                  <a:pt x="f7" y="f8"/>
                  <a:pt x="f9" y="f6"/>
                  <a:pt x="f9" y="f6"/>
                </a:cubicBezTo>
                <a:cubicBezTo>
                  <a:pt x="f9" y="f6"/>
                  <a:pt x="f10" y="f11"/>
                  <a:pt x="f12" y="f13"/>
                </a:cubicBezTo>
                <a:cubicBezTo>
                  <a:pt x="f14" y="f8"/>
                  <a:pt x="f15" y="f16"/>
                  <a:pt x="f15" y="f16"/>
                </a:cubicBezTo>
                <a:cubicBezTo>
                  <a:pt x="f17" y="f16"/>
                  <a:pt x="f17" y="f16"/>
                  <a:pt x="f17" y="f16"/>
                </a:cubicBezTo>
                <a:cubicBezTo>
                  <a:pt x="f17" y="f16"/>
                  <a:pt x="f18" y="f19"/>
                  <a:pt x="f20" y="f21"/>
                </a:cubicBezTo>
                <a:cubicBezTo>
                  <a:pt x="f22" y="f23"/>
                  <a:pt x="f24" y="f25"/>
                  <a:pt x="f26" y="f4"/>
                </a:cubicBezTo>
                <a:cubicBezTo>
                  <a:pt x="f27" y="f4"/>
                  <a:pt x="f28" y="f25"/>
                  <a:pt x="f28" y="f23"/>
                </a:cubicBezTo>
                <a:cubicBezTo>
                  <a:pt x="f28" y="f19"/>
                  <a:pt x="f29" y="f30"/>
                  <a:pt x="f31" y="f21"/>
                </a:cubicBezTo>
                <a:cubicBezTo>
                  <a:pt x="f32" y="f25"/>
                  <a:pt x="f32" y="f21"/>
                  <a:pt x="f33" y="f19"/>
                </a:cubicBezTo>
                <a:cubicBezTo>
                  <a:pt x="f34" y="f35"/>
                  <a:pt x="f36" y="f19"/>
                  <a:pt x="f37" y="f19"/>
                </a:cubicBezTo>
                <a:cubicBezTo>
                  <a:pt x="f38" y="f19"/>
                  <a:pt x="f39" y="f35"/>
                  <a:pt x="f39" y="f35"/>
                </a:cubicBezTo>
                <a:cubicBezTo>
                  <a:pt x="f39" y="f35"/>
                  <a:pt x="f13" y="f35"/>
                  <a:pt x="f8" y="f40"/>
                </a:cubicBezTo>
                <a:cubicBezTo>
                  <a:pt x="f41" y="f40"/>
                  <a:pt x="f41" y="f8"/>
                  <a:pt x="f41" y="f8"/>
                </a:cubicBezTo>
                <a:cubicBezTo>
                  <a:pt x="f13" y="f11"/>
                  <a:pt x="f13" y="f11"/>
                  <a:pt x="f13" y="f11"/>
                </a:cubicBezTo>
                <a:cubicBezTo>
                  <a:pt x="f42" y="f43"/>
                  <a:pt x="f42" y="f43"/>
                  <a:pt x="f42" y="f43"/>
                </a:cubicBezTo>
                <a:cubicBezTo>
                  <a:pt x="f3" y="f43"/>
                  <a:pt x="f3" y="f43"/>
                  <a:pt x="f3" y="f43"/>
                </a:cubicBezTo>
                <a:cubicBezTo>
                  <a:pt x="f44" y="f7"/>
                  <a:pt x="f45" y="f46"/>
                  <a:pt x="f47" y="f48"/>
                </a:cubicBezTo>
                <a:cubicBezTo>
                  <a:pt x="f49" y="f50"/>
                  <a:pt x="f51" y="f50"/>
                  <a:pt x="f51" y="f2"/>
                </a:cubicBezTo>
                <a:cubicBezTo>
                  <a:pt x="f51" y="f52"/>
                  <a:pt x="f51" y="f53"/>
                  <a:pt x="f51" y="f53"/>
                </a:cubicBezTo>
                <a:cubicBezTo>
                  <a:pt x="f54" y="f55"/>
                  <a:pt x="f27" y="f53"/>
                  <a:pt x="f27" y="f53"/>
                </a:cubicBezTo>
                <a:cubicBezTo>
                  <a:pt x="f27" y="f53"/>
                  <a:pt x="f27" y="f56"/>
                  <a:pt x="f27" y="f57"/>
                </a:cubicBezTo>
                <a:cubicBezTo>
                  <a:pt x="f27" y="f58"/>
                  <a:pt x="f59" y="f24"/>
                  <a:pt x="f59" y="f60"/>
                </a:cubicBezTo>
                <a:cubicBezTo>
                  <a:pt x="f59" y="f61"/>
                  <a:pt x="f59" y="f33"/>
                  <a:pt x="f59" y="f33"/>
                </a:cubicBezTo>
                <a:cubicBezTo>
                  <a:pt x="f2" y="f33"/>
                  <a:pt x="f2" y="f33"/>
                  <a:pt x="f2" y="f33"/>
                </a:cubicBezTo>
                <a:cubicBezTo>
                  <a:pt x="f2" y="f62"/>
                  <a:pt x="f46" y="f38"/>
                  <a:pt x="f63" y="f64"/>
                </a:cubicBezTo>
                <a:cubicBezTo>
                  <a:pt x="f5" y="f65"/>
                  <a:pt x="f46" y="f49"/>
                  <a:pt x="f66" y="f67"/>
                </a:cubicBezTo>
                <a:cubicBezTo>
                  <a:pt x="f7" y="f68"/>
                  <a:pt x="f52" y="f69"/>
                  <a:pt x="f70" y="f71"/>
                </a:cubicBezTo>
                <a:cubicBezTo>
                  <a:pt x="f46" y="f13"/>
                  <a:pt x="f46" y="f8"/>
                  <a:pt x="f46" y="f72"/>
                </a:cubicBezTo>
                <a:cubicBezTo>
                  <a:pt x="f46" y="f72"/>
                  <a:pt x="f46" y="f72"/>
                  <a:pt x="f46" y="f72"/>
                </a:cubicBezTo>
                <a:cubicBezTo>
                  <a:pt x="f52" y="f16"/>
                  <a:pt x="f63" y="f13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5" name="Google Shape;144;p31">
            <a:extLst>
              <a:ext uri="{FF2B5EF4-FFF2-40B4-BE49-F238E27FC236}">
                <a16:creationId xmlns:a16="http://schemas.microsoft.com/office/drawing/2014/main" id="{7DC8895C-2B10-156A-646E-AEFC198BC9A0}"/>
              </a:ext>
            </a:extLst>
          </p:cNvPr>
          <p:cNvSpPr/>
          <p:nvPr/>
        </p:nvSpPr>
        <p:spPr>
          <a:xfrm>
            <a:off x="3869850" y="2947019"/>
            <a:ext cx="359121" cy="340065"/>
          </a:xfrm>
          <a:custGeom>
            <a:avLst/>
            <a:gdLst>
              <a:gd name="f0" fmla="val w"/>
              <a:gd name="f1" fmla="val h"/>
              <a:gd name="f2" fmla="val 0"/>
              <a:gd name="f3" fmla="val 141"/>
              <a:gd name="f4" fmla="val 132"/>
              <a:gd name="f5" fmla="val 133"/>
              <a:gd name="f6" fmla="val 55"/>
              <a:gd name="f7" fmla="val 48"/>
              <a:gd name="f8" fmla="val 129"/>
              <a:gd name="f9" fmla="val 46"/>
              <a:gd name="f10" fmla="val 125"/>
              <a:gd name="f11" fmla="val 43"/>
              <a:gd name="f12" fmla="val 120"/>
              <a:gd name="f13" fmla="val 117"/>
              <a:gd name="f14" fmla="val 37"/>
              <a:gd name="f15" fmla="val 114"/>
              <a:gd name="f16" fmla="val 35"/>
              <a:gd name="f17" fmla="val 113"/>
              <a:gd name="f18" fmla="val 34"/>
              <a:gd name="f19" fmla="val 85"/>
              <a:gd name="f20" fmla="val 15"/>
              <a:gd name="f21" fmla="val 62"/>
              <a:gd name="f22" fmla="val 56"/>
              <a:gd name="f23" fmla="val 74"/>
              <a:gd name="f24" fmla="val 59"/>
              <a:gd name="f25" fmla="val 77"/>
              <a:gd name="f26" fmla="val 84"/>
              <a:gd name="f27" fmla="val 58"/>
              <a:gd name="f28" fmla="val 25"/>
              <a:gd name="f29" fmla="val 22"/>
              <a:gd name="f30" fmla="val 86"/>
              <a:gd name="f31" fmla="val 19"/>
              <a:gd name="f32" fmla="val 17"/>
              <a:gd name="f33" fmla="val 14"/>
              <a:gd name="f34" fmla="val 13"/>
              <a:gd name="f35" fmla="val 87"/>
              <a:gd name="f36" fmla="val 90"/>
              <a:gd name="f37" fmla="val 9"/>
              <a:gd name="f38" fmla="val 6"/>
              <a:gd name="f39" fmla="val 83"/>
              <a:gd name="f40" fmla="val 4"/>
              <a:gd name="f41" fmla="val 88"/>
              <a:gd name="f42" fmla="val 2"/>
              <a:gd name="f43" fmla="val 91"/>
              <a:gd name="f44" fmla="val 92"/>
              <a:gd name="f45" fmla="val 1"/>
              <a:gd name="f46" fmla="val 93"/>
              <a:gd name="f47" fmla="val 95"/>
              <a:gd name="f48" fmla="val 99"/>
              <a:gd name="f49" fmla="val 3"/>
              <a:gd name="f50" fmla="val 101"/>
              <a:gd name="f51" fmla="val 5"/>
              <a:gd name="f52" fmla="val 102"/>
              <a:gd name="f53" fmla="val 8"/>
              <a:gd name="f54" fmla="val 105"/>
              <a:gd name="f55" fmla="val 106"/>
              <a:gd name="f56" fmla="val 107"/>
              <a:gd name="f57" fmla="val 10"/>
              <a:gd name="f58" fmla="val 115"/>
              <a:gd name="f59" fmla="val 12"/>
              <a:gd name="f60" fmla="val 16"/>
              <a:gd name="f61" fmla="val 112"/>
              <a:gd name="f62" fmla="val 21"/>
              <a:gd name="f63" fmla="val 26"/>
              <a:gd name="f64" fmla="val 110"/>
              <a:gd name="f65" fmla="val 27"/>
              <a:gd name="f66" fmla="val 111"/>
              <a:gd name="f67" fmla="val 28"/>
              <a:gd name="f68" fmla="val 30"/>
              <a:gd name="f69" fmla="val 119"/>
              <a:gd name="f70" fmla="val 33"/>
              <a:gd name="f71" fmla="val 121"/>
              <a:gd name="f72" fmla="val 32"/>
              <a:gd name="f73" fmla="val 31"/>
              <a:gd name="f74" fmla="val 124"/>
              <a:gd name="f75" fmla="val 127"/>
              <a:gd name="f76" fmla="val 36"/>
              <a:gd name="f77" fmla="val 130"/>
              <a:gd name="f78" fmla="val 38"/>
              <a:gd name="f79" fmla="val 131"/>
              <a:gd name="f80" fmla="val 39"/>
              <a:gd name="f81" fmla="val 40"/>
              <a:gd name="f82" fmla="val 42"/>
              <a:gd name="f83" fmla="val 44"/>
              <a:gd name="f84" fmla="val 47"/>
              <a:gd name="f85" fmla="val 128"/>
              <a:gd name="f86" fmla="val 126"/>
              <a:gd name="f87" fmla="val 52"/>
              <a:gd name="f88" fmla="val 53"/>
              <a:gd name="f89" fmla="val 57"/>
              <a:gd name="f90" fmla="val 122"/>
              <a:gd name="f91" fmla="val 60"/>
              <a:gd name="f92" fmla="val 61"/>
              <a:gd name="f93" fmla="val 116"/>
              <a:gd name="f94" fmla="val 65"/>
              <a:gd name="f95" fmla="val 66"/>
              <a:gd name="f96" fmla="val 67"/>
              <a:gd name="f97" fmla="val 69"/>
              <a:gd name="f98" fmla="val 108"/>
              <a:gd name="f99" fmla="val 100"/>
              <a:gd name="f100" fmla="val 72"/>
              <a:gd name="f101" fmla="val 103"/>
              <a:gd name="f102" fmla="val 80"/>
              <a:gd name="f103" fmla="val 81"/>
              <a:gd name="f104" fmla="val 98"/>
              <a:gd name="f105" fmla="val 96"/>
              <a:gd name="f106" fmla="val 94"/>
              <a:gd name="f107" fmla="val 89"/>
              <a:gd name="f108" fmla="val 135"/>
              <a:gd name="f109" fmla="val 136"/>
              <a:gd name="f110" fmla="val 137"/>
              <a:gd name="f111" fmla="val 82"/>
              <a:gd name="f112" fmla="val 138"/>
              <a:gd name="f113" fmla="val 139"/>
              <a:gd name="f114" fmla="val 76"/>
              <a:gd name="f115" fmla="val 140"/>
              <a:gd name="f116" fmla="val 75"/>
              <a:gd name="f117" fmla="val 54"/>
              <a:gd name="f118" fmla="*/ f0 1 141"/>
              <a:gd name="f119" fmla="*/ f1 1 132"/>
              <a:gd name="f120" fmla="val f2"/>
              <a:gd name="f121" fmla="val f3"/>
              <a:gd name="f122" fmla="val f4"/>
              <a:gd name="f123" fmla="+- f122 0 f120"/>
              <a:gd name="f124" fmla="+- f121 0 f120"/>
              <a:gd name="f125" fmla="*/ f124 1 141"/>
              <a:gd name="f126" fmla="*/ f123 1 132"/>
              <a:gd name="f127" fmla="*/ f120 1 f125"/>
              <a:gd name="f128" fmla="*/ f121 1 f125"/>
              <a:gd name="f129" fmla="*/ f120 1 f126"/>
              <a:gd name="f130" fmla="*/ f122 1 f126"/>
              <a:gd name="f131" fmla="*/ f127 f118 1"/>
              <a:gd name="f132" fmla="*/ f128 f118 1"/>
              <a:gd name="f133" fmla="*/ f130 f119 1"/>
              <a:gd name="f134" fmla="*/ f129 f1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1" t="f134" r="f132" b="f133"/>
            <a:pathLst>
              <a:path w="141" h="132">
                <a:moveTo>
                  <a:pt x="f5" y="f6"/>
                </a:moveTo>
                <a:cubicBezTo>
                  <a:pt x="f5" y="f6"/>
                  <a:pt x="f5" y="f7"/>
                  <a:pt x="f8" y="f9"/>
                </a:cubicBezTo>
                <a:cubicBezTo>
                  <a:pt x="f10" y="f11"/>
                  <a:pt x="f12" y="f11"/>
                  <a:pt x="f12" y="f11"/>
                </a:cubicBezTo>
                <a:cubicBezTo>
                  <a:pt x="f12" y="f11"/>
                  <a:pt x="f13" y="f14"/>
                  <a:pt x="f15" y="f16"/>
                </a:cubicBezTo>
                <a:cubicBezTo>
                  <a:pt x="f17" y="f18"/>
                  <a:pt x="f19" y="f20"/>
                  <a:pt x="f21" y="f2"/>
                </a:cubicBezTo>
                <a:cubicBezTo>
                  <a:pt x="f7" y="f2"/>
                  <a:pt x="f7" y="f2"/>
                  <a:pt x="f7" y="f2"/>
                </a:cubicBezTo>
                <a:cubicBezTo>
                  <a:pt x="f22" y="f23"/>
                  <a:pt x="f22" y="f23"/>
                  <a:pt x="f22" y="f23"/>
                </a:cubicBezTo>
                <a:cubicBezTo>
                  <a:pt x="f24" y="f25"/>
                  <a:pt x="f24" y="f25"/>
                  <a:pt x="f24" y="f25"/>
                </a:cubicBezTo>
                <a:cubicBezTo>
                  <a:pt x="f24" y="f25"/>
                  <a:pt x="f24" y="f26"/>
                  <a:pt x="f27" y="f26"/>
                </a:cubicBezTo>
                <a:cubicBezTo>
                  <a:pt x="f22" y="f19"/>
                  <a:pt x="f28" y="f19"/>
                  <a:pt x="f28" y="f19"/>
                </a:cubicBezTo>
                <a:cubicBezTo>
                  <a:pt x="f28" y="f19"/>
                  <a:pt x="f29" y="f30"/>
                  <a:pt x="f31" y="f30"/>
                </a:cubicBezTo>
                <a:cubicBezTo>
                  <a:pt x="f32" y="f30"/>
                  <a:pt x="f20" y="f19"/>
                  <a:pt x="f33" y="f30"/>
                </a:cubicBezTo>
                <a:cubicBezTo>
                  <a:pt x="f34" y="f35"/>
                  <a:pt x="f34" y="f36"/>
                  <a:pt x="f37" y="f35"/>
                </a:cubicBezTo>
                <a:cubicBezTo>
                  <a:pt x="f38" y="f39"/>
                  <a:pt x="f40" y="f30"/>
                  <a:pt x="f40" y="f41"/>
                </a:cubicBezTo>
                <a:cubicBezTo>
                  <a:pt x="f40" y="f36"/>
                  <a:pt x="f42" y="f43"/>
                  <a:pt x="f2" y="f43"/>
                </a:cubicBezTo>
                <a:cubicBezTo>
                  <a:pt x="f2" y="f44"/>
                  <a:pt x="f45" y="f46"/>
                  <a:pt x="f45" y="f46"/>
                </a:cubicBezTo>
                <a:cubicBezTo>
                  <a:pt x="f42" y="f47"/>
                  <a:pt x="f42" y="f47"/>
                  <a:pt x="f42" y="f47"/>
                </a:cubicBezTo>
                <a:cubicBezTo>
                  <a:pt x="f42" y="f47"/>
                  <a:pt x="f42" y="f48"/>
                  <a:pt x="f49" y="f50"/>
                </a:cubicBezTo>
                <a:cubicBezTo>
                  <a:pt x="f51" y="f52"/>
                  <a:pt x="f53" y="f54"/>
                  <a:pt x="f53" y="f55"/>
                </a:cubicBezTo>
                <a:cubicBezTo>
                  <a:pt x="f53" y="f56"/>
                  <a:pt x="f53" y="f17"/>
                  <a:pt x="f53" y="f17"/>
                </a:cubicBezTo>
                <a:cubicBezTo>
                  <a:pt x="f53" y="f17"/>
                  <a:pt x="f37" y="f13"/>
                  <a:pt x="f57" y="f58"/>
                </a:cubicBezTo>
                <a:cubicBezTo>
                  <a:pt x="f59" y="f17"/>
                  <a:pt x="f33" y="f13"/>
                  <a:pt x="f20" y="f15"/>
                </a:cubicBezTo>
                <a:cubicBezTo>
                  <a:pt x="f60" y="f61"/>
                  <a:pt x="f31" y="f58"/>
                  <a:pt x="f62" y="f58"/>
                </a:cubicBezTo>
                <a:cubicBezTo>
                  <a:pt x="f29" y="f58"/>
                  <a:pt x="f63" y="f64"/>
                  <a:pt x="f65" y="f66"/>
                </a:cubicBezTo>
                <a:cubicBezTo>
                  <a:pt x="f67" y="f66"/>
                  <a:pt x="f68" y="f58"/>
                  <a:pt x="f68" y="f13"/>
                </a:cubicBezTo>
                <a:cubicBezTo>
                  <a:pt x="f68" y="f69"/>
                  <a:pt x="f16" y="f12"/>
                  <a:pt x="f70" y="f71"/>
                </a:cubicBezTo>
                <a:cubicBezTo>
                  <a:pt x="f72" y="f71"/>
                  <a:pt x="f73" y="f74"/>
                  <a:pt x="f70" y="f74"/>
                </a:cubicBezTo>
                <a:cubicBezTo>
                  <a:pt x="f16" y="f74"/>
                  <a:pt x="f18" y="f75"/>
                  <a:pt x="f16" y="f8"/>
                </a:cubicBezTo>
                <a:cubicBezTo>
                  <a:pt x="f76" y="f77"/>
                  <a:pt x="f78" y="f79"/>
                  <a:pt x="f80" y="f8"/>
                </a:cubicBezTo>
                <a:cubicBezTo>
                  <a:pt x="f81" y="f75"/>
                  <a:pt x="f82" y="f8"/>
                  <a:pt x="f11" y="f77"/>
                </a:cubicBezTo>
                <a:cubicBezTo>
                  <a:pt x="f83" y="f4"/>
                  <a:pt x="f84" y="f77"/>
                  <a:pt x="f7" y="f85"/>
                </a:cubicBezTo>
                <a:cubicBezTo>
                  <a:pt x="f7" y="f86"/>
                  <a:pt x="f87" y="f10"/>
                  <a:pt x="f87" y="f85"/>
                </a:cubicBezTo>
                <a:cubicBezTo>
                  <a:pt x="f87" y="f77"/>
                  <a:pt x="f88" y="f77"/>
                  <a:pt x="f6" y="f8"/>
                </a:cubicBezTo>
                <a:cubicBezTo>
                  <a:pt x="f22" y="f85"/>
                  <a:pt x="f89" y="f85"/>
                  <a:pt x="f27" y="f85"/>
                </a:cubicBezTo>
                <a:cubicBezTo>
                  <a:pt x="f27" y="f10"/>
                  <a:pt x="f24" y="f90"/>
                  <a:pt x="f91" y="f90"/>
                </a:cubicBezTo>
                <a:cubicBezTo>
                  <a:pt x="f92" y="f12"/>
                  <a:pt x="f27" y="f13"/>
                  <a:pt x="f24" y="f93"/>
                </a:cubicBezTo>
                <a:cubicBezTo>
                  <a:pt x="f92" y="f93"/>
                  <a:pt x="f94" y="f13"/>
                  <a:pt x="f95" y="f17"/>
                </a:cubicBezTo>
                <a:cubicBezTo>
                  <a:pt x="f96" y="f64"/>
                  <a:pt x="f97" y="f98"/>
                  <a:pt x="f97" y="f98"/>
                </a:cubicBezTo>
                <a:cubicBezTo>
                  <a:pt x="f97" y="f98"/>
                  <a:pt x="f97" y="f99"/>
                  <a:pt x="f100" y="f52"/>
                </a:cubicBezTo>
                <a:cubicBezTo>
                  <a:pt x="f23" y="f101"/>
                  <a:pt x="f25" y="f54"/>
                  <a:pt x="f25" y="f52"/>
                </a:cubicBezTo>
                <a:cubicBezTo>
                  <a:pt x="f25" y="f48"/>
                  <a:pt x="f102" y="f50"/>
                  <a:pt x="f103" y="f104"/>
                </a:cubicBezTo>
                <a:cubicBezTo>
                  <a:pt x="f103" y="f47"/>
                  <a:pt x="f39" y="f47"/>
                  <a:pt x="f19" y="f105"/>
                </a:cubicBezTo>
                <a:cubicBezTo>
                  <a:pt x="f30" y="f105"/>
                  <a:pt x="f41" y="f105"/>
                  <a:pt x="f41" y="f106"/>
                </a:cubicBezTo>
                <a:cubicBezTo>
                  <a:pt x="f41" y="f46"/>
                  <a:pt x="f44" y="f46"/>
                  <a:pt x="f47" y="f43"/>
                </a:cubicBezTo>
                <a:cubicBezTo>
                  <a:pt x="f104" y="f107"/>
                  <a:pt x="f99" y="f35"/>
                  <a:pt x="f50" y="f41"/>
                </a:cubicBezTo>
                <a:cubicBezTo>
                  <a:pt x="f101" y="f36"/>
                  <a:pt x="f66" y="f107"/>
                  <a:pt x="f61" y="f107"/>
                </a:cubicBezTo>
                <a:cubicBezTo>
                  <a:pt x="f17" y="f41"/>
                  <a:pt x="f93" y="f30"/>
                  <a:pt x="f69" y="f35"/>
                </a:cubicBezTo>
                <a:cubicBezTo>
                  <a:pt x="f90" y="f35"/>
                  <a:pt x="f8" y="f19"/>
                  <a:pt x="f4" y="f19"/>
                </a:cubicBezTo>
                <a:cubicBezTo>
                  <a:pt x="f108" y="f19"/>
                  <a:pt x="f109" y="f39"/>
                  <a:pt x="f110" y="f111"/>
                </a:cubicBezTo>
                <a:cubicBezTo>
                  <a:pt x="f112" y="f103"/>
                  <a:pt x="f113" y="f114"/>
                  <a:pt x="f115" y="f116"/>
                </a:cubicBezTo>
                <a:cubicBezTo>
                  <a:pt x="f3" y="f116"/>
                  <a:pt x="f115" y="f24"/>
                  <a:pt x="f115" y="f88"/>
                </a:cubicBezTo>
                <a:cubicBezTo>
                  <a:pt x="f110" y="f117"/>
                  <a:pt x="f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6" name="Google Shape;145;p31">
            <a:extLst>
              <a:ext uri="{FF2B5EF4-FFF2-40B4-BE49-F238E27FC236}">
                <a16:creationId xmlns:a16="http://schemas.microsoft.com/office/drawing/2014/main" id="{499B6BB2-A9B8-8C16-94AD-BB9B39812FA4}"/>
              </a:ext>
            </a:extLst>
          </p:cNvPr>
          <p:cNvSpPr/>
          <p:nvPr/>
        </p:nvSpPr>
        <p:spPr>
          <a:xfrm>
            <a:off x="4017590" y="3171550"/>
            <a:ext cx="175784" cy="128619"/>
          </a:xfrm>
          <a:custGeom>
            <a:avLst/>
            <a:gdLst>
              <a:gd name="f0" fmla="val w"/>
              <a:gd name="f1" fmla="val h"/>
              <a:gd name="f2" fmla="val 0"/>
              <a:gd name="f3" fmla="val 69"/>
              <a:gd name="f4" fmla="val 50"/>
              <a:gd name="f5" fmla="val 68"/>
              <a:gd name="f6" fmla="val 28"/>
              <a:gd name="f7" fmla="val 67"/>
              <a:gd name="f8" fmla="val 27"/>
              <a:gd name="f9" fmla="val 65"/>
              <a:gd name="f10" fmla="val 26"/>
              <a:gd name="f11" fmla="val 64"/>
              <a:gd name="f12" fmla="val 22"/>
              <a:gd name="f13" fmla="val 21"/>
              <a:gd name="f14" fmla="val 62"/>
              <a:gd name="f15" fmla="val 23"/>
              <a:gd name="f16" fmla="val 60"/>
              <a:gd name="f17" fmla="val 59"/>
              <a:gd name="f18" fmla="val 58"/>
              <a:gd name="f19" fmla="val 19"/>
              <a:gd name="f20" fmla="val 57"/>
              <a:gd name="f21" fmla="val 55"/>
              <a:gd name="f22" fmla="val 18"/>
              <a:gd name="f23" fmla="val 16"/>
              <a:gd name="f24" fmla="val 14"/>
              <a:gd name="f25" fmla="val 53"/>
              <a:gd name="f26" fmla="val 13"/>
              <a:gd name="f27" fmla="val 51"/>
              <a:gd name="f28" fmla="val 12"/>
              <a:gd name="f29" fmla="val 11"/>
              <a:gd name="f30" fmla="val 49"/>
              <a:gd name="f31" fmla="val 7"/>
              <a:gd name="f32" fmla="val 48"/>
              <a:gd name="f33" fmla="val 4"/>
              <a:gd name="f34" fmla="val 2"/>
              <a:gd name="f35" fmla="val 46"/>
              <a:gd name="f36" fmla="val 44"/>
              <a:gd name="f37" fmla="val 43"/>
              <a:gd name="f38" fmla="val 1"/>
              <a:gd name="f39" fmla="val 42"/>
              <a:gd name="f40" fmla="val 40"/>
              <a:gd name="f41" fmla="val 37"/>
              <a:gd name="f42" fmla="val 34"/>
              <a:gd name="f43" fmla="val 6"/>
              <a:gd name="f44" fmla="val 30"/>
              <a:gd name="f45" fmla="val 9"/>
              <a:gd name="f46" fmla="val 25"/>
              <a:gd name="f47" fmla="val 8"/>
              <a:gd name="f48" fmla="val 15"/>
              <a:gd name="f49" fmla="val 3"/>
              <a:gd name="f50" fmla="val 29"/>
              <a:gd name="f51" fmla="val 33"/>
              <a:gd name="f52" fmla="val 35"/>
              <a:gd name="f53" fmla="val 38"/>
              <a:gd name="f54" fmla="val 41"/>
              <a:gd name="f55" fmla="val 45"/>
              <a:gd name="f56" fmla="val 47"/>
              <a:gd name="f57" fmla="val 20"/>
              <a:gd name="f58" fmla="val 24"/>
              <a:gd name="f59" fmla="val 36"/>
              <a:gd name="f60" fmla="val 39"/>
              <a:gd name="f61" fmla="val 54"/>
              <a:gd name="f62" fmla="val 56"/>
              <a:gd name="f63" fmla="val 61"/>
              <a:gd name="f64" fmla="val 66"/>
              <a:gd name="f65" fmla="val 31"/>
              <a:gd name="f66" fmla="*/ f0 1 69"/>
              <a:gd name="f67" fmla="*/ f1 1 50"/>
              <a:gd name="f68" fmla="val f2"/>
              <a:gd name="f69" fmla="val f3"/>
              <a:gd name="f70" fmla="val f4"/>
              <a:gd name="f71" fmla="+- f70 0 f68"/>
              <a:gd name="f72" fmla="+- f69 0 f68"/>
              <a:gd name="f73" fmla="*/ f72 1 69"/>
              <a:gd name="f74" fmla="*/ f71 1 50"/>
              <a:gd name="f75" fmla="*/ f68 1 f73"/>
              <a:gd name="f76" fmla="*/ f69 1 f73"/>
              <a:gd name="f77" fmla="*/ f68 1 f74"/>
              <a:gd name="f78" fmla="*/ f70 1 f74"/>
              <a:gd name="f79" fmla="*/ f75 f66 1"/>
              <a:gd name="f80" fmla="*/ f76 f66 1"/>
              <a:gd name="f81" fmla="*/ f78 f67 1"/>
              <a:gd name="f82" fmla="*/ f77 f6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9" t="f82" r="f80" b="f81"/>
            <a:pathLst>
              <a:path w="69" h="50">
                <a:moveTo>
                  <a:pt x="f5" y="f6"/>
                </a:moveTo>
                <a:cubicBezTo>
                  <a:pt x="f7" y="f8"/>
                  <a:pt x="f9" y="f10"/>
                  <a:pt x="f9" y="f10"/>
                </a:cubicBezTo>
                <a:cubicBezTo>
                  <a:pt x="f11" y="f10"/>
                  <a:pt x="f9" y="f12"/>
                  <a:pt x="f11" y="f12"/>
                </a:cubicBezTo>
                <a:cubicBezTo>
                  <a:pt x="f11" y="f13"/>
                  <a:pt x="f14" y="f15"/>
                  <a:pt x="f16" y="f12"/>
                </a:cubicBezTo>
                <a:cubicBezTo>
                  <a:pt x="f17" y="f12"/>
                  <a:pt x="f18" y="f19"/>
                  <a:pt x="f20" y="f19"/>
                </a:cubicBezTo>
                <a:cubicBezTo>
                  <a:pt x="f21" y="f19"/>
                  <a:pt x="f21" y="f22"/>
                  <a:pt x="f21" y="f23"/>
                </a:cubicBezTo>
                <a:cubicBezTo>
                  <a:pt x="f21" y="f24"/>
                  <a:pt x="f25" y="f26"/>
                  <a:pt x="f27" y="f28"/>
                </a:cubicBezTo>
                <a:cubicBezTo>
                  <a:pt x="f4" y="f29"/>
                  <a:pt x="f30" y="f31"/>
                  <a:pt x="f30" y="f31"/>
                </a:cubicBezTo>
                <a:cubicBezTo>
                  <a:pt x="f32" y="f31"/>
                  <a:pt x="f32" y="f33"/>
                  <a:pt x="f32" y="f34"/>
                </a:cubicBezTo>
                <a:cubicBezTo>
                  <a:pt x="f35" y="f34"/>
                  <a:pt x="f36" y="f34"/>
                  <a:pt x="f37" y="f38"/>
                </a:cubicBezTo>
                <a:cubicBezTo>
                  <a:pt x="f39" y="f2"/>
                  <a:pt x="f40" y="f34"/>
                  <a:pt x="f41" y="f33"/>
                </a:cubicBezTo>
                <a:cubicBezTo>
                  <a:pt x="f42" y="f43"/>
                  <a:pt x="f44" y="f43"/>
                  <a:pt x="f44" y="f31"/>
                </a:cubicBezTo>
                <a:cubicBezTo>
                  <a:pt x="f44" y="f45"/>
                  <a:pt x="f6" y="f45"/>
                  <a:pt x="f8" y="f45"/>
                </a:cubicBezTo>
                <a:cubicBezTo>
                  <a:pt x="f46" y="f47"/>
                  <a:pt x="f15" y="f47"/>
                  <a:pt x="f15" y="f29"/>
                </a:cubicBezTo>
                <a:cubicBezTo>
                  <a:pt x="f12" y="f24"/>
                  <a:pt x="f19" y="f28"/>
                  <a:pt x="f19" y="f48"/>
                </a:cubicBezTo>
                <a:cubicBezTo>
                  <a:pt x="f19" y="f22"/>
                  <a:pt x="f23" y="f23"/>
                  <a:pt x="f24" y="f48"/>
                </a:cubicBezTo>
                <a:cubicBezTo>
                  <a:pt x="f29" y="f26"/>
                  <a:pt x="f29" y="f13"/>
                  <a:pt x="f29" y="f13"/>
                </a:cubicBezTo>
                <a:cubicBezTo>
                  <a:pt x="f29" y="f13"/>
                  <a:pt x="f45" y="f15"/>
                  <a:pt x="f47" y="f10"/>
                </a:cubicBezTo>
                <a:cubicBezTo>
                  <a:pt x="f31" y="f44"/>
                  <a:pt x="f49" y="f50"/>
                  <a:pt x="f38" y="f50"/>
                </a:cubicBezTo>
                <a:cubicBezTo>
                  <a:pt x="f2" y="f44"/>
                  <a:pt x="f49" y="f51"/>
                  <a:pt x="f34" y="f52"/>
                </a:cubicBezTo>
                <a:cubicBezTo>
                  <a:pt x="f38" y="f52"/>
                  <a:pt x="f2" y="f53"/>
                  <a:pt x="f2" y="f54"/>
                </a:cubicBezTo>
                <a:cubicBezTo>
                  <a:pt x="f38" y="f54"/>
                  <a:pt x="f49" y="f37"/>
                  <a:pt x="f33" y="f36"/>
                </a:cubicBezTo>
                <a:cubicBezTo>
                  <a:pt x="f33" y="f55"/>
                  <a:pt x="f45" y="f4"/>
                  <a:pt x="f29" y="f56"/>
                </a:cubicBezTo>
                <a:cubicBezTo>
                  <a:pt x="f26" y="f55"/>
                  <a:pt x="f57" y="f55"/>
                  <a:pt x="f13" y="f35"/>
                </a:cubicBezTo>
                <a:cubicBezTo>
                  <a:pt x="f15" y="f56"/>
                  <a:pt x="f58" y="f56"/>
                  <a:pt x="f58" y="f55"/>
                </a:cubicBezTo>
                <a:cubicBezTo>
                  <a:pt x="f58" y="f36"/>
                  <a:pt x="f13" y="f53"/>
                  <a:pt x="f12" y="f41"/>
                </a:cubicBezTo>
                <a:cubicBezTo>
                  <a:pt x="f15" y="f52"/>
                  <a:pt x="f37" y="f59"/>
                  <a:pt x="f36" y="f41"/>
                </a:cubicBezTo>
                <a:cubicBezTo>
                  <a:pt x="f36" y="f60"/>
                  <a:pt x="f36" y="f52"/>
                  <a:pt x="f56" y="f52"/>
                </a:cubicBezTo>
                <a:cubicBezTo>
                  <a:pt x="f30" y="f52"/>
                  <a:pt x="f25" y="f41"/>
                  <a:pt x="f61" y="f59"/>
                </a:cubicBezTo>
                <a:cubicBezTo>
                  <a:pt x="f62" y="f59"/>
                  <a:pt x="f18" y="f51"/>
                  <a:pt x="f17" y="f51"/>
                </a:cubicBezTo>
                <a:cubicBezTo>
                  <a:pt x="f63" y="f51"/>
                  <a:pt x="f9" y="f51"/>
                  <a:pt x="f64" y="f65"/>
                </a:cubicBezTo>
                <a:cubicBezTo>
                  <a:pt x="f7" y="f44"/>
                  <a:pt x="f3" y="f44"/>
                  <a:pt x="f5" y="f6"/>
                </a:cubicBezTo>
                <a:cubicBezTo>
                  <a:pt x="f5" y="f6"/>
                  <a:pt x="f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7" name="Google Shape;146;p31">
            <a:extLst>
              <a:ext uri="{FF2B5EF4-FFF2-40B4-BE49-F238E27FC236}">
                <a16:creationId xmlns:a16="http://schemas.microsoft.com/office/drawing/2014/main" id="{78183953-F715-BB42-B214-3DC30C15A5F0}"/>
              </a:ext>
            </a:extLst>
          </p:cNvPr>
          <p:cNvSpPr/>
          <p:nvPr/>
        </p:nvSpPr>
        <p:spPr>
          <a:xfrm>
            <a:off x="4140531" y="2982992"/>
            <a:ext cx="333234" cy="263767"/>
          </a:xfrm>
          <a:custGeom>
            <a:avLst/>
            <a:gdLst>
              <a:gd name="f0" fmla="val w"/>
              <a:gd name="f1" fmla="val h"/>
              <a:gd name="f2" fmla="val 0"/>
              <a:gd name="f3" fmla="val 131"/>
              <a:gd name="f4" fmla="val 102"/>
              <a:gd name="f5" fmla="val 125"/>
              <a:gd name="f6" fmla="val 15"/>
              <a:gd name="f7" fmla="val 13"/>
              <a:gd name="f8" fmla="val 8"/>
              <a:gd name="f9" fmla="val 124"/>
              <a:gd name="f10" fmla="val 4"/>
              <a:gd name="f11" fmla="val 118"/>
              <a:gd name="f12" fmla="val 7"/>
              <a:gd name="f13" fmla="val 116"/>
              <a:gd name="f14" fmla="val 5"/>
              <a:gd name="f15" fmla="val 112"/>
              <a:gd name="f16" fmla="val 2"/>
              <a:gd name="f17" fmla="val 109"/>
              <a:gd name="f18" fmla="val 100"/>
              <a:gd name="f19" fmla="val 64"/>
              <a:gd name="f20" fmla="val 22"/>
              <a:gd name="f21" fmla="val 49"/>
              <a:gd name="f22" fmla="val 35"/>
              <a:gd name="f23" fmla="val 38"/>
              <a:gd name="f24" fmla="val 36"/>
              <a:gd name="f25" fmla="val 39"/>
              <a:gd name="f26" fmla="val 34"/>
              <a:gd name="f27" fmla="val 45"/>
              <a:gd name="f28" fmla="val 61"/>
              <a:gd name="f29" fmla="val 33"/>
              <a:gd name="f30" fmla="val 62"/>
              <a:gd name="f31" fmla="val 32"/>
              <a:gd name="f32" fmla="val 67"/>
              <a:gd name="f33" fmla="val 31"/>
              <a:gd name="f34" fmla="val 68"/>
              <a:gd name="f35" fmla="val 30"/>
              <a:gd name="f36" fmla="val 69"/>
              <a:gd name="f37" fmla="val 29"/>
              <a:gd name="f38" fmla="val 71"/>
              <a:gd name="f39" fmla="val 26"/>
              <a:gd name="f40" fmla="val 23"/>
              <a:gd name="f41" fmla="val 16"/>
              <a:gd name="f42" fmla="val 73"/>
              <a:gd name="f43" fmla="val 10"/>
              <a:gd name="f44" fmla="val 72"/>
              <a:gd name="f45" fmla="val 74"/>
              <a:gd name="f46" fmla="val 6"/>
              <a:gd name="f47" fmla="val 75"/>
              <a:gd name="f48" fmla="val 3"/>
              <a:gd name="f49" fmla="val 77"/>
              <a:gd name="f50" fmla="val 80"/>
              <a:gd name="f51" fmla="val 1"/>
              <a:gd name="f52" fmla="val 84"/>
              <a:gd name="f53" fmla="val 85"/>
              <a:gd name="f54" fmla="val 86"/>
              <a:gd name="f55" fmla="val 87"/>
              <a:gd name="f56" fmla="val 89"/>
              <a:gd name="f57" fmla="val 91"/>
              <a:gd name="f58" fmla="val 92"/>
              <a:gd name="f59" fmla="val 9"/>
              <a:gd name="f60" fmla="val 11"/>
              <a:gd name="f61" fmla="val 95"/>
              <a:gd name="f62" fmla="val 12"/>
              <a:gd name="f63" fmla="val 14"/>
              <a:gd name="f64" fmla="val 96"/>
              <a:gd name="f65" fmla="val 94"/>
              <a:gd name="f66" fmla="val 17"/>
              <a:gd name="f67" fmla="val 99"/>
              <a:gd name="f68" fmla="val 19"/>
              <a:gd name="f69" fmla="val 20"/>
              <a:gd name="f70" fmla="val 101"/>
              <a:gd name="f71" fmla="val 21"/>
              <a:gd name="f72" fmla="val 97"/>
              <a:gd name="f73" fmla="val 98"/>
              <a:gd name="f74" fmla="val 24"/>
              <a:gd name="f75" fmla="val 28"/>
              <a:gd name="f76" fmla="val 93"/>
              <a:gd name="f77" fmla="val 88"/>
              <a:gd name="f78" fmla="val 37"/>
              <a:gd name="f79" fmla="val 41"/>
              <a:gd name="f80" fmla="val 43"/>
              <a:gd name="f81" fmla="val 46"/>
              <a:gd name="f82" fmla="val 83"/>
              <a:gd name="f83" fmla="val 48"/>
              <a:gd name="f84" fmla="val 50"/>
              <a:gd name="f85" fmla="val 53"/>
              <a:gd name="f86" fmla="val 55"/>
              <a:gd name="f87" fmla="val 56"/>
              <a:gd name="f88" fmla="val 57"/>
              <a:gd name="f89" fmla="val 59"/>
              <a:gd name="f90" fmla="val 90"/>
              <a:gd name="f91" fmla="val 65"/>
              <a:gd name="f92" fmla="val 66"/>
              <a:gd name="f93" fmla="val 79"/>
              <a:gd name="f94" fmla="val 81"/>
              <a:gd name="f95" fmla="val 103"/>
              <a:gd name="f96" fmla="val 105"/>
              <a:gd name="f97" fmla="val 107"/>
              <a:gd name="f98" fmla="val 111"/>
              <a:gd name="f99" fmla="val 78"/>
              <a:gd name="f100" fmla="val 113"/>
              <a:gd name="f101" fmla="val 114"/>
              <a:gd name="f102" fmla="val 76"/>
              <a:gd name="f103" fmla="val 115"/>
              <a:gd name="f104" fmla="val 126"/>
              <a:gd name="f105" fmla="val 127"/>
              <a:gd name="f106" fmla="val 128"/>
              <a:gd name="f107" fmla="val 58"/>
              <a:gd name="f108" fmla="val 40"/>
              <a:gd name="f109" fmla="val 129"/>
              <a:gd name="f110" fmla="val 130"/>
              <a:gd name="f111" fmla="val 25"/>
              <a:gd name="f112" fmla="*/ f0 1 131"/>
              <a:gd name="f113" fmla="*/ f1 1 102"/>
              <a:gd name="f114" fmla="val f2"/>
              <a:gd name="f115" fmla="val f3"/>
              <a:gd name="f116" fmla="val f4"/>
              <a:gd name="f117" fmla="+- f116 0 f114"/>
              <a:gd name="f118" fmla="+- f115 0 f114"/>
              <a:gd name="f119" fmla="*/ f118 1 131"/>
              <a:gd name="f120" fmla="*/ f117 1 102"/>
              <a:gd name="f121" fmla="*/ f114 1 f119"/>
              <a:gd name="f122" fmla="*/ f115 1 f119"/>
              <a:gd name="f123" fmla="*/ f114 1 f120"/>
              <a:gd name="f124" fmla="*/ f116 1 f120"/>
              <a:gd name="f125" fmla="*/ f121 f112 1"/>
              <a:gd name="f126" fmla="*/ f122 f112 1"/>
              <a:gd name="f127" fmla="*/ f124 f113 1"/>
              <a:gd name="f128" fmla="*/ f123 f1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5" t="f128" r="f126" b="f127"/>
            <a:pathLst>
              <a:path w="131" h="102">
                <a:moveTo>
                  <a:pt x="f5" y="f6"/>
                </a:moveTo>
                <a:cubicBezTo>
                  <a:pt x="f5" y="f7"/>
                  <a:pt x="f5" y="f8"/>
                  <a:pt x="f9" y="f10"/>
                </a:cubicBezTo>
                <a:cubicBezTo>
                  <a:pt x="f11" y="f12"/>
                  <a:pt x="f11" y="f12"/>
                  <a:pt x="f11" y="f12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2"/>
                  <a:pt x="f18" y="f2"/>
                  <a:pt x="f18" y="f2"/>
                </a:cubicBezTo>
                <a:cubicBezTo>
                  <a:pt x="f19" y="f20"/>
                  <a:pt x="f19" y="f20"/>
                  <a:pt x="f19" y="f20"/>
                </a:cubicBezTo>
                <a:cubicBezTo>
                  <a:pt x="f21" y="f22"/>
                  <a:pt x="f21" y="f22"/>
                  <a:pt x="f21" y="f22"/>
                </a:cubicBezTo>
                <a:cubicBezTo>
                  <a:pt x="f21" y="f22"/>
                  <a:pt x="f23" y="f23"/>
                  <a:pt x="f24" y="f25"/>
                </a:cubicBezTo>
                <a:cubicBezTo>
                  <a:pt x="f22" y="f25"/>
                  <a:pt x="f22" y="f25"/>
                  <a:pt x="f26" y="f25"/>
                </a:cubicBezTo>
                <a:cubicBezTo>
                  <a:pt x="f26" y="f27"/>
                  <a:pt x="f22" y="f28"/>
                  <a:pt x="f26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38"/>
                </a:cubicBezTo>
                <a:cubicBezTo>
                  <a:pt x="f40" y="f38"/>
                  <a:pt x="f41" y="f42"/>
                  <a:pt x="f7" y="f42"/>
                </a:cubicBezTo>
                <a:cubicBezTo>
                  <a:pt x="f43" y="f44"/>
                  <a:pt x="f12" y="f45"/>
                  <a:pt x="f46" y="f47"/>
                </a:cubicBezTo>
                <a:cubicBezTo>
                  <a:pt x="f14" y="f47"/>
                  <a:pt x="f48" y="f47"/>
                  <a:pt x="f2" y="f47"/>
                </a:cubicBezTo>
                <a:cubicBezTo>
                  <a:pt x="f2" y="f49"/>
                  <a:pt x="f2" y="f50"/>
                  <a:pt x="f51" y="f50"/>
                </a:cubicBezTo>
                <a:cubicBezTo>
                  <a:pt x="f51" y="f50"/>
                  <a:pt x="f16" y="f52"/>
                  <a:pt x="f48" y="f53"/>
                </a:cubicBezTo>
                <a:cubicBezTo>
                  <a:pt x="f14" y="f54"/>
                  <a:pt x="f12" y="f55"/>
                  <a:pt x="f12" y="f56"/>
                </a:cubicBezTo>
                <a:cubicBezTo>
                  <a:pt x="f12" y="f57"/>
                  <a:pt x="f12" y="f58"/>
                  <a:pt x="f59" y="f58"/>
                </a:cubicBezTo>
                <a:cubicBezTo>
                  <a:pt x="f43" y="f58"/>
                  <a:pt x="f60" y="f61"/>
                  <a:pt x="f62" y="f61"/>
                </a:cubicBezTo>
                <a:cubicBezTo>
                  <a:pt x="f63" y="f64"/>
                  <a:pt x="f41" y="f65"/>
                  <a:pt x="f41" y="f61"/>
                </a:cubicBezTo>
                <a:cubicBezTo>
                  <a:pt x="f66" y="f61"/>
                  <a:pt x="f41" y="f67"/>
                  <a:pt x="f66" y="f67"/>
                </a:cubicBezTo>
                <a:cubicBezTo>
                  <a:pt x="f66" y="f67"/>
                  <a:pt x="f68" y="f18"/>
                  <a:pt x="f69" y="f70"/>
                </a:cubicBezTo>
                <a:cubicBezTo>
                  <a:pt x="f69" y="f67"/>
                  <a:pt x="f71" y="f64"/>
                  <a:pt x="f40" y="f72"/>
                </a:cubicBezTo>
                <a:cubicBezTo>
                  <a:pt x="f39" y="f73"/>
                  <a:pt x="f74" y="f18"/>
                  <a:pt x="f39" y="f70"/>
                </a:cubicBezTo>
                <a:cubicBezTo>
                  <a:pt x="f75" y="f4"/>
                  <a:pt x="f35" y="f70"/>
                  <a:pt x="f35" y="f18"/>
                </a:cubicBezTo>
                <a:cubicBezTo>
                  <a:pt x="f35" y="f73"/>
                  <a:pt x="f29" y="f65"/>
                  <a:pt x="f29" y="f65"/>
                </a:cubicBezTo>
                <a:cubicBezTo>
                  <a:pt x="f26" y="f76"/>
                  <a:pt x="f26" y="f77"/>
                  <a:pt x="f22" y="f55"/>
                </a:cubicBezTo>
                <a:cubicBezTo>
                  <a:pt x="f78" y="f54"/>
                  <a:pt x="f79" y="f55"/>
                  <a:pt x="f80" y="f55"/>
                </a:cubicBezTo>
                <a:cubicBezTo>
                  <a:pt x="f27" y="f55"/>
                  <a:pt x="f81" y="f82"/>
                  <a:pt x="f83" y="f53"/>
                </a:cubicBezTo>
                <a:cubicBezTo>
                  <a:pt x="f84" y="f55"/>
                  <a:pt x="f85" y="f53"/>
                  <a:pt x="f86" y="f55"/>
                </a:cubicBezTo>
                <a:cubicBezTo>
                  <a:pt x="f87" y="f56"/>
                  <a:pt x="f88" y="f76"/>
                  <a:pt x="f89" y="f58"/>
                </a:cubicBezTo>
                <a:cubicBezTo>
                  <a:pt x="f30" y="f90"/>
                  <a:pt x="f91" y="f90"/>
                  <a:pt x="f92" y="f90"/>
                </a:cubicBezTo>
                <a:cubicBezTo>
                  <a:pt x="f34" y="f90"/>
                  <a:pt x="f38" y="f76"/>
                  <a:pt x="f42" y="f76"/>
                </a:cubicBezTo>
                <a:cubicBezTo>
                  <a:pt x="f45" y="f65"/>
                  <a:pt x="f93" y="f65"/>
                  <a:pt x="f94" y="f76"/>
                </a:cubicBezTo>
                <a:cubicBezTo>
                  <a:pt x="f82" y="f58"/>
                  <a:pt x="f53" y="f56"/>
                  <a:pt x="f55" y="f56"/>
                </a:cubicBezTo>
                <a:cubicBezTo>
                  <a:pt x="f90" y="f56"/>
                  <a:pt x="f72" y="f56"/>
                  <a:pt x="f73" y="f56"/>
                </a:cubicBezTo>
                <a:cubicBezTo>
                  <a:pt x="f18" y="f90"/>
                  <a:pt x="f95" y="f58"/>
                  <a:pt x="f96" y="f57"/>
                </a:cubicBezTo>
                <a:cubicBezTo>
                  <a:pt x="f97" y="f90"/>
                  <a:pt x="f17" y="f54"/>
                  <a:pt x="f98" y="f54"/>
                </a:cubicBezTo>
                <a:cubicBezTo>
                  <a:pt x="f15" y="f53"/>
                  <a:pt x="f15" y="f54"/>
                  <a:pt x="f15" y="f54"/>
                </a:cubicBezTo>
                <a:cubicBezTo>
                  <a:pt x="f15" y="f53"/>
                  <a:pt x="f15" y="f52"/>
                  <a:pt x="f15" y="f82"/>
                </a:cubicBezTo>
                <a:cubicBezTo>
                  <a:pt x="f15" y="f99"/>
                  <a:pt x="f100" y="f50"/>
                  <a:pt x="f101" y="f102"/>
                </a:cubicBezTo>
                <a:cubicBezTo>
                  <a:pt x="f103" y="f38"/>
                  <a:pt x="f104" y="f89"/>
                  <a:pt x="f105" y="f89"/>
                </a:cubicBezTo>
                <a:cubicBezTo>
                  <a:pt x="f106" y="f107"/>
                  <a:pt x="f106" y="f108"/>
                  <a:pt x="f106" y="f23"/>
                </a:cubicBezTo>
                <a:cubicBezTo>
                  <a:pt x="f106" y="f22"/>
                  <a:pt x="f109" y="f31"/>
                  <a:pt x="f110" y="f37"/>
                </a:cubicBezTo>
                <a:cubicBezTo>
                  <a:pt x="f3" y="f111"/>
                  <a:pt x="f106" y="f39"/>
                  <a:pt x="f106" y="f20"/>
                </a:cubicBezTo>
                <a:cubicBezTo>
                  <a:pt x="f109" y="f68"/>
                  <a:pt x="f5" y="f6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8" name="Google Shape;147;p31">
            <a:extLst>
              <a:ext uri="{FF2B5EF4-FFF2-40B4-BE49-F238E27FC236}">
                <a16:creationId xmlns:a16="http://schemas.microsoft.com/office/drawing/2014/main" id="{F086DEBD-CE54-A841-9064-5BD39ECA82FC}"/>
              </a:ext>
            </a:extLst>
          </p:cNvPr>
          <p:cNvSpPr/>
          <p:nvPr/>
        </p:nvSpPr>
        <p:spPr>
          <a:xfrm>
            <a:off x="4425238" y="2982992"/>
            <a:ext cx="216767" cy="361864"/>
          </a:xfrm>
          <a:custGeom>
            <a:avLst/>
            <a:gdLst>
              <a:gd name="f0" fmla="val w"/>
              <a:gd name="f1" fmla="val h"/>
              <a:gd name="f2" fmla="val 0"/>
              <a:gd name="f3" fmla="val 85"/>
              <a:gd name="f4" fmla="val 140"/>
              <a:gd name="f5" fmla="val 84"/>
              <a:gd name="f6" fmla="val 34"/>
              <a:gd name="f7" fmla="val 20"/>
              <a:gd name="f8" fmla="val 12"/>
              <a:gd name="f9" fmla="val 4"/>
              <a:gd name="f10" fmla="val 13"/>
              <a:gd name="f11" fmla="val 8"/>
              <a:gd name="f12" fmla="val 15"/>
              <a:gd name="f13" fmla="val 17"/>
              <a:gd name="f14" fmla="val 19"/>
              <a:gd name="f15" fmla="val 16"/>
              <a:gd name="f16" fmla="val 22"/>
              <a:gd name="f17" fmla="val 26"/>
              <a:gd name="f18" fmla="val 25"/>
              <a:gd name="f19" fmla="val 18"/>
              <a:gd name="f20" fmla="val 29"/>
              <a:gd name="f21" fmla="val 32"/>
              <a:gd name="f22" fmla="val 35"/>
              <a:gd name="f23" fmla="val 38"/>
              <a:gd name="f24" fmla="val 40"/>
              <a:gd name="f25" fmla="val 58"/>
              <a:gd name="f26" fmla="val 59"/>
              <a:gd name="f27" fmla="val 14"/>
              <a:gd name="f28" fmla="val 3"/>
              <a:gd name="f29" fmla="val 71"/>
              <a:gd name="f30" fmla="val 2"/>
              <a:gd name="f31" fmla="val 76"/>
              <a:gd name="f32" fmla="val 1"/>
              <a:gd name="f33" fmla="val 80"/>
              <a:gd name="f34" fmla="val 78"/>
              <a:gd name="f35" fmla="val 83"/>
              <a:gd name="f36" fmla="val 86"/>
              <a:gd name="f37" fmla="val 87"/>
              <a:gd name="f38" fmla="val 89"/>
              <a:gd name="f39" fmla="val 91"/>
              <a:gd name="f40" fmla="val 6"/>
              <a:gd name="f41" fmla="val 11"/>
              <a:gd name="f42" fmla="val 97"/>
              <a:gd name="f43" fmla="val 99"/>
              <a:gd name="f44" fmla="val 101"/>
              <a:gd name="f45" fmla="val 102"/>
              <a:gd name="f46" fmla="val 106"/>
              <a:gd name="f47" fmla="val 110"/>
              <a:gd name="f48" fmla="val 116"/>
              <a:gd name="f49" fmla="val 117"/>
              <a:gd name="f50" fmla="val 118"/>
              <a:gd name="f51" fmla="val 9"/>
              <a:gd name="f52" fmla="val 5"/>
              <a:gd name="f53" fmla="val 119"/>
              <a:gd name="f54" fmla="val 120"/>
              <a:gd name="f55" fmla="val 122"/>
              <a:gd name="f56" fmla="val 7"/>
              <a:gd name="f57" fmla="val 125"/>
              <a:gd name="f58" fmla="val 10"/>
              <a:gd name="f59" fmla="val 128"/>
              <a:gd name="f60" fmla="val 129"/>
              <a:gd name="f61" fmla="val 132"/>
              <a:gd name="f62" fmla="val 135"/>
              <a:gd name="f63" fmla="val 138"/>
              <a:gd name="f64" fmla="val 139"/>
              <a:gd name="f65" fmla="val 137"/>
              <a:gd name="f66" fmla="val 23"/>
              <a:gd name="f67" fmla="val 27"/>
              <a:gd name="f68" fmla="val 36"/>
              <a:gd name="f69" fmla="val 134"/>
              <a:gd name="f70" fmla="val 42"/>
              <a:gd name="f71" fmla="val 44"/>
              <a:gd name="f72" fmla="val 130"/>
              <a:gd name="f73" fmla="val 45"/>
              <a:gd name="f74" fmla="val 127"/>
              <a:gd name="f75" fmla="val 126"/>
              <a:gd name="f76" fmla="val 47"/>
              <a:gd name="f77" fmla="val 54"/>
              <a:gd name="f78" fmla="val 56"/>
              <a:gd name="f79" fmla="val 123"/>
              <a:gd name="f80" fmla="val 63"/>
              <a:gd name="f81" fmla="val 65"/>
              <a:gd name="f82" fmla="val 115"/>
              <a:gd name="f83" fmla="val 66"/>
              <a:gd name="f84" fmla="val 114"/>
              <a:gd name="f85" fmla="val 113"/>
              <a:gd name="f86" fmla="val 111"/>
              <a:gd name="f87" fmla="val 68"/>
              <a:gd name="f88" fmla="val 109"/>
              <a:gd name="f89" fmla="val 107"/>
              <a:gd name="f90" fmla="val 73"/>
              <a:gd name="f91" fmla="val 108"/>
              <a:gd name="f92" fmla="val 74"/>
              <a:gd name="f93" fmla="val 75"/>
              <a:gd name="f94" fmla="val 105"/>
              <a:gd name="f95" fmla="val 103"/>
              <a:gd name="f96" fmla="val 96"/>
              <a:gd name="f97" fmla="val 72"/>
              <a:gd name="f98" fmla="val 93"/>
              <a:gd name="f99" fmla="val 70"/>
              <a:gd name="f100" fmla="val 67"/>
              <a:gd name="f101" fmla="val 69"/>
              <a:gd name="f102" fmla="val 82"/>
              <a:gd name="f103" fmla="val 77"/>
              <a:gd name="f104" fmla="val 57"/>
              <a:gd name="f105" fmla="*/ f0 1 85"/>
              <a:gd name="f106" fmla="*/ f1 1 140"/>
              <a:gd name="f107" fmla="val f2"/>
              <a:gd name="f108" fmla="val f3"/>
              <a:gd name="f109" fmla="val f4"/>
              <a:gd name="f110" fmla="+- f109 0 f107"/>
              <a:gd name="f111" fmla="+- f108 0 f107"/>
              <a:gd name="f112" fmla="*/ f111 1 85"/>
              <a:gd name="f113" fmla="*/ f110 1 140"/>
              <a:gd name="f114" fmla="*/ f107 1 f112"/>
              <a:gd name="f115" fmla="*/ f108 1 f112"/>
              <a:gd name="f116" fmla="*/ f107 1 f113"/>
              <a:gd name="f117" fmla="*/ f109 1 f113"/>
              <a:gd name="f118" fmla="*/ f114 f105 1"/>
              <a:gd name="f119" fmla="*/ f115 f105 1"/>
              <a:gd name="f120" fmla="*/ f117 f106 1"/>
              <a:gd name="f121" fmla="*/ f116 f10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8" t="f121" r="f119" b="f120"/>
            <a:pathLst>
              <a:path w="85" h="140">
                <a:moveTo>
                  <a:pt x="f5" y="f6"/>
                </a:moveTo>
                <a:cubicBezTo>
                  <a:pt x="f7" y="f2"/>
                  <a:pt x="f7" y="f2"/>
                  <a:pt x="f7" y="f2"/>
                </a:cubicBezTo>
                <a:cubicBezTo>
                  <a:pt x="f8" y="f9"/>
                  <a:pt x="f8" y="f9"/>
                  <a:pt x="f8" y="f9"/>
                </a:cubicBezTo>
                <a:cubicBezTo>
                  <a:pt x="f10" y="f11"/>
                  <a:pt x="f10" y="f10"/>
                  <a:pt x="f10" y="f12"/>
                </a:cubicBezTo>
                <a:cubicBezTo>
                  <a:pt x="f10" y="f13"/>
                  <a:pt x="f13" y="f14"/>
                  <a:pt x="f15" y="f16"/>
                </a:cubicBezTo>
                <a:cubicBezTo>
                  <a:pt x="f15" y="f17"/>
                  <a:pt x="f14" y="f18"/>
                  <a:pt x="f19" y="f20"/>
                </a:cubicBezTo>
                <a:cubicBezTo>
                  <a:pt x="f13" y="f21"/>
                  <a:pt x="f15" y="f22"/>
                  <a:pt x="f15" y="f23"/>
                </a:cubicBezTo>
                <a:cubicBezTo>
                  <a:pt x="f15" y="f24"/>
                  <a:pt x="f15" y="f25"/>
                  <a:pt x="f12" y="f26"/>
                </a:cubicBezTo>
                <a:cubicBezTo>
                  <a:pt x="f27" y="f26"/>
                  <a:pt x="f28" y="f29"/>
                  <a:pt x="f30" y="f31"/>
                </a:cubicBezTo>
                <a:cubicBezTo>
                  <a:pt x="f32" y="f33"/>
                  <a:pt x="f2" y="f34"/>
                  <a:pt x="f2" y="f35"/>
                </a:cubicBezTo>
                <a:cubicBezTo>
                  <a:pt x="f2" y="f5"/>
                  <a:pt x="f2" y="f3"/>
                  <a:pt x="f2" y="f36"/>
                </a:cubicBezTo>
                <a:cubicBezTo>
                  <a:pt x="f32" y="f36"/>
                  <a:pt x="f32" y="f37"/>
                  <a:pt x="f30" y="f37"/>
                </a:cubicBezTo>
                <a:cubicBezTo>
                  <a:pt x="f28" y="f38"/>
                  <a:pt x="f28" y="f39"/>
                  <a:pt x="f40" y="f39"/>
                </a:cubicBezTo>
                <a:cubicBezTo>
                  <a:pt x="f11" y="f39"/>
                  <a:pt x="f41" y="f42"/>
                  <a:pt x="f41" y="f43"/>
                </a:cubicBezTo>
                <a:cubicBezTo>
                  <a:pt x="f41" y="f44"/>
                  <a:pt x="f8" y="f45"/>
                  <a:pt x="f8" y="f46"/>
                </a:cubicBezTo>
                <a:cubicBezTo>
                  <a:pt x="f8" y="f47"/>
                  <a:pt x="f27" y="f48"/>
                  <a:pt x="f12" y="f49"/>
                </a:cubicBezTo>
                <a:cubicBezTo>
                  <a:pt x="f13" y="f50"/>
                  <a:pt x="f12" y="f50"/>
                  <a:pt x="f8" y="f50"/>
                </a:cubicBezTo>
                <a:cubicBezTo>
                  <a:pt x="f51" y="f50"/>
                  <a:pt x="f52" y="f50"/>
                  <a:pt x="f52" y="f53"/>
                </a:cubicBezTo>
                <a:cubicBezTo>
                  <a:pt x="f52" y="f54"/>
                  <a:pt x="f9" y="f55"/>
                  <a:pt x="f56" y="f57"/>
                </a:cubicBezTo>
                <a:cubicBezTo>
                  <a:pt x="f58" y="f59"/>
                  <a:pt x="f10" y="f60"/>
                  <a:pt x="f27" y="f61"/>
                </a:cubicBezTo>
                <a:cubicBezTo>
                  <a:pt x="f12" y="f62"/>
                  <a:pt x="f15" y="f63"/>
                  <a:pt x="f13" y="f64"/>
                </a:cubicBezTo>
                <a:cubicBezTo>
                  <a:pt x="f19" y="f4"/>
                  <a:pt x="f7" y="f4"/>
                  <a:pt x="f16" y="f65"/>
                </a:cubicBezTo>
                <a:cubicBezTo>
                  <a:pt x="f66" y="f62"/>
                  <a:pt x="f18" y="f64"/>
                  <a:pt x="f67" y="f65"/>
                </a:cubicBezTo>
                <a:cubicBezTo>
                  <a:pt x="f20" y="f62"/>
                  <a:pt x="f22" y="f62"/>
                  <a:pt x="f68" y="f69"/>
                </a:cubicBezTo>
                <a:cubicBezTo>
                  <a:pt x="f23" y="f69"/>
                  <a:pt x="f70" y="f61"/>
                  <a:pt x="f71" y="f72"/>
                </a:cubicBezTo>
                <a:cubicBezTo>
                  <a:pt x="f73" y="f60"/>
                  <a:pt x="f70" y="f74"/>
                  <a:pt x="f71" y="f75"/>
                </a:cubicBezTo>
                <a:cubicBezTo>
                  <a:pt x="f76" y="f57"/>
                  <a:pt x="f77" y="f74"/>
                  <a:pt x="f78" y="f79"/>
                </a:cubicBezTo>
                <a:cubicBezTo>
                  <a:pt x="f26" y="f54"/>
                  <a:pt x="f80" y="f48"/>
                  <a:pt x="f81" y="f82"/>
                </a:cubicBezTo>
                <a:cubicBezTo>
                  <a:pt x="f83" y="f84"/>
                  <a:pt x="f81" y="f85"/>
                  <a:pt x="f83" y="f86"/>
                </a:cubicBezTo>
                <a:cubicBezTo>
                  <a:pt x="f87" y="f88"/>
                  <a:pt x="f29" y="f89"/>
                  <a:pt x="f90" y="f91"/>
                </a:cubicBezTo>
                <a:cubicBezTo>
                  <a:pt x="f92" y="f88"/>
                  <a:pt x="f92" y="f88"/>
                  <a:pt x="f93" y="f88"/>
                </a:cubicBezTo>
                <a:cubicBezTo>
                  <a:pt x="f93" y="f91"/>
                  <a:pt x="f92" y="f91"/>
                  <a:pt x="f92" y="f91"/>
                </a:cubicBezTo>
                <a:cubicBezTo>
                  <a:pt x="f93" y="f94"/>
                  <a:pt x="f93" y="f94"/>
                  <a:pt x="f93" y="f94"/>
                </a:cubicBezTo>
                <a:cubicBezTo>
                  <a:pt x="f93" y="f94"/>
                  <a:pt x="f29" y="f95"/>
                  <a:pt x="f29" y="f43"/>
                </a:cubicBezTo>
                <a:cubicBezTo>
                  <a:pt x="f29" y="f96"/>
                  <a:pt x="f97" y="f98"/>
                  <a:pt x="f99" y="f98"/>
                </a:cubicBezTo>
                <a:cubicBezTo>
                  <a:pt x="f100" y="f98"/>
                  <a:pt x="f100" y="f39"/>
                  <a:pt x="f101" y="f38"/>
                </a:cubicBezTo>
                <a:cubicBezTo>
                  <a:pt x="f29" y="f36"/>
                  <a:pt x="f83" y="f102"/>
                  <a:pt x="f101" y="f102"/>
                </a:cubicBezTo>
                <a:cubicBezTo>
                  <a:pt x="f90" y="f102"/>
                  <a:pt x="f99" y="f103"/>
                  <a:pt x="f90" y="f31"/>
                </a:cubicBezTo>
                <a:cubicBezTo>
                  <a:pt x="f93" y="f31"/>
                  <a:pt x="f31" y="f92"/>
                  <a:pt x="f31" y="f29"/>
                </a:cubicBezTo>
                <a:cubicBezTo>
                  <a:pt x="f31" y="f87"/>
                  <a:pt x="f102" y="f100"/>
                  <a:pt x="f35" y="f83"/>
                </a:cubicBezTo>
                <a:cubicBezTo>
                  <a:pt x="f3" y="f83"/>
                  <a:pt x="f5" y="f104"/>
                  <a:pt x="f5" y="f104"/>
                </a:cubicBezTo>
                <a:lnTo>
                  <a:pt x="f5" y="f6"/>
                </a:ln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39" name="Google Shape;148;p31">
            <a:extLst>
              <a:ext uri="{FF2B5EF4-FFF2-40B4-BE49-F238E27FC236}">
                <a16:creationId xmlns:a16="http://schemas.microsoft.com/office/drawing/2014/main" id="{B407CCFF-1C3B-5928-BB02-A61D05264DF9}"/>
              </a:ext>
            </a:extLst>
          </p:cNvPr>
          <p:cNvSpPr/>
          <p:nvPr/>
        </p:nvSpPr>
        <p:spPr>
          <a:xfrm>
            <a:off x="4652796" y="2781348"/>
            <a:ext cx="237259" cy="237615"/>
          </a:xfrm>
          <a:custGeom>
            <a:avLst/>
            <a:gdLst>
              <a:gd name="f0" fmla="val w"/>
              <a:gd name="f1" fmla="val h"/>
              <a:gd name="f2" fmla="val 0"/>
              <a:gd name="f3" fmla="val 93"/>
              <a:gd name="f4" fmla="val 92"/>
              <a:gd name="f5" fmla="val 87"/>
              <a:gd name="f6" fmla="val 20"/>
              <a:gd name="f7" fmla="val 81"/>
              <a:gd name="f8" fmla="val 5"/>
              <a:gd name="f9" fmla="val 80"/>
              <a:gd name="f10" fmla="val 6"/>
              <a:gd name="f11" fmla="val 7"/>
              <a:gd name="f12" fmla="val 79"/>
              <a:gd name="f13" fmla="val 8"/>
              <a:gd name="f14" fmla="val 74"/>
              <a:gd name="f15" fmla="val 71"/>
              <a:gd name="f16" fmla="val 67"/>
              <a:gd name="f17" fmla="val 64"/>
              <a:gd name="f18" fmla="val 60"/>
              <a:gd name="f19" fmla="val 4"/>
              <a:gd name="f20" fmla="val 56"/>
              <a:gd name="f21" fmla="val 2"/>
              <a:gd name="f22" fmla="val 44"/>
              <a:gd name="f23" fmla="val 42"/>
              <a:gd name="f24" fmla="val 41"/>
              <a:gd name="f25" fmla="val 9"/>
              <a:gd name="f26" fmla="val 37"/>
              <a:gd name="f27" fmla="val 33"/>
              <a:gd name="f28" fmla="val 29"/>
              <a:gd name="f29" fmla="val 24"/>
              <a:gd name="f30" fmla="val 18"/>
              <a:gd name="f31" fmla="val 3"/>
              <a:gd name="f32" fmla="val 11"/>
              <a:gd name="f33" fmla="val 1"/>
              <a:gd name="f34" fmla="val 10"/>
              <a:gd name="f35" fmla="val 13"/>
              <a:gd name="f36" fmla="val 16"/>
              <a:gd name="f37" fmla="val 25"/>
              <a:gd name="f38" fmla="val 90"/>
              <a:gd name="f39" fmla="val 54"/>
              <a:gd name="f40" fmla="val 89"/>
              <a:gd name="f41" fmla="val 57"/>
              <a:gd name="f42" fmla="val 88"/>
              <a:gd name="f43" fmla="val 59"/>
              <a:gd name="f44" fmla="val 61"/>
              <a:gd name="f45" fmla="val 72"/>
              <a:gd name="f46" fmla="val 77"/>
              <a:gd name="f47" fmla="val 78"/>
              <a:gd name="f48" fmla="val 82"/>
              <a:gd name="f49" fmla="val 86"/>
              <a:gd name="f50" fmla="val 85"/>
              <a:gd name="f51" fmla="val 83"/>
              <a:gd name="f52" fmla="val 76"/>
              <a:gd name="f53" fmla="val 66"/>
              <a:gd name="f54" fmla="val 52"/>
              <a:gd name="f55" fmla="val 49"/>
              <a:gd name="f56" fmla="val 46"/>
              <a:gd name="f57" fmla="val 75"/>
              <a:gd name="f58" fmla="val 40"/>
              <a:gd name="f59" fmla="val 73"/>
              <a:gd name="f60" fmla="val 69"/>
              <a:gd name="f61" fmla="val 31"/>
              <a:gd name="f62" fmla="val 26"/>
              <a:gd name="f63" fmla="val 15"/>
              <a:gd name="f64" fmla="val 70"/>
              <a:gd name="f65" fmla="val 38"/>
              <a:gd name="f66" fmla="val 84"/>
              <a:gd name="f67" fmla="*/ f0 1 93"/>
              <a:gd name="f68" fmla="*/ f1 1 92"/>
              <a:gd name="f69" fmla="val f2"/>
              <a:gd name="f70" fmla="val f3"/>
              <a:gd name="f71" fmla="val f4"/>
              <a:gd name="f72" fmla="+- f71 0 f69"/>
              <a:gd name="f73" fmla="+- f70 0 f69"/>
              <a:gd name="f74" fmla="*/ f73 1 93"/>
              <a:gd name="f75" fmla="*/ f72 1 92"/>
              <a:gd name="f76" fmla="*/ f69 1 f74"/>
              <a:gd name="f77" fmla="*/ f70 1 f74"/>
              <a:gd name="f78" fmla="*/ f69 1 f75"/>
              <a:gd name="f79" fmla="*/ f71 1 f75"/>
              <a:gd name="f80" fmla="*/ f76 f67 1"/>
              <a:gd name="f81" fmla="*/ f77 f67 1"/>
              <a:gd name="f82" fmla="*/ f79 f68 1"/>
              <a:gd name="f83" fmla="*/ f78 f6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0" t="f83" r="f81" b="f82"/>
            <a:pathLst>
              <a:path w="93" h="92">
                <a:moveTo>
                  <a:pt x="f5" y="f6"/>
                </a:moveTo>
                <a:cubicBezTo>
                  <a:pt x="f7" y="f8"/>
                  <a:pt x="f7" y="f8"/>
                  <a:pt x="f7" y="f8"/>
                </a:cubicBezTo>
                <a:cubicBezTo>
                  <a:pt x="f9" y="f10"/>
                  <a:pt x="f9" y="f11"/>
                  <a:pt x="f9" y="f11"/>
                </a:cubicBezTo>
                <a:cubicBezTo>
                  <a:pt x="f12" y="f13"/>
                  <a:pt x="f14" y="f8"/>
                  <a:pt x="f15" y="f10"/>
                </a:cubicBezTo>
                <a:cubicBezTo>
                  <a:pt x="f16" y="f11"/>
                  <a:pt x="f17" y="f10"/>
                  <a:pt x="f18" y="f19"/>
                </a:cubicBezTo>
                <a:cubicBezTo>
                  <a:pt x="f20" y="f21"/>
                  <a:pt x="f22" y="f8"/>
                  <a:pt x="f23" y="f11"/>
                </a:cubicBezTo>
                <a:cubicBezTo>
                  <a:pt x="f24" y="f25"/>
                  <a:pt x="f26" y="f25"/>
                  <a:pt x="f27" y="f13"/>
                </a:cubicBezTo>
                <a:cubicBezTo>
                  <a:pt x="f28" y="f10"/>
                  <a:pt x="f29" y="f19"/>
                  <a:pt x="f30" y="f31"/>
                </a:cubicBezTo>
                <a:cubicBezTo>
                  <a:pt x="f32" y="f31"/>
                  <a:pt x="f10" y="f21"/>
                  <a:pt x="f8" y="f2"/>
                </a:cubicBezTo>
                <a:cubicBezTo>
                  <a:pt x="f8" y="f33"/>
                  <a:pt x="f19" y="f21"/>
                  <a:pt x="f19" y="f21"/>
                </a:cubicBezTo>
                <a:cubicBezTo>
                  <a:pt x="f21" y="f13"/>
                  <a:pt x="f10" y="f34"/>
                  <a:pt x="f31" y="f35"/>
                </a:cubicBezTo>
                <a:cubicBezTo>
                  <a:pt x="f2" y="f36"/>
                  <a:pt x="f31" y="f6"/>
                  <a:pt x="f31" y="f37"/>
                </a:cubicBezTo>
                <a:cubicBezTo>
                  <a:pt x="f31" y="f28"/>
                  <a:pt x="f31" y="f16"/>
                  <a:pt x="f31" y="f38"/>
                </a:cubicBezTo>
                <a:cubicBezTo>
                  <a:pt x="f39" y="f38"/>
                  <a:pt x="f39" y="f38"/>
                  <a:pt x="f39" y="f38"/>
                </a:cubicBezTo>
                <a:cubicBezTo>
                  <a:pt x="f39" y="f38"/>
                  <a:pt x="f20" y="f40"/>
                  <a:pt x="f41" y="f42"/>
                </a:cubicBezTo>
                <a:cubicBezTo>
                  <a:pt x="f43" y="f5"/>
                  <a:pt x="f44" y="f38"/>
                  <a:pt x="f44" y="f38"/>
                </a:cubicBezTo>
                <a:cubicBezTo>
                  <a:pt x="f45" y="f38"/>
                  <a:pt x="f45" y="f38"/>
                  <a:pt x="f45" y="f38"/>
                </a:cubicBezTo>
                <a:cubicBezTo>
                  <a:pt x="f45" y="f38"/>
                  <a:pt x="f14" y="f4"/>
                  <a:pt x="f46" y="f4"/>
                </a:cubicBezTo>
                <a:cubicBezTo>
                  <a:pt x="f12" y="f4"/>
                  <a:pt x="f47" y="f42"/>
                  <a:pt x="f48" y="f42"/>
                </a:cubicBezTo>
                <a:cubicBezTo>
                  <a:pt x="f49" y="f42"/>
                  <a:pt x="f50" y="f48"/>
                  <a:pt x="f5" y="f48"/>
                </a:cubicBezTo>
                <a:cubicBezTo>
                  <a:pt x="f38" y="f48"/>
                  <a:pt x="f40" y="f51"/>
                  <a:pt x="f4" y="f12"/>
                </a:cubicBezTo>
                <a:cubicBezTo>
                  <a:pt x="f4" y="f12"/>
                  <a:pt x="f4" y="f12"/>
                  <a:pt x="f4" y="f12"/>
                </a:cubicBezTo>
                <a:cubicBezTo>
                  <a:pt x="f4" y="f47"/>
                  <a:pt x="f4" y="f46"/>
                  <a:pt x="f4" y="f52"/>
                </a:cubicBezTo>
                <a:cubicBezTo>
                  <a:pt x="f3" y="f45"/>
                  <a:pt x="f38" y="f45"/>
                  <a:pt x="f42" y="f53"/>
                </a:cubicBezTo>
                <a:cubicBezTo>
                  <a:pt x="f49" y="f44"/>
                  <a:pt x="f12" y="f54"/>
                  <a:pt x="f12" y="f55"/>
                </a:cubicBezTo>
                <a:cubicBezTo>
                  <a:pt x="f12" y="f56"/>
                  <a:pt x="f57" y="f22"/>
                  <a:pt x="f57" y="f58"/>
                </a:cubicBezTo>
                <a:cubicBezTo>
                  <a:pt x="f57" y="f26"/>
                  <a:pt x="f59" y="f26"/>
                  <a:pt x="f60" y="f61"/>
                </a:cubicBezTo>
                <a:cubicBezTo>
                  <a:pt x="f53" y="f62"/>
                  <a:pt x="f17" y="f36"/>
                  <a:pt x="f53" y="f36"/>
                </a:cubicBezTo>
                <a:cubicBezTo>
                  <a:pt x="f16" y="f63"/>
                  <a:pt x="f64" y="f29"/>
                  <a:pt x="f15" y="f62"/>
                </a:cubicBezTo>
                <a:cubicBezTo>
                  <a:pt x="f45" y="f28"/>
                  <a:pt x="f46" y="f65"/>
                  <a:pt x="f9" y="f65"/>
                </a:cubicBezTo>
                <a:cubicBezTo>
                  <a:pt x="f51" y="f65"/>
                  <a:pt x="f66" y="f37"/>
                  <a:pt x="f50" y="f62"/>
                </a:cubicBezTo>
                <a:cubicBezTo>
                  <a:pt x="f50" y="f62"/>
                  <a:pt x="f50" y="f62"/>
                  <a:pt x="f50" y="f62"/>
                </a:cubicBezTo>
                <a:cubicBezTo>
                  <a:pt x="f50" y="f29"/>
                  <a:pt x="f50" y="f29"/>
                  <a:pt x="f50" y="f29"/>
                </a:cubicBezTo>
                <a:lnTo>
                  <a:pt x="f5" y="f6"/>
                </a:ln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40" name="Google Shape;149;p31">
            <a:extLst>
              <a:ext uri="{FF2B5EF4-FFF2-40B4-BE49-F238E27FC236}">
                <a16:creationId xmlns:a16="http://schemas.microsoft.com/office/drawing/2014/main" id="{5428B149-1860-4BCD-6CD9-1DCE72F4AB1D}"/>
              </a:ext>
            </a:extLst>
          </p:cNvPr>
          <p:cNvSpPr/>
          <p:nvPr/>
        </p:nvSpPr>
        <p:spPr>
          <a:xfrm>
            <a:off x="4323868" y="3454941"/>
            <a:ext cx="121862" cy="137333"/>
          </a:xfrm>
          <a:custGeom>
            <a:avLst/>
            <a:gdLst>
              <a:gd name="f0" fmla="val w"/>
              <a:gd name="f1" fmla="val h"/>
              <a:gd name="f2" fmla="val 0"/>
              <a:gd name="f3" fmla="val 48"/>
              <a:gd name="f4" fmla="val 53"/>
              <a:gd name="f5" fmla="val 24"/>
              <a:gd name="f6" fmla="val 50"/>
              <a:gd name="f7" fmla="val 28"/>
              <a:gd name="f8" fmla="val 27"/>
              <a:gd name="f9" fmla="val 25"/>
              <a:gd name="f10" fmla="val 44"/>
              <a:gd name="f11" fmla="val 39"/>
              <a:gd name="f12" fmla="val 40"/>
              <a:gd name="f13" fmla="val 30"/>
              <a:gd name="f14" fmla="val 33"/>
              <a:gd name="f15" fmla="val 32"/>
              <a:gd name="f16" fmla="val 35"/>
              <a:gd name="f17" fmla="val 34"/>
              <a:gd name="f18" fmla="val 36"/>
              <a:gd name="f19" fmla="val 37"/>
              <a:gd name="f20" fmla="val 41"/>
              <a:gd name="f21" fmla="val 42"/>
              <a:gd name="f22" fmla="val 45"/>
              <a:gd name="f23" fmla="val 46"/>
              <a:gd name="f24" fmla="val 23"/>
              <a:gd name="f25" fmla="val 43"/>
              <a:gd name="f26" fmla="val 21"/>
              <a:gd name="f27" fmla="val 18"/>
              <a:gd name="f28" fmla="val 16"/>
              <a:gd name="f29" fmla="val 47"/>
              <a:gd name="f30" fmla="val 14"/>
              <a:gd name="f31" fmla="val 11"/>
              <a:gd name="f32" fmla="val 9"/>
              <a:gd name="f33" fmla="val 7"/>
              <a:gd name="f34" fmla="val 8"/>
              <a:gd name="f35" fmla="val 4"/>
              <a:gd name="f36" fmla="val 38"/>
              <a:gd name="f37" fmla="val 1"/>
              <a:gd name="f38" fmla="val 12"/>
              <a:gd name="f39" fmla="val 10"/>
              <a:gd name="f40" fmla="val 13"/>
              <a:gd name="f41" fmla="val 6"/>
              <a:gd name="f42" fmla="val 5"/>
              <a:gd name="f43" fmla="val 15"/>
              <a:gd name="f44" fmla="val 17"/>
              <a:gd name="f45" fmla="val 20"/>
              <a:gd name="f46" fmla="val 22"/>
              <a:gd name="f47" fmla="val 3"/>
              <a:gd name="f48" fmla="val 26"/>
              <a:gd name="f49" fmla="val 2"/>
              <a:gd name="f50" fmla="val 52"/>
              <a:gd name="f51" fmla="*/ f0 1 48"/>
              <a:gd name="f52" fmla="*/ f1 1 53"/>
              <a:gd name="f53" fmla="val f2"/>
              <a:gd name="f54" fmla="val f3"/>
              <a:gd name="f55" fmla="val f4"/>
              <a:gd name="f56" fmla="+- f55 0 f53"/>
              <a:gd name="f57" fmla="+- f54 0 f53"/>
              <a:gd name="f58" fmla="*/ f57 1 48"/>
              <a:gd name="f59" fmla="*/ f56 1 53"/>
              <a:gd name="f60" fmla="*/ f53 1 f58"/>
              <a:gd name="f61" fmla="*/ f54 1 f58"/>
              <a:gd name="f62" fmla="*/ f53 1 f59"/>
              <a:gd name="f63" fmla="*/ f55 1 f59"/>
              <a:gd name="f64" fmla="*/ f60 f51 1"/>
              <a:gd name="f65" fmla="*/ f61 f51 1"/>
              <a:gd name="f66" fmla="*/ f63 f52 1"/>
              <a:gd name="f67" fmla="*/ f62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4" t="f67" r="f65" b="f66"/>
            <a:pathLst>
              <a:path w="48" h="53">
                <a:moveTo>
                  <a:pt x="f5" y="f6"/>
                </a:moveTo>
                <a:cubicBezTo>
                  <a:pt x="f7" y="f6"/>
                  <a:pt x="f8" y="f3"/>
                  <a:pt x="f9" y="f10"/>
                </a:cubicBezTo>
                <a:cubicBezTo>
                  <a:pt x="f5" y="f11"/>
                  <a:pt x="f7" y="f12"/>
                  <a:pt x="f13" y="f12"/>
                </a:cubicBezTo>
                <a:cubicBezTo>
                  <a:pt x="f14" y="f12"/>
                  <a:pt x="f15" y="f16"/>
                  <a:pt x="f17" y="f16"/>
                </a:cubicBezTo>
                <a:cubicBezTo>
                  <a:pt x="f18" y="f16"/>
                  <a:pt x="f19" y="f20"/>
                  <a:pt x="f11" y="f20"/>
                </a:cubicBezTo>
                <a:cubicBezTo>
                  <a:pt x="f20" y="f12"/>
                  <a:pt x="f21" y="f21"/>
                  <a:pt x="f22" y="f21"/>
                </a:cubicBezTo>
                <a:cubicBezTo>
                  <a:pt x="f3" y="f20"/>
                  <a:pt x="f3" y="f18"/>
                  <a:pt x="f3" y="f15"/>
                </a:cubicBezTo>
                <a:cubicBezTo>
                  <a:pt x="f3" y="f8"/>
                  <a:pt x="f3" y="f5"/>
                  <a:pt x="f23" y="f24"/>
                </a:cubicBezTo>
                <a:cubicBezTo>
                  <a:pt x="f25" y="f26"/>
                  <a:pt x="f20" y="f27"/>
                  <a:pt x="f10" y="f28"/>
                </a:cubicBezTo>
                <a:cubicBezTo>
                  <a:pt x="f29" y="f30"/>
                  <a:pt x="f3" y="f31"/>
                  <a:pt x="f22" y="f32"/>
                </a:cubicBezTo>
                <a:cubicBezTo>
                  <a:pt x="f21" y="f33"/>
                  <a:pt x="f19" y="f31"/>
                  <a:pt x="f19" y="f32"/>
                </a:cubicBezTo>
                <a:cubicBezTo>
                  <a:pt x="f19" y="f34"/>
                  <a:pt x="f19" y="f35"/>
                  <a:pt x="f36" y="f37"/>
                </a:cubicBezTo>
                <a:cubicBezTo>
                  <a:pt x="f15" y="f2"/>
                  <a:pt x="f9" y="f2"/>
                  <a:pt x="f9" y="f2"/>
                </a:cubicBezTo>
                <a:cubicBezTo>
                  <a:pt x="f5" y="f37"/>
                  <a:pt x="f5" y="f37"/>
                  <a:pt x="f5" y="f37"/>
                </a:cubicBezTo>
                <a:cubicBezTo>
                  <a:pt x="f5" y="f33"/>
                  <a:pt x="f24" y="f31"/>
                  <a:pt x="f24" y="f31"/>
                </a:cubicBezTo>
                <a:cubicBezTo>
                  <a:pt x="f24" y="f31"/>
                  <a:pt x="f30" y="f38"/>
                  <a:pt x="f38" y="f38"/>
                </a:cubicBezTo>
                <a:cubicBezTo>
                  <a:pt x="f31" y="f38"/>
                  <a:pt x="f39" y="f38"/>
                  <a:pt x="f34" y="f38"/>
                </a:cubicBezTo>
                <a:cubicBezTo>
                  <a:pt x="f33" y="f40"/>
                  <a:pt x="f33" y="f30"/>
                  <a:pt x="f41" y="f30"/>
                </a:cubicBezTo>
                <a:cubicBezTo>
                  <a:pt x="f42" y="f43"/>
                  <a:pt x="f32" y="f44"/>
                  <a:pt x="f39" y="f27"/>
                </a:cubicBezTo>
                <a:cubicBezTo>
                  <a:pt x="f39" y="f45"/>
                  <a:pt x="f42" y="f45"/>
                  <a:pt x="f42" y="f46"/>
                </a:cubicBezTo>
                <a:cubicBezTo>
                  <a:pt x="f42" y="f5"/>
                  <a:pt x="f47" y="f48"/>
                  <a:pt x="f49" y="f8"/>
                </a:cubicBezTo>
                <a:cubicBezTo>
                  <a:pt x="f2" y="f7"/>
                  <a:pt x="f41" y="f14"/>
                  <a:pt x="f41" y="f16"/>
                </a:cubicBezTo>
                <a:cubicBezTo>
                  <a:pt x="f41" y="f18"/>
                  <a:pt x="f33" y="f36"/>
                  <a:pt x="f38" y="f21"/>
                </a:cubicBezTo>
                <a:cubicBezTo>
                  <a:pt x="f28" y="f29"/>
                  <a:pt x="f30" y="f3"/>
                  <a:pt x="f45" y="f4"/>
                </a:cubicBezTo>
                <a:cubicBezTo>
                  <a:pt x="f26" y="f50"/>
                  <a:pt x="f46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41" name="Google Shape;150;p31">
            <a:extLst>
              <a:ext uri="{FF2B5EF4-FFF2-40B4-BE49-F238E27FC236}">
                <a16:creationId xmlns:a16="http://schemas.microsoft.com/office/drawing/2014/main" id="{AAF46708-0F5C-1179-6E81-4B5D5BE7F4B8}"/>
              </a:ext>
            </a:extLst>
          </p:cNvPr>
          <p:cNvSpPr/>
          <p:nvPr/>
        </p:nvSpPr>
        <p:spPr>
          <a:xfrm>
            <a:off x="4336807" y="3458215"/>
            <a:ext cx="48527" cy="28337"/>
          </a:xfrm>
          <a:custGeom>
            <a:avLst/>
            <a:gdLst>
              <a:gd name="f0" fmla="val w"/>
              <a:gd name="f1" fmla="val h"/>
              <a:gd name="f2" fmla="val 0"/>
              <a:gd name="f3" fmla="val 19"/>
              <a:gd name="f4" fmla="val 11"/>
              <a:gd name="f5" fmla="val 18"/>
              <a:gd name="f6" fmla="val 10"/>
              <a:gd name="f7" fmla="val 6"/>
              <a:gd name="f8" fmla="val 16"/>
              <a:gd name="f9" fmla="val 5"/>
              <a:gd name="f10" fmla="val 2"/>
              <a:gd name="f11" fmla="val 3"/>
              <a:gd name="f12" fmla="val 7"/>
              <a:gd name="f13" fmla="val 9"/>
              <a:gd name="f14" fmla="val 4"/>
              <a:gd name="f15" fmla="*/ f0 1 19"/>
              <a:gd name="f16" fmla="*/ f1 1 11"/>
              <a:gd name="f17" fmla="val f2"/>
              <a:gd name="f18" fmla="val f3"/>
              <a:gd name="f19" fmla="val f4"/>
              <a:gd name="f20" fmla="+- f19 0 f17"/>
              <a:gd name="f21" fmla="+- f18 0 f17"/>
              <a:gd name="f22" fmla="*/ f21 1 19"/>
              <a:gd name="f23" fmla="*/ f20 1 11"/>
              <a:gd name="f24" fmla="*/ f17 1 f22"/>
              <a:gd name="f25" fmla="*/ f18 1 f22"/>
              <a:gd name="f26" fmla="*/ f17 1 f23"/>
              <a:gd name="f27" fmla="*/ f19 1 f23"/>
              <a:gd name="f28" fmla="*/ f24 f15 1"/>
              <a:gd name="f29" fmla="*/ f25 f15 1"/>
              <a:gd name="f30" fmla="*/ f27 f16 1"/>
              <a:gd name="f31" fmla="*/ f26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31" r="f29" b="f30"/>
            <a:pathLst>
              <a:path w="19" h="11">
                <a:moveTo>
                  <a:pt x="f5" y="f6"/>
                </a:moveTo>
                <a:cubicBezTo>
                  <a:pt x="f5" y="f6"/>
                  <a:pt x="f3" y="f7"/>
                  <a:pt x="f3" y="f2"/>
                </a:cubicBezTo>
                <a:cubicBezTo>
                  <a:pt x="f8" y="f2"/>
                  <a:pt x="f8" y="f2"/>
                  <a:pt x="f8" y="f2"/>
                </a:cubicBezTo>
                <a:cubicBezTo>
                  <a:pt x="f9" y="f2"/>
                  <a:pt x="f9" y="f2"/>
                  <a:pt x="f9" y="f2"/>
                </a:cubicBezTo>
                <a:cubicBezTo>
                  <a:pt x="f9" y="f2"/>
                  <a:pt x="f9" y="f2"/>
                  <a:pt x="f9" y="f2"/>
                </a:cubicBezTo>
                <a:cubicBezTo>
                  <a:pt x="f7" y="f10"/>
                  <a:pt x="f7" y="f9"/>
                  <a:pt x="f11" y="f7"/>
                </a:cubicBezTo>
                <a:cubicBezTo>
                  <a:pt x="f2" y="f12"/>
                  <a:pt x="f2" y="f13"/>
                  <a:pt x="f11" y="f13"/>
                </a:cubicBezTo>
                <a:cubicBezTo>
                  <a:pt x="f14" y="f13"/>
                  <a:pt x="f14" y="f6"/>
                  <a:pt x="f11" y="f4"/>
                </a:cubicBezTo>
                <a:cubicBezTo>
                  <a:pt x="f9" y="f4"/>
                  <a:pt x="f7" y="f4"/>
                  <a:pt x="f12" y="f4"/>
                </a:cubicBezTo>
                <a:cubicBezTo>
                  <a:pt x="f13" y="f4"/>
                  <a:pt x="f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42" name="Google Shape;151;p31">
            <a:extLst>
              <a:ext uri="{FF2B5EF4-FFF2-40B4-BE49-F238E27FC236}">
                <a16:creationId xmlns:a16="http://schemas.microsoft.com/office/drawing/2014/main" id="{6F39B4C7-4585-603C-C132-F686A9F001E3}"/>
              </a:ext>
            </a:extLst>
          </p:cNvPr>
          <p:cNvSpPr/>
          <p:nvPr/>
        </p:nvSpPr>
        <p:spPr>
          <a:xfrm>
            <a:off x="4374553" y="3424428"/>
            <a:ext cx="153134" cy="190743"/>
          </a:xfrm>
          <a:custGeom>
            <a:avLst/>
            <a:gdLst>
              <a:gd name="f0" fmla="val w"/>
              <a:gd name="f1" fmla="val h"/>
              <a:gd name="f2" fmla="val 0"/>
              <a:gd name="f3" fmla="val 60"/>
              <a:gd name="f4" fmla="val 74"/>
              <a:gd name="f5" fmla="val 16"/>
              <a:gd name="f6" fmla="val 70"/>
              <a:gd name="f7" fmla="val 18"/>
              <a:gd name="f8" fmla="val 71"/>
              <a:gd name="f9" fmla="val 19"/>
              <a:gd name="f10" fmla="val 73"/>
              <a:gd name="f11" fmla="val 22"/>
              <a:gd name="f12" fmla="val 25"/>
              <a:gd name="f13" fmla="val 68"/>
              <a:gd name="f14" fmla="val 29"/>
              <a:gd name="f15" fmla="val 69"/>
              <a:gd name="f16" fmla="val 30"/>
              <a:gd name="f17" fmla="val 32"/>
              <a:gd name="f18" fmla="val 35"/>
              <a:gd name="f19" fmla="val 38"/>
              <a:gd name="f20" fmla="val 66"/>
              <a:gd name="f21" fmla="val 61"/>
              <a:gd name="f22" fmla="val 41"/>
              <a:gd name="f23" fmla="val 54"/>
              <a:gd name="f24" fmla="val 48"/>
              <a:gd name="f25" fmla="val 46"/>
              <a:gd name="f26" fmla="val 43"/>
              <a:gd name="f27" fmla="val 36"/>
              <a:gd name="f28" fmla="val 55"/>
              <a:gd name="f29" fmla="val 24"/>
              <a:gd name="f30" fmla="val 13"/>
              <a:gd name="f31" fmla="val 56"/>
              <a:gd name="f32" fmla="val 12"/>
              <a:gd name="f33" fmla="val 58"/>
              <a:gd name="f34" fmla="val 10"/>
              <a:gd name="f35" fmla="val 59"/>
              <a:gd name="f36" fmla="val 8"/>
              <a:gd name="f37" fmla="val 4"/>
              <a:gd name="f38" fmla="val 1"/>
              <a:gd name="f39" fmla="val 52"/>
              <a:gd name="f40" fmla="val 44"/>
              <a:gd name="f41" fmla="val 2"/>
              <a:gd name="f42" fmla="val 6"/>
              <a:gd name="f43" fmla="val 42"/>
              <a:gd name="f44" fmla="val 40"/>
              <a:gd name="f45" fmla="val 11"/>
              <a:gd name="f46" fmla="val 39"/>
              <a:gd name="f47" fmla="val 17"/>
              <a:gd name="f48" fmla="val 27"/>
              <a:gd name="f49" fmla="val 26"/>
              <a:gd name="f50" fmla="val 20"/>
              <a:gd name="f51" fmla="val 21"/>
              <a:gd name="f52" fmla="val 23"/>
              <a:gd name="f53" fmla="val 28"/>
              <a:gd name="f54" fmla="val 33"/>
              <a:gd name="f55" fmla="val 53"/>
              <a:gd name="f56" fmla="val 47"/>
              <a:gd name="f57" fmla="val 14"/>
              <a:gd name="f58" fmla="val 51"/>
              <a:gd name="f59" fmla="val 5"/>
              <a:gd name="f60" fmla="val 7"/>
              <a:gd name="f61" fmla="val 62"/>
              <a:gd name="f62" fmla="val 64"/>
              <a:gd name="f63" fmla="val 65"/>
              <a:gd name="f64" fmla="val 72"/>
              <a:gd name="f65" fmla="val 15"/>
              <a:gd name="f66" fmla="*/ f0 1 60"/>
              <a:gd name="f67" fmla="*/ f1 1 74"/>
              <a:gd name="f68" fmla="val f2"/>
              <a:gd name="f69" fmla="val f3"/>
              <a:gd name="f70" fmla="val f4"/>
              <a:gd name="f71" fmla="+- f70 0 f68"/>
              <a:gd name="f72" fmla="+- f69 0 f68"/>
              <a:gd name="f73" fmla="*/ f72 1 60"/>
              <a:gd name="f74" fmla="*/ f71 1 74"/>
              <a:gd name="f75" fmla="*/ f68 1 f73"/>
              <a:gd name="f76" fmla="*/ f69 1 f73"/>
              <a:gd name="f77" fmla="*/ f68 1 f74"/>
              <a:gd name="f78" fmla="*/ f70 1 f74"/>
              <a:gd name="f79" fmla="*/ f75 f66 1"/>
              <a:gd name="f80" fmla="*/ f76 f66 1"/>
              <a:gd name="f81" fmla="*/ f78 f67 1"/>
              <a:gd name="f82" fmla="*/ f77 f6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9" t="f82" r="f80" b="f81"/>
            <a:pathLst>
              <a:path w="60" h="74">
                <a:moveTo>
                  <a:pt x="f5" y="f6"/>
                </a:moveTo>
                <a:cubicBezTo>
                  <a:pt x="f7" y="f8"/>
                  <a:pt x="f9" y="f10"/>
                  <a:pt x="f11" y="f8"/>
                </a:cubicBezTo>
                <a:cubicBezTo>
                  <a:pt x="f12" y="f13"/>
                  <a:pt x="f14" y="f15"/>
                  <a:pt x="f14" y="f8"/>
                </a:cubicBezTo>
                <a:cubicBezTo>
                  <a:pt x="f14" y="f4"/>
                  <a:pt x="f16" y="f10"/>
                  <a:pt x="f17" y="f8"/>
                </a:cubicBezTo>
                <a:cubicBezTo>
                  <a:pt x="f18" y="f13"/>
                  <a:pt x="f19" y="f8"/>
                  <a:pt x="f19" y="f20"/>
                </a:cubicBezTo>
                <a:cubicBezTo>
                  <a:pt x="f19" y="f21"/>
                  <a:pt x="f22" y="f20"/>
                  <a:pt x="f22" y="f3"/>
                </a:cubicBezTo>
                <a:cubicBezTo>
                  <a:pt x="f22" y="f23"/>
                  <a:pt x="f22" y="f24"/>
                  <a:pt x="f22" y="f25"/>
                </a:cubicBezTo>
                <a:cubicBezTo>
                  <a:pt x="f22" y="f26"/>
                  <a:pt x="f24" y="f22"/>
                  <a:pt x="f24" y="f27"/>
                </a:cubicBezTo>
                <a:cubicBezTo>
                  <a:pt x="f24" y="f17"/>
                  <a:pt x="f28" y="f29"/>
                  <a:pt x="f28" y="f9"/>
                </a:cubicBezTo>
                <a:cubicBezTo>
                  <a:pt x="f28" y="f30"/>
                  <a:pt x="f31" y="f32"/>
                  <a:pt x="f33" y="f34"/>
                </a:cubicBezTo>
                <a:cubicBezTo>
                  <a:pt x="f35" y="f36"/>
                  <a:pt x="f3" y="f37"/>
                  <a:pt x="f35" y="f38"/>
                </a:cubicBezTo>
                <a:cubicBezTo>
                  <a:pt x="f35" y="f38"/>
                  <a:pt x="f35" y="f38"/>
                  <a:pt x="f35" y="f38"/>
                </a:cubicBezTo>
                <a:cubicBezTo>
                  <a:pt x="f39" y="f2"/>
                  <a:pt x="f39" y="f2"/>
                  <a:pt x="f39" y="f2"/>
                </a:cubicBezTo>
                <a:cubicBezTo>
                  <a:pt x="f24" y="f38"/>
                  <a:pt x="f24" y="f38"/>
                  <a:pt x="f24" y="f38"/>
                </a:cubicBezTo>
                <a:cubicBezTo>
                  <a:pt x="f40" y="f41"/>
                  <a:pt x="f40" y="f41"/>
                  <a:pt x="f40" y="f41"/>
                </a:cubicBezTo>
                <a:cubicBezTo>
                  <a:pt x="f40" y="f41"/>
                  <a:pt x="f40" y="f42"/>
                  <a:pt x="f43" y="f36"/>
                </a:cubicBezTo>
                <a:cubicBezTo>
                  <a:pt x="f44" y="f45"/>
                  <a:pt x="f46" y="f47"/>
                  <a:pt x="f46" y="f47"/>
                </a:cubicBezTo>
                <a:cubicBezTo>
                  <a:pt x="f46" y="f47"/>
                  <a:pt x="f16" y="f32"/>
                  <a:pt x="f48" y="f30"/>
                </a:cubicBezTo>
                <a:cubicBezTo>
                  <a:pt x="f49" y="f30"/>
                  <a:pt x="f11" y="f30"/>
                  <a:pt x="f7" y="f30"/>
                </a:cubicBezTo>
                <a:cubicBezTo>
                  <a:pt x="f47" y="f5"/>
                  <a:pt x="f47" y="f50"/>
                  <a:pt x="f47" y="f51"/>
                </a:cubicBezTo>
                <a:cubicBezTo>
                  <a:pt x="f47" y="f52"/>
                  <a:pt x="f11" y="f9"/>
                  <a:pt x="f12" y="f51"/>
                </a:cubicBezTo>
                <a:cubicBezTo>
                  <a:pt x="f53" y="f52"/>
                  <a:pt x="f48" y="f49"/>
                  <a:pt x="f29" y="f53"/>
                </a:cubicBezTo>
                <a:cubicBezTo>
                  <a:pt x="f51" y="f16"/>
                  <a:pt x="f52" y="f54"/>
                  <a:pt x="f49" y="f18"/>
                </a:cubicBezTo>
                <a:cubicBezTo>
                  <a:pt x="f53" y="f27"/>
                  <a:pt x="f53" y="f46"/>
                  <a:pt x="f53" y="f40"/>
                </a:cubicBezTo>
                <a:cubicBezTo>
                  <a:pt x="f53" y="f24"/>
                  <a:pt x="f53" y="f55"/>
                  <a:pt x="f12" y="f23"/>
                </a:cubicBezTo>
                <a:cubicBezTo>
                  <a:pt x="f11" y="f23"/>
                  <a:pt x="f51" y="f39"/>
                  <a:pt x="f9" y="f55"/>
                </a:cubicBezTo>
                <a:cubicBezTo>
                  <a:pt x="f47" y="f55"/>
                  <a:pt x="f5" y="f56"/>
                  <a:pt x="f57" y="f56"/>
                </a:cubicBezTo>
                <a:cubicBezTo>
                  <a:pt x="f32" y="f56"/>
                  <a:pt x="f30" y="f39"/>
                  <a:pt x="f34" y="f39"/>
                </a:cubicBezTo>
                <a:cubicBezTo>
                  <a:pt x="f36" y="f39"/>
                  <a:pt x="f37" y="f58"/>
                  <a:pt x="f59" y="f31"/>
                </a:cubicBezTo>
                <a:cubicBezTo>
                  <a:pt x="f60" y="f3"/>
                  <a:pt x="f36" y="f61"/>
                  <a:pt x="f37" y="f61"/>
                </a:cubicBezTo>
                <a:cubicBezTo>
                  <a:pt x="f41" y="f61"/>
                  <a:pt x="f38" y="f62"/>
                  <a:pt x="f2" y="f63"/>
                </a:cubicBezTo>
                <a:cubicBezTo>
                  <a:pt x="f2" y="f63"/>
                  <a:pt x="f38" y="f63"/>
                  <a:pt x="f38" y="f20"/>
                </a:cubicBezTo>
                <a:cubicBezTo>
                  <a:pt x="f59" y="f13"/>
                  <a:pt x="f60" y="f8"/>
                  <a:pt x="f36" y="f4"/>
                </a:cubicBezTo>
                <a:cubicBezTo>
                  <a:pt x="f32" y="f64"/>
                  <a:pt x="f6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43" name="Google Shape;152;p31">
            <a:extLst>
              <a:ext uri="{FF2B5EF4-FFF2-40B4-BE49-F238E27FC236}">
                <a16:creationId xmlns:a16="http://schemas.microsoft.com/office/drawing/2014/main" id="{6677CEE9-1A5E-12BA-E787-C8CBBBEA274B}"/>
              </a:ext>
            </a:extLst>
          </p:cNvPr>
          <p:cNvSpPr/>
          <p:nvPr/>
        </p:nvSpPr>
        <p:spPr>
          <a:xfrm>
            <a:off x="4594558" y="2986256"/>
            <a:ext cx="353726" cy="443612"/>
          </a:xfrm>
          <a:custGeom>
            <a:avLst/>
            <a:gdLst>
              <a:gd name="f0" fmla="val w"/>
              <a:gd name="f1" fmla="val h"/>
              <a:gd name="f2" fmla="val 0"/>
              <a:gd name="f3" fmla="val 139"/>
              <a:gd name="f4" fmla="val 172"/>
              <a:gd name="f5" fmla="val 110"/>
              <a:gd name="f6" fmla="val 3"/>
              <a:gd name="f7" fmla="val 108"/>
              <a:gd name="f8" fmla="val 109"/>
              <a:gd name="f9" fmla="val 9"/>
              <a:gd name="f10" fmla="val 105"/>
              <a:gd name="f11" fmla="val 101"/>
              <a:gd name="f12" fmla="val 102"/>
              <a:gd name="f13" fmla="val 13"/>
              <a:gd name="f14" fmla="val 100"/>
              <a:gd name="f15" fmla="val 97"/>
              <a:gd name="f16" fmla="val 95"/>
              <a:gd name="f17" fmla="val 11"/>
              <a:gd name="f18" fmla="val 84"/>
              <a:gd name="f19" fmla="val 82"/>
              <a:gd name="f20" fmla="val 8"/>
              <a:gd name="f21" fmla="val 80"/>
              <a:gd name="f22" fmla="val 79"/>
              <a:gd name="f23" fmla="val 10"/>
              <a:gd name="f24" fmla="val 77"/>
              <a:gd name="f25" fmla="val 26"/>
              <a:gd name="f26" fmla="val 22"/>
              <a:gd name="f27" fmla="val 29"/>
              <a:gd name="f28" fmla="val 18"/>
              <a:gd name="f29" fmla="val 56"/>
              <a:gd name="f30" fmla="val 19"/>
              <a:gd name="f31" fmla="val 65"/>
              <a:gd name="f32" fmla="val 17"/>
              <a:gd name="f33" fmla="val 16"/>
              <a:gd name="f34" fmla="val 66"/>
              <a:gd name="f35" fmla="val 67"/>
              <a:gd name="f36" fmla="val 70"/>
              <a:gd name="f37" fmla="val 73"/>
              <a:gd name="f38" fmla="val 75"/>
              <a:gd name="f39" fmla="val 7"/>
              <a:gd name="f40" fmla="val 4"/>
              <a:gd name="f41" fmla="val 76"/>
              <a:gd name="f42" fmla="val 81"/>
              <a:gd name="f43" fmla="val 5"/>
              <a:gd name="f44" fmla="val 85"/>
              <a:gd name="f45" fmla="val 88"/>
              <a:gd name="f46" fmla="val 1"/>
              <a:gd name="f47" fmla="val 90"/>
              <a:gd name="f48" fmla="val 92"/>
              <a:gd name="f49" fmla="val 6"/>
              <a:gd name="f50" fmla="val 98"/>
              <a:gd name="f51" fmla="val 104"/>
              <a:gd name="f52" fmla="val 107"/>
              <a:gd name="f53" fmla="val 14"/>
              <a:gd name="f54" fmla="val 114"/>
              <a:gd name="f55" fmla="val 15"/>
              <a:gd name="f56" fmla="val 116"/>
              <a:gd name="f57" fmla="val 117"/>
              <a:gd name="f58" fmla="val 121"/>
              <a:gd name="f59" fmla="val 123"/>
              <a:gd name="f60" fmla="val 12"/>
              <a:gd name="f61" fmla="val 124"/>
              <a:gd name="f62" fmla="val 126"/>
              <a:gd name="f63" fmla="val 127"/>
              <a:gd name="f64" fmla="val 129"/>
              <a:gd name="f65" fmla="val 23"/>
              <a:gd name="f66" fmla="val 132"/>
              <a:gd name="f67" fmla="val 28"/>
              <a:gd name="f68" fmla="val 135"/>
              <a:gd name="f69" fmla="val 136"/>
              <a:gd name="f70" fmla="val 137"/>
              <a:gd name="f71" fmla="val 31"/>
              <a:gd name="f72" fmla="val 34"/>
              <a:gd name="f73" fmla="val 142"/>
              <a:gd name="f74" fmla="val 37"/>
              <a:gd name="f75" fmla="val 145"/>
              <a:gd name="f76" fmla="val 146"/>
              <a:gd name="f77" fmla="val 148"/>
              <a:gd name="f78" fmla="val 149"/>
              <a:gd name="f79" fmla="val 43"/>
              <a:gd name="f80" fmla="val 152"/>
              <a:gd name="f81" fmla="val 45"/>
              <a:gd name="f82" fmla="val 157"/>
              <a:gd name="f83" fmla="val 46"/>
              <a:gd name="f84" fmla="val 47"/>
              <a:gd name="f85" fmla="val 158"/>
              <a:gd name="f86" fmla="val 159"/>
              <a:gd name="f87" fmla="val 48"/>
              <a:gd name="f88" fmla="val 162"/>
              <a:gd name="f89" fmla="val 51"/>
              <a:gd name="f90" fmla="val 163"/>
              <a:gd name="f91" fmla="val 54"/>
              <a:gd name="f92" fmla="val 165"/>
              <a:gd name="f93" fmla="val 58"/>
              <a:gd name="f94" fmla="val 161"/>
              <a:gd name="f95" fmla="val 61"/>
              <a:gd name="f96" fmla="val 164"/>
              <a:gd name="f97" fmla="val 63"/>
              <a:gd name="f98" fmla="val 71"/>
              <a:gd name="f99" fmla="val 167"/>
              <a:gd name="f100" fmla="val 171"/>
              <a:gd name="f101" fmla="val 169"/>
              <a:gd name="f102" fmla="val 83"/>
              <a:gd name="f103" fmla="val 86"/>
              <a:gd name="f104" fmla="val 87"/>
              <a:gd name="f105" fmla="val 170"/>
              <a:gd name="f106" fmla="val 91"/>
              <a:gd name="f107" fmla="val 168"/>
              <a:gd name="f108" fmla="val 94"/>
              <a:gd name="f109" fmla="val 99"/>
              <a:gd name="f110" fmla="val 166"/>
              <a:gd name="f111" fmla="val 106"/>
              <a:gd name="f112" fmla="val 160"/>
              <a:gd name="f113" fmla="val 112"/>
              <a:gd name="f114" fmla="val 113"/>
              <a:gd name="f115" fmla="val 115"/>
              <a:gd name="f116" fmla="val 154"/>
              <a:gd name="f117" fmla="val 144"/>
              <a:gd name="f118" fmla="val 141"/>
              <a:gd name="f119" fmla="val 93"/>
              <a:gd name="f120" fmla="val 130"/>
              <a:gd name="f121" fmla="val 128"/>
              <a:gd name="f122" fmla="val 122"/>
              <a:gd name="f123" fmla="val 119"/>
              <a:gd name="f124" fmla="val 111"/>
              <a:gd name="f125" fmla="val 103"/>
              <a:gd name="f126" fmla="val 118"/>
              <a:gd name="f127" fmla="val 120"/>
              <a:gd name="f128" fmla="val 89"/>
              <a:gd name="f129" fmla="val 64"/>
              <a:gd name="f130" fmla="val 62"/>
              <a:gd name="f131" fmla="val 59"/>
              <a:gd name="f132" fmla="val 131"/>
              <a:gd name="f133" fmla="val 53"/>
              <a:gd name="f134" fmla="val 52"/>
              <a:gd name="f135" fmla="val 134"/>
              <a:gd name="f136" fmla="val 42"/>
              <a:gd name="f137" fmla="val 41"/>
              <a:gd name="f138" fmla="val 35"/>
              <a:gd name="f139" fmla="val 2"/>
              <a:gd name="f140" fmla="*/ f0 1 139"/>
              <a:gd name="f141" fmla="*/ f1 1 172"/>
              <a:gd name="f142" fmla="val f2"/>
              <a:gd name="f143" fmla="val f3"/>
              <a:gd name="f144" fmla="val f4"/>
              <a:gd name="f145" fmla="+- f144 0 f142"/>
              <a:gd name="f146" fmla="+- f143 0 f142"/>
              <a:gd name="f147" fmla="*/ f146 1 139"/>
              <a:gd name="f148" fmla="*/ f145 1 172"/>
              <a:gd name="f149" fmla="*/ f142 1 f147"/>
              <a:gd name="f150" fmla="*/ f143 1 f147"/>
              <a:gd name="f151" fmla="*/ f142 1 f148"/>
              <a:gd name="f152" fmla="*/ f144 1 f148"/>
              <a:gd name="f153" fmla="*/ f149 f140 1"/>
              <a:gd name="f154" fmla="*/ f150 f140 1"/>
              <a:gd name="f155" fmla="*/ f152 f141 1"/>
              <a:gd name="f156" fmla="*/ f151 f1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3" t="f156" r="f154" b="f155"/>
            <a:pathLst>
              <a:path w="139" h="172">
                <a:moveTo>
                  <a:pt x="f5" y="f6"/>
                </a:moveTo>
                <a:cubicBezTo>
                  <a:pt x="f7" y="f6"/>
                  <a:pt x="f8" y="f9"/>
                  <a:pt x="f10" y="f9"/>
                </a:cubicBezTo>
                <a:cubicBezTo>
                  <a:pt x="f11" y="f9"/>
                  <a:pt x="f12" y="f13"/>
                  <a:pt x="f14" y="f13"/>
                </a:cubicBezTo>
                <a:cubicBezTo>
                  <a:pt x="f15" y="f13"/>
                  <a:pt x="f16" y="f17"/>
                  <a:pt x="f16" y="f17"/>
                </a:cubicBezTo>
                <a:cubicBezTo>
                  <a:pt x="f18" y="f17"/>
                  <a:pt x="f18" y="f17"/>
                  <a:pt x="f18" y="f17"/>
                </a:cubicBezTo>
                <a:cubicBezTo>
                  <a:pt x="f18" y="f17"/>
                  <a:pt x="f19" y="f20"/>
                  <a:pt x="f21" y="f9"/>
                </a:cubicBezTo>
                <a:cubicBezTo>
                  <a:pt x="f22" y="f23"/>
                  <a:pt x="f24" y="f17"/>
                  <a:pt x="f24" y="f17"/>
                </a:cubicBezTo>
                <a:cubicBezTo>
                  <a:pt x="f25" y="f17"/>
                  <a:pt x="f25" y="f17"/>
                  <a:pt x="f25" y="f17"/>
                </a:cubicBezTo>
                <a:cubicBezTo>
                  <a:pt x="f25" y="f26"/>
                  <a:pt x="f25" y="f27"/>
                  <a:pt x="f25" y="f27"/>
                </a:cubicBezTo>
                <a:cubicBezTo>
                  <a:pt x="f28" y="f27"/>
                  <a:pt x="f28" y="f27"/>
                  <a:pt x="f28" y="f27"/>
                </a:cubicBezTo>
                <a:cubicBezTo>
                  <a:pt x="f28" y="f29"/>
                  <a:pt x="f28" y="f29"/>
                  <a:pt x="f28" y="f29"/>
                </a:cubicBezTo>
                <a:cubicBezTo>
                  <a:pt x="f28" y="f29"/>
                  <a:pt x="f30" y="f31"/>
                  <a:pt x="f32" y="f31"/>
                </a:cubicBezTo>
                <a:cubicBezTo>
                  <a:pt x="f33" y="f34"/>
                  <a:pt x="f23" y="f35"/>
                  <a:pt x="f23" y="f36"/>
                </a:cubicBezTo>
                <a:cubicBezTo>
                  <a:pt x="f23" y="f37"/>
                  <a:pt x="f9" y="f38"/>
                  <a:pt x="f39" y="f38"/>
                </a:cubicBezTo>
                <a:cubicBezTo>
                  <a:pt x="f40" y="f41"/>
                  <a:pt x="f39" y="f42"/>
                  <a:pt x="f6" y="f42"/>
                </a:cubicBezTo>
                <a:cubicBezTo>
                  <a:pt x="f2" y="f42"/>
                  <a:pt x="f43" y="f44"/>
                  <a:pt x="f6" y="f45"/>
                </a:cubicBezTo>
                <a:cubicBezTo>
                  <a:pt x="f46" y="f47"/>
                  <a:pt x="f46" y="f48"/>
                  <a:pt x="f40" y="f48"/>
                </a:cubicBezTo>
                <a:cubicBezTo>
                  <a:pt x="f49" y="f48"/>
                  <a:pt x="f43" y="f16"/>
                  <a:pt x="f43" y="f50"/>
                </a:cubicBezTo>
                <a:cubicBezTo>
                  <a:pt x="f43" y="f12"/>
                  <a:pt x="f9" y="f51"/>
                  <a:pt x="f9" y="f51"/>
                </a:cubicBezTo>
                <a:cubicBezTo>
                  <a:pt x="f20" y="f52"/>
                  <a:pt x="f20" y="f52"/>
                  <a:pt x="f20" y="f52"/>
                </a:cubicBezTo>
                <a:cubicBezTo>
                  <a:pt x="f20" y="f52"/>
                  <a:pt x="f53" y="f54"/>
                  <a:pt x="f55" y="f56"/>
                </a:cubicBezTo>
                <a:cubicBezTo>
                  <a:pt x="f55" y="f57"/>
                  <a:pt x="f28" y="f58"/>
                  <a:pt x="f55" y="f59"/>
                </a:cubicBezTo>
                <a:cubicBezTo>
                  <a:pt x="f60" y="f61"/>
                  <a:pt x="f53" y="f62"/>
                  <a:pt x="f53" y="f62"/>
                </a:cubicBezTo>
                <a:cubicBezTo>
                  <a:pt x="f28" y="f63"/>
                  <a:pt x="f28" y="f63"/>
                  <a:pt x="f28" y="f63"/>
                </a:cubicBezTo>
                <a:cubicBezTo>
                  <a:pt x="f30" y="f64"/>
                  <a:pt x="f30" y="f64"/>
                  <a:pt x="f30" y="f64"/>
                </a:cubicBezTo>
                <a:cubicBezTo>
                  <a:pt x="f30" y="f64"/>
                  <a:pt x="f65" y="f64"/>
                  <a:pt x="f25" y="f66"/>
                </a:cubicBezTo>
                <a:cubicBezTo>
                  <a:pt x="f67" y="f68"/>
                  <a:pt x="f27" y="f69"/>
                  <a:pt x="f27" y="f70"/>
                </a:cubicBezTo>
                <a:cubicBezTo>
                  <a:pt x="f27" y="f3"/>
                  <a:pt x="f71" y="f3"/>
                  <a:pt x="f72" y="f73"/>
                </a:cubicBezTo>
                <a:cubicBezTo>
                  <a:pt x="f74" y="f75"/>
                  <a:pt x="f74" y="f76"/>
                  <a:pt x="f74" y="f77"/>
                </a:cubicBezTo>
                <a:cubicBezTo>
                  <a:pt x="f74" y="f78"/>
                  <a:pt x="f79" y="f80"/>
                  <a:pt x="f79" y="f80"/>
                </a:cubicBezTo>
                <a:cubicBezTo>
                  <a:pt x="f81" y="f82"/>
                  <a:pt x="f81" y="f82"/>
                  <a:pt x="f81" y="f82"/>
                </a:cubicBezTo>
                <a:cubicBezTo>
                  <a:pt x="f83" y="f82"/>
                  <a:pt x="f84" y="f85"/>
                  <a:pt x="f84" y="f86"/>
                </a:cubicBezTo>
                <a:cubicBezTo>
                  <a:pt x="f87" y="f88"/>
                  <a:pt x="f89" y="f90"/>
                  <a:pt x="f89" y="f90"/>
                </a:cubicBezTo>
                <a:cubicBezTo>
                  <a:pt x="f89" y="f90"/>
                  <a:pt x="f91" y="f92"/>
                  <a:pt x="f29" y="f90"/>
                </a:cubicBezTo>
                <a:cubicBezTo>
                  <a:pt x="f93" y="f94"/>
                  <a:pt x="f95" y="f96"/>
                  <a:pt x="f95" y="f96"/>
                </a:cubicBezTo>
                <a:cubicBezTo>
                  <a:pt x="f95" y="f96"/>
                  <a:pt x="f97" y="f88"/>
                  <a:pt x="f31" y="f90"/>
                </a:cubicBezTo>
                <a:cubicBezTo>
                  <a:pt x="f34" y="f90"/>
                  <a:pt x="f98" y="f99"/>
                  <a:pt x="f38" y="f100"/>
                </a:cubicBezTo>
                <a:cubicBezTo>
                  <a:pt x="f38" y="f100"/>
                  <a:pt x="f22" y="f101"/>
                  <a:pt x="f42" y="f101"/>
                </a:cubicBezTo>
                <a:cubicBezTo>
                  <a:pt x="f102" y="f101"/>
                  <a:pt x="f44" y="f4"/>
                  <a:pt x="f103" y="f100"/>
                </a:cubicBezTo>
                <a:cubicBezTo>
                  <a:pt x="f104" y="f105"/>
                  <a:pt x="f106" y="f107"/>
                  <a:pt x="f48" y="f101"/>
                </a:cubicBezTo>
                <a:cubicBezTo>
                  <a:pt x="f108" y="f105"/>
                  <a:pt x="f15" y="f105"/>
                  <a:pt x="f50" y="f107"/>
                </a:cubicBezTo>
                <a:cubicBezTo>
                  <a:pt x="f50" y="f107"/>
                  <a:pt x="f109" y="f99"/>
                  <a:pt x="f14" y="f110"/>
                </a:cubicBezTo>
                <a:cubicBezTo>
                  <a:pt x="f11" y="f92"/>
                  <a:pt x="f11" y="f92"/>
                  <a:pt x="f12" y="f96"/>
                </a:cubicBezTo>
                <a:cubicBezTo>
                  <a:pt x="f12" y="f90"/>
                  <a:pt x="f111" y="f112"/>
                  <a:pt x="f7" y="f112"/>
                </a:cubicBezTo>
                <a:cubicBezTo>
                  <a:pt x="f5" y="f112"/>
                  <a:pt x="f113" y="f86"/>
                  <a:pt x="f114" y="f112"/>
                </a:cubicBezTo>
                <a:cubicBezTo>
                  <a:pt x="f54" y="f94"/>
                  <a:pt x="f115" y="f94"/>
                  <a:pt x="f115" y="f88"/>
                </a:cubicBezTo>
                <a:cubicBezTo>
                  <a:pt x="f56" y="f82"/>
                  <a:pt x="f57" y="f116"/>
                  <a:pt x="f56" y="f116"/>
                </a:cubicBezTo>
                <a:cubicBezTo>
                  <a:pt x="f114" y="f116"/>
                  <a:pt x="f8" y="f80"/>
                  <a:pt x="f7" y="f77"/>
                </a:cubicBezTo>
                <a:cubicBezTo>
                  <a:pt x="f111" y="f117"/>
                  <a:pt x="f11" y="f118"/>
                  <a:pt x="f14" y="f3"/>
                </a:cubicBezTo>
                <a:cubicBezTo>
                  <a:pt x="f109" y="f69"/>
                  <a:pt x="f108" y="f70"/>
                  <a:pt x="f119" y="f68"/>
                </a:cubicBezTo>
                <a:cubicBezTo>
                  <a:pt x="f48" y="f66"/>
                  <a:pt x="f108" y="f66"/>
                  <a:pt x="f108" y="f120"/>
                </a:cubicBezTo>
                <a:cubicBezTo>
                  <a:pt x="f108" y="f63"/>
                  <a:pt x="f14" y="f64"/>
                  <a:pt x="f11" y="f121"/>
                </a:cubicBezTo>
                <a:cubicBezTo>
                  <a:pt x="f11" y="f121"/>
                  <a:pt x="f12" y="f122"/>
                  <a:pt x="f12" y="f123"/>
                </a:cubicBezTo>
                <a:cubicBezTo>
                  <a:pt x="f12" y="f56"/>
                  <a:pt x="f111" y="f114"/>
                  <a:pt x="f10" y="f124"/>
                </a:cubicBezTo>
                <a:cubicBezTo>
                  <a:pt x="f125" y="f5"/>
                  <a:pt x="f111" y="f8"/>
                  <a:pt x="f7" y="f52"/>
                </a:cubicBezTo>
                <a:cubicBezTo>
                  <a:pt x="f5" y="f111"/>
                  <a:pt x="f8" y="f11"/>
                  <a:pt x="f124" y="f109"/>
                </a:cubicBezTo>
                <a:cubicBezTo>
                  <a:pt x="f114" y="f15"/>
                  <a:pt x="f54" y="f119"/>
                  <a:pt x="f56" y="f119"/>
                </a:cubicBezTo>
                <a:cubicBezTo>
                  <a:pt x="f126" y="f119"/>
                  <a:pt x="f127" y="f106"/>
                  <a:pt x="f127" y="f128"/>
                </a:cubicBezTo>
                <a:cubicBezTo>
                  <a:pt x="f127" y="f104"/>
                  <a:pt x="f59" y="f19"/>
                  <a:pt x="f59" y="f22"/>
                </a:cubicBezTo>
                <a:cubicBezTo>
                  <a:pt x="f122" y="f38"/>
                  <a:pt x="f58" y="f98"/>
                  <a:pt x="f59" y="f35"/>
                </a:cubicBezTo>
                <a:cubicBezTo>
                  <a:pt x="f62" y="f129"/>
                  <a:pt x="f63" y="f130"/>
                  <a:pt x="f62" y="f131"/>
                </a:cubicBezTo>
                <a:cubicBezTo>
                  <a:pt x="f62" y="f29"/>
                  <a:pt x="f120" y="f29"/>
                  <a:pt x="f132" y="f91"/>
                </a:cubicBezTo>
                <a:cubicBezTo>
                  <a:pt x="f66" y="f133"/>
                  <a:pt x="f69" y="f134"/>
                  <a:pt x="f3" y="f84"/>
                </a:cubicBezTo>
                <a:cubicBezTo>
                  <a:pt x="f70" y="f81"/>
                  <a:pt x="f68" y="f79"/>
                  <a:pt x="f135" y="f136"/>
                </a:cubicBezTo>
                <a:cubicBezTo>
                  <a:pt x="f132" y="f137"/>
                  <a:pt x="f64" y="f138"/>
                  <a:pt x="f64" y="f27"/>
                </a:cubicBezTo>
                <a:cubicBezTo>
                  <a:pt x="f64" y="f26"/>
                  <a:pt x="f63" y="f32"/>
                  <a:pt x="f63" y="f55"/>
                </a:cubicBezTo>
                <a:cubicBezTo>
                  <a:pt x="f63" y="f13"/>
                  <a:pt x="f61" y="f20"/>
                  <a:pt x="f127" y="f49"/>
                </a:cubicBezTo>
                <a:cubicBezTo>
                  <a:pt x="f57" y="f43"/>
                  <a:pt x="f115" y="f139"/>
                  <a:pt x="f115" y="f2"/>
                </a:cubicBezTo>
                <a:cubicBezTo>
                  <a:pt x="f115" y="f2"/>
                  <a:pt x="f115" y="f2"/>
                  <a:pt x="f115" y="f2"/>
                </a:cubicBezTo>
                <a:cubicBezTo>
                  <a:pt x="f113" y="f40"/>
                  <a:pt x="f114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44" name="Google Shape;153;p31">
            <a:extLst>
              <a:ext uri="{FF2B5EF4-FFF2-40B4-BE49-F238E27FC236}">
                <a16:creationId xmlns:a16="http://schemas.microsoft.com/office/drawing/2014/main" id="{8DF1A8BE-68BC-3E00-CBCC-7C0B74468DF0}"/>
              </a:ext>
            </a:extLst>
          </p:cNvPr>
          <p:cNvSpPr/>
          <p:nvPr/>
        </p:nvSpPr>
        <p:spPr>
          <a:xfrm>
            <a:off x="5017303" y="3226048"/>
            <a:ext cx="40983" cy="41422"/>
          </a:xfrm>
          <a:custGeom>
            <a:avLst/>
            <a:gdLst>
              <a:gd name="f0" fmla="val w"/>
              <a:gd name="f1" fmla="val h"/>
              <a:gd name="f2" fmla="val 0"/>
              <a:gd name="f3" fmla="val 16"/>
              <a:gd name="f4" fmla="val 5"/>
              <a:gd name="f5" fmla="val 2"/>
              <a:gd name="f6" fmla="val 3"/>
              <a:gd name="f7" fmla="val 6"/>
              <a:gd name="f8" fmla="val 1"/>
              <a:gd name="f9" fmla="val 8"/>
              <a:gd name="f10" fmla="val 10"/>
              <a:gd name="f11" fmla="val 14"/>
              <a:gd name="f12" fmla="val 15"/>
              <a:gd name="f13" fmla="val 4"/>
              <a:gd name="f14" fmla="val 7"/>
              <a:gd name="f15" fmla="val 11"/>
              <a:gd name="f16" fmla="val 12"/>
              <a:gd name="f17" fmla="val 13"/>
              <a:gd name="f18" fmla="val 9"/>
              <a:gd name="f19" fmla="*/ f0 1 16"/>
              <a:gd name="f20" fmla="*/ f1 1 16"/>
              <a:gd name="f21" fmla="val f2"/>
              <a:gd name="f22" fmla="val f3"/>
              <a:gd name="f23" fmla="+- f22 0 f21"/>
              <a:gd name="f24" fmla="*/ f23 1 16"/>
              <a:gd name="f25" fmla="*/ f21 1 f24"/>
              <a:gd name="f26" fmla="*/ f22 1 f24"/>
              <a:gd name="f27" fmla="*/ f25 f19 1"/>
              <a:gd name="f28" fmla="*/ f26 f19 1"/>
              <a:gd name="f29" fmla="*/ f26 f20 1"/>
              <a:gd name="f30" fmla="*/ f25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7" t="f30" r="f28" b="f29"/>
            <a:pathLst>
              <a:path w="16" h="16">
                <a:moveTo>
                  <a:pt x="f4" y="f5"/>
                </a:moveTo>
                <a:cubicBezTo>
                  <a:pt x="f4" y="f6"/>
                  <a:pt x="f6" y="f7"/>
                  <a:pt x="f8" y="f9"/>
                </a:cubicBezTo>
                <a:cubicBezTo>
                  <a:pt x="f2" y="f10"/>
                  <a:pt x="f8" y="f11"/>
                  <a:pt x="f8" y="f12"/>
                </a:cubicBezTo>
                <a:cubicBezTo>
                  <a:pt x="f5" y="f3"/>
                  <a:pt x="f13" y="f3"/>
                  <a:pt x="f7" y="f12"/>
                </a:cubicBezTo>
                <a:cubicBezTo>
                  <a:pt x="f14" y="f11"/>
                  <a:pt x="f9" y="f11"/>
                  <a:pt x="f10" y="f3"/>
                </a:cubicBezTo>
                <a:cubicBezTo>
                  <a:pt x="f15" y="f12"/>
                  <a:pt x="f16" y="f17"/>
                  <a:pt x="f17" y="f16"/>
                </a:cubicBezTo>
                <a:cubicBezTo>
                  <a:pt x="f15" y="f15"/>
                  <a:pt x="f18" y="f15"/>
                  <a:pt x="f18" y="f10"/>
                </a:cubicBezTo>
                <a:cubicBezTo>
                  <a:pt x="f9" y="f18"/>
                  <a:pt x="f15" y="f14"/>
                  <a:pt x="f11" y="f7"/>
                </a:cubicBezTo>
                <a:cubicBezTo>
                  <a:pt x="f3" y="f7"/>
                  <a:pt x="f12" y="f6"/>
                  <a:pt x="f17" y="f8"/>
                </a:cubicBezTo>
                <a:cubicBezTo>
                  <a:pt x="f17" y="f8"/>
                  <a:pt x="f16" y="f8"/>
                  <a:pt x="f16" y="f2"/>
                </a:cubicBezTo>
                <a:cubicBezTo>
                  <a:pt x="f15" y="f8"/>
                  <a:pt x="f10" y="f8"/>
                  <a:pt x="f18" y="f5"/>
                </a:cubicBezTo>
                <a:cubicBezTo>
                  <a:pt x="f18" y="f6"/>
                  <a:pt x="f14" y="f5"/>
                  <a:pt x="f4" y="f5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45" name="Google Shape;154;p31">
            <a:extLst>
              <a:ext uri="{FF2B5EF4-FFF2-40B4-BE49-F238E27FC236}">
                <a16:creationId xmlns:a16="http://schemas.microsoft.com/office/drawing/2014/main" id="{B6EA3DAB-8276-5DF8-E196-E89DBD1A1BF2}"/>
              </a:ext>
            </a:extLst>
          </p:cNvPr>
          <p:cNvSpPr/>
          <p:nvPr/>
        </p:nvSpPr>
        <p:spPr>
          <a:xfrm>
            <a:off x="4902994" y="3107250"/>
            <a:ext cx="144511" cy="126434"/>
          </a:xfrm>
          <a:custGeom>
            <a:avLst/>
            <a:gdLst>
              <a:gd name="f0" fmla="val w"/>
              <a:gd name="f1" fmla="val h"/>
              <a:gd name="f2" fmla="val 0"/>
              <a:gd name="f3" fmla="val 57"/>
              <a:gd name="f4" fmla="val 49"/>
              <a:gd name="f5" fmla="val 10"/>
              <a:gd name="f6" fmla="val 7"/>
              <a:gd name="f7" fmla="val 9"/>
              <a:gd name="f8" fmla="val 5"/>
              <a:gd name="f9" fmla="val 12"/>
              <a:gd name="f10" fmla="val 6"/>
              <a:gd name="f11" fmla="val 15"/>
              <a:gd name="f12" fmla="val 17"/>
              <a:gd name="f13" fmla="val 2"/>
              <a:gd name="f14" fmla="val 20"/>
              <a:gd name="f15" fmla="val 24"/>
              <a:gd name="f16" fmla="val 1"/>
              <a:gd name="f17" fmla="val 28"/>
              <a:gd name="f18" fmla="val 32"/>
              <a:gd name="f19" fmla="val 8"/>
              <a:gd name="f20" fmla="val 33"/>
              <a:gd name="f21" fmla="val 11"/>
              <a:gd name="f22" fmla="val 30"/>
              <a:gd name="f23" fmla="val 27"/>
              <a:gd name="f24" fmla="val 14"/>
              <a:gd name="f25" fmla="val 18"/>
              <a:gd name="f26" fmla="val 21"/>
              <a:gd name="f27" fmla="val 31"/>
              <a:gd name="f28" fmla="val 23"/>
              <a:gd name="f29" fmla="val 29"/>
              <a:gd name="f30" fmla="val 26"/>
              <a:gd name="f31" fmla="val 35"/>
              <a:gd name="f32" fmla="val 51"/>
              <a:gd name="f33" fmla="val 48"/>
              <a:gd name="f34" fmla="val 50"/>
              <a:gd name="f35" fmla="val 52"/>
              <a:gd name="f36" fmla="val 54"/>
              <a:gd name="f37" fmla="val 55"/>
              <a:gd name="f38" fmla="val 47"/>
              <a:gd name="f39" fmla="val 56"/>
              <a:gd name="f40" fmla="val 46"/>
              <a:gd name="f41" fmla="val 44"/>
              <a:gd name="f42" fmla="val 41"/>
              <a:gd name="f43" fmla="val 36"/>
              <a:gd name="f44" fmla="val 43"/>
              <a:gd name="f45" fmla="val 37"/>
              <a:gd name="f46" fmla="val 34"/>
              <a:gd name="f47" fmla="val 22"/>
              <a:gd name="f48" fmla="val 3"/>
              <a:gd name="f49" fmla="*/ f0 1 57"/>
              <a:gd name="f50" fmla="*/ f1 1 49"/>
              <a:gd name="f51" fmla="val f2"/>
              <a:gd name="f52" fmla="val f3"/>
              <a:gd name="f53" fmla="val f4"/>
              <a:gd name="f54" fmla="+- f53 0 f51"/>
              <a:gd name="f55" fmla="+- f52 0 f51"/>
              <a:gd name="f56" fmla="*/ f55 1 57"/>
              <a:gd name="f57" fmla="*/ f54 1 49"/>
              <a:gd name="f58" fmla="*/ f51 1 f56"/>
              <a:gd name="f59" fmla="*/ f52 1 f56"/>
              <a:gd name="f60" fmla="*/ f51 1 f57"/>
              <a:gd name="f61" fmla="*/ f53 1 f57"/>
              <a:gd name="f62" fmla="*/ f58 f49 1"/>
              <a:gd name="f63" fmla="*/ f59 f49 1"/>
              <a:gd name="f64" fmla="*/ f61 f50 1"/>
              <a:gd name="f65" fmla="*/ f60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2" t="f65" r="f63" b="f64"/>
            <a:pathLst>
              <a:path w="57" h="49">
                <a:moveTo>
                  <a:pt x="f5" y="f6"/>
                </a:moveTo>
                <a:cubicBezTo>
                  <a:pt x="f7" y="f7"/>
                  <a:pt x="f8" y="f7"/>
                  <a:pt x="f8" y="f9"/>
                </a:cubicBezTo>
                <a:cubicBezTo>
                  <a:pt x="f10" y="f11"/>
                  <a:pt x="f8" y="f12"/>
                  <a:pt x="f13" y="f14"/>
                </a:cubicBezTo>
                <a:cubicBezTo>
                  <a:pt x="f2" y="f15"/>
                  <a:pt x="f16" y="f17"/>
                  <a:pt x="f13" y="f18"/>
                </a:cubicBezTo>
                <a:cubicBezTo>
                  <a:pt x="f8" y="f18"/>
                  <a:pt x="f19" y="f18"/>
                  <a:pt x="f7" y="f18"/>
                </a:cubicBezTo>
                <a:cubicBezTo>
                  <a:pt x="f5" y="f20"/>
                  <a:pt x="f21" y="f18"/>
                  <a:pt x="f21" y="f22"/>
                </a:cubicBezTo>
                <a:cubicBezTo>
                  <a:pt x="f9" y="f23"/>
                  <a:pt x="f24" y="f23"/>
                  <a:pt x="f11" y="f17"/>
                </a:cubicBezTo>
                <a:cubicBezTo>
                  <a:pt x="f12" y="f22"/>
                  <a:pt x="f25" y="f18"/>
                  <a:pt x="f26" y="f27"/>
                </a:cubicBezTo>
                <a:cubicBezTo>
                  <a:pt x="f28" y="f29"/>
                  <a:pt x="f28" y="f22"/>
                  <a:pt x="f15" y="f27"/>
                </a:cubicBezTo>
                <a:cubicBezTo>
                  <a:pt x="f30" y="f27"/>
                  <a:pt x="f27" y="f22"/>
                  <a:pt x="f20" y="f27"/>
                </a:cubicBezTo>
                <a:cubicBezTo>
                  <a:pt x="f31" y="f27"/>
                  <a:pt x="f32" y="f33"/>
                  <a:pt x="f32" y="f33"/>
                </a:cubicBezTo>
                <a:cubicBezTo>
                  <a:pt x="f32" y="f33"/>
                  <a:pt x="f32" y="f33"/>
                  <a:pt x="f34" y="f33"/>
                </a:cubicBezTo>
                <a:cubicBezTo>
                  <a:pt x="f35" y="f33"/>
                  <a:pt x="f36" y="f4"/>
                  <a:pt x="f36" y="f33"/>
                </a:cubicBezTo>
                <a:cubicBezTo>
                  <a:pt x="f37" y="f38"/>
                  <a:pt x="f39" y="f38"/>
                  <a:pt x="f3" y="f40"/>
                </a:cubicBezTo>
                <a:cubicBezTo>
                  <a:pt x="f37" y="f41"/>
                  <a:pt x="f35" y="f42"/>
                  <a:pt x="f33" y="f43"/>
                </a:cubicBezTo>
                <a:cubicBezTo>
                  <a:pt x="f44" y="f22"/>
                  <a:pt x="f45" y="f23"/>
                  <a:pt x="f46" y="f23"/>
                </a:cubicBezTo>
                <a:cubicBezTo>
                  <a:pt x="f27" y="f23"/>
                  <a:pt x="f27" y="f47"/>
                  <a:pt x="f29" y="f47"/>
                </a:cubicBezTo>
                <a:cubicBezTo>
                  <a:pt x="f23" y="f26"/>
                  <a:pt x="f28" y="f24"/>
                  <a:pt x="f28" y="f7"/>
                </a:cubicBezTo>
                <a:cubicBezTo>
                  <a:pt x="f28" y="f6"/>
                  <a:pt x="f26" y="f48"/>
                  <a:pt x="f25" y="f2"/>
                </a:cubicBezTo>
                <a:cubicBezTo>
                  <a:pt x="f11" y="f8"/>
                  <a:pt x="f21" y="f10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46" name="Google Shape;155;p31">
            <a:extLst>
              <a:ext uri="{FF2B5EF4-FFF2-40B4-BE49-F238E27FC236}">
                <a16:creationId xmlns:a16="http://schemas.microsoft.com/office/drawing/2014/main" id="{56511600-C61F-547A-AF80-D88A28BDBB52}"/>
              </a:ext>
            </a:extLst>
          </p:cNvPr>
          <p:cNvSpPr/>
          <p:nvPr/>
        </p:nvSpPr>
        <p:spPr>
          <a:xfrm>
            <a:off x="4828580" y="3177000"/>
            <a:ext cx="323533" cy="255053"/>
          </a:xfrm>
          <a:custGeom>
            <a:avLst/>
            <a:gdLst>
              <a:gd name="f0" fmla="val w"/>
              <a:gd name="f1" fmla="val h"/>
              <a:gd name="f2" fmla="val 0"/>
              <a:gd name="f3" fmla="val 127"/>
              <a:gd name="f4" fmla="val 99"/>
              <a:gd name="f5" fmla="val 8"/>
              <a:gd name="f6" fmla="val 65"/>
              <a:gd name="f7" fmla="val 9"/>
              <a:gd name="f8" fmla="val 67"/>
              <a:gd name="f9" fmla="val 14"/>
              <a:gd name="f10" fmla="val 70"/>
              <a:gd name="f11" fmla="val 16"/>
              <a:gd name="f12" fmla="val 74"/>
              <a:gd name="f13" fmla="val 17"/>
              <a:gd name="f14" fmla="val 78"/>
              <a:gd name="f15" fmla="val 21"/>
              <a:gd name="f16" fmla="val 80"/>
              <a:gd name="f17" fmla="val 24"/>
              <a:gd name="f18" fmla="val 25"/>
              <a:gd name="f19" fmla="val 83"/>
              <a:gd name="f20" fmla="val 23"/>
              <a:gd name="f21" fmla="val 88"/>
              <a:gd name="f22" fmla="val 26"/>
              <a:gd name="f23" fmla="val 89"/>
              <a:gd name="f24" fmla="val 27"/>
              <a:gd name="f25" fmla="val 90"/>
              <a:gd name="f26" fmla="val 33"/>
              <a:gd name="f27" fmla="val 35"/>
              <a:gd name="f28" fmla="val 91"/>
              <a:gd name="f29" fmla="val 37"/>
              <a:gd name="f30" fmla="val 92"/>
              <a:gd name="f31" fmla="val 43"/>
              <a:gd name="f32" fmla="val 96"/>
              <a:gd name="f33" fmla="val 44"/>
              <a:gd name="f34" fmla="val 46"/>
              <a:gd name="f35" fmla="val 53"/>
              <a:gd name="f36" fmla="val 97"/>
              <a:gd name="f37" fmla="val 54"/>
              <a:gd name="f38" fmla="val 98"/>
              <a:gd name="f39" fmla="val 55"/>
              <a:gd name="f40" fmla="val 57"/>
              <a:gd name="f41" fmla="val 95"/>
              <a:gd name="f42" fmla="val 60"/>
              <a:gd name="f43" fmla="val 93"/>
              <a:gd name="f44" fmla="val 63"/>
              <a:gd name="f45" fmla="val 66"/>
              <a:gd name="f46" fmla="val 68"/>
              <a:gd name="f47" fmla="val 94"/>
              <a:gd name="f48" fmla="val 71"/>
              <a:gd name="f49" fmla="val 72"/>
              <a:gd name="f50" fmla="val 73"/>
              <a:gd name="f51" fmla="val 75"/>
              <a:gd name="f52" fmla="val 81"/>
              <a:gd name="f53" fmla="val 82"/>
              <a:gd name="f54" fmla="val 84"/>
              <a:gd name="f55" fmla="val 86"/>
              <a:gd name="f56" fmla="val 100"/>
              <a:gd name="f57" fmla="val 102"/>
              <a:gd name="f58" fmla="val 105"/>
              <a:gd name="f59" fmla="val 123"/>
              <a:gd name="f60" fmla="val 125"/>
              <a:gd name="f61" fmla="val 61"/>
              <a:gd name="f62" fmla="val 124"/>
              <a:gd name="f63" fmla="val 122"/>
              <a:gd name="f64" fmla="val 120"/>
              <a:gd name="f65" fmla="val 116"/>
              <a:gd name="f66" fmla="val 59"/>
              <a:gd name="f67" fmla="val 110"/>
              <a:gd name="f68" fmla="val 104"/>
              <a:gd name="f69" fmla="val 51"/>
              <a:gd name="f70" fmla="val 47"/>
              <a:gd name="f71" fmla="val 45"/>
              <a:gd name="f72" fmla="val 40"/>
              <a:gd name="f73" fmla="val 38"/>
              <a:gd name="f74" fmla="val 36"/>
              <a:gd name="f75" fmla="val 34"/>
              <a:gd name="f76" fmla="val 76"/>
              <a:gd name="f77" fmla="val 29"/>
              <a:gd name="f78" fmla="val 77"/>
              <a:gd name="f79" fmla="val 64"/>
              <a:gd name="f80" fmla="val 4"/>
              <a:gd name="f81" fmla="val 62"/>
              <a:gd name="f82" fmla="val 3"/>
              <a:gd name="f83" fmla="val 52"/>
              <a:gd name="f84" fmla="val 2"/>
              <a:gd name="f85" fmla="val 50"/>
              <a:gd name="f86" fmla="val 5"/>
              <a:gd name="f87" fmla="val 1"/>
              <a:gd name="f88" fmla="val 41"/>
              <a:gd name="f89" fmla="val 39"/>
              <a:gd name="f90" fmla="val 6"/>
              <a:gd name="f91" fmla="val 31"/>
              <a:gd name="f92" fmla="val 28"/>
              <a:gd name="f93" fmla="val 13"/>
              <a:gd name="f94" fmla="val 15"/>
              <a:gd name="f95" fmla="val 19"/>
              <a:gd name="f96" fmla="val 22"/>
              <a:gd name="f97" fmla="val 18"/>
              <a:gd name="f98" fmla="val 32"/>
              <a:gd name="f99" fmla="val 11"/>
              <a:gd name="f100" fmla="val 10"/>
              <a:gd name="f101" fmla="val 42"/>
              <a:gd name="f102" fmla="val 48"/>
              <a:gd name="f103" fmla="val 56"/>
              <a:gd name="f104" fmla="val 58"/>
              <a:gd name="f105" fmla="val 7"/>
              <a:gd name="f106" fmla="*/ f0 1 127"/>
              <a:gd name="f107" fmla="*/ f1 1 99"/>
              <a:gd name="f108" fmla="val f2"/>
              <a:gd name="f109" fmla="val f3"/>
              <a:gd name="f110" fmla="val f4"/>
              <a:gd name="f111" fmla="+- f110 0 f108"/>
              <a:gd name="f112" fmla="+- f109 0 f108"/>
              <a:gd name="f113" fmla="*/ f112 1 127"/>
              <a:gd name="f114" fmla="*/ f111 1 99"/>
              <a:gd name="f115" fmla="*/ f108 1 f113"/>
              <a:gd name="f116" fmla="*/ f109 1 f113"/>
              <a:gd name="f117" fmla="*/ f108 1 f114"/>
              <a:gd name="f118" fmla="*/ f110 1 f114"/>
              <a:gd name="f119" fmla="*/ f115 f106 1"/>
              <a:gd name="f120" fmla="*/ f116 f106 1"/>
              <a:gd name="f121" fmla="*/ f118 f107 1"/>
              <a:gd name="f122" fmla="*/ f117 f10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9" t="f122" r="f120" b="f121"/>
            <a:pathLst>
              <a:path w="127" h="99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cubicBezTo>
                  <a:pt x="f13" y="f14"/>
                  <a:pt x="f15" y="f16"/>
                  <a:pt x="f17" y="f16"/>
                </a:cubicBezTo>
                <a:cubicBezTo>
                  <a:pt x="f18" y="f16"/>
                  <a:pt x="f17" y="f19"/>
                  <a:pt x="f20" y="f21"/>
                </a:cubicBezTo>
                <a:cubicBezTo>
                  <a:pt x="f17" y="f21"/>
                  <a:pt x="f18" y="f21"/>
                  <a:pt x="f22" y="f23"/>
                </a:cubicBezTo>
                <a:cubicBezTo>
                  <a:pt x="f24" y="f25"/>
                  <a:pt x="f26" y="f23"/>
                  <a:pt x="f27" y="f28"/>
                </a:cubicBezTo>
                <a:cubicBezTo>
                  <a:pt x="f29" y="f30"/>
                  <a:pt x="f31" y="f32"/>
                  <a:pt x="f33" y="f32"/>
                </a:cubicBezTo>
                <a:cubicBezTo>
                  <a:pt x="f34" y="f32"/>
                  <a:pt x="f35" y="f36"/>
                  <a:pt x="f37" y="f38"/>
                </a:cubicBezTo>
                <a:cubicBezTo>
                  <a:pt x="f39" y="f4"/>
                  <a:pt x="f40" y="f41"/>
                  <a:pt x="f42" y="f43"/>
                </a:cubicBezTo>
                <a:cubicBezTo>
                  <a:pt x="f44" y="f30"/>
                  <a:pt x="f45" y="f28"/>
                  <a:pt x="f8" y="f30"/>
                </a:cubicBezTo>
                <a:cubicBezTo>
                  <a:pt x="f46" y="f43"/>
                  <a:pt x="f10" y="f47"/>
                  <a:pt x="f48" y="f47"/>
                </a:cubicBezTo>
                <a:cubicBezTo>
                  <a:pt x="f49" y="f43"/>
                  <a:pt x="f50" y="f43"/>
                  <a:pt x="f51" y="f30"/>
                </a:cubicBezTo>
                <a:cubicBezTo>
                  <a:pt x="f14" y="f30"/>
                  <a:pt x="f52" y="f28"/>
                  <a:pt x="f53" y="f28"/>
                </a:cubicBezTo>
                <a:cubicBezTo>
                  <a:pt x="f54" y="f28"/>
                  <a:pt x="f21" y="f55"/>
                  <a:pt x="f43" y="f55"/>
                </a:cubicBezTo>
                <a:cubicBezTo>
                  <a:pt x="f4" y="f55"/>
                  <a:pt x="f56" y="f55"/>
                  <a:pt x="f57" y="f54"/>
                </a:cubicBezTo>
                <a:cubicBezTo>
                  <a:pt x="f58" y="f52"/>
                  <a:pt x="f59" y="f44"/>
                  <a:pt x="f60" y="f61"/>
                </a:cubicBezTo>
                <a:cubicBezTo>
                  <a:pt x="f3" y="f42"/>
                  <a:pt x="f62" y="f42"/>
                  <a:pt x="f63" y="f42"/>
                </a:cubicBezTo>
                <a:cubicBezTo>
                  <a:pt x="f64" y="f42"/>
                  <a:pt x="f65" y="f66"/>
                  <a:pt x="f67" y="f40"/>
                </a:cubicBezTo>
                <a:cubicBezTo>
                  <a:pt x="f68" y="f39"/>
                  <a:pt x="f41" y="f69"/>
                  <a:pt x="f43" y="f69"/>
                </a:cubicBezTo>
                <a:cubicBezTo>
                  <a:pt x="f30" y="f69"/>
                  <a:pt x="f23" y="f70"/>
                  <a:pt x="f21" y="f34"/>
                </a:cubicBezTo>
                <a:cubicBezTo>
                  <a:pt x="f55" y="f71"/>
                  <a:pt x="f19" y="f72"/>
                  <a:pt x="f19" y="f73"/>
                </a:cubicBezTo>
                <a:cubicBezTo>
                  <a:pt x="f53" y="f73"/>
                  <a:pt x="f19" y="f74"/>
                  <a:pt x="f54" y="f27"/>
                </a:cubicBezTo>
                <a:cubicBezTo>
                  <a:pt x="f53" y="f26"/>
                  <a:pt x="f52" y="f26"/>
                  <a:pt x="f16" y="f75"/>
                </a:cubicBezTo>
                <a:cubicBezTo>
                  <a:pt x="f14" y="f27"/>
                  <a:pt x="f76" y="f27"/>
                  <a:pt x="f51" y="f75"/>
                </a:cubicBezTo>
                <a:cubicBezTo>
                  <a:pt x="f51" y="f26"/>
                  <a:pt x="f12" y="f77"/>
                  <a:pt x="f51" y="f24"/>
                </a:cubicBezTo>
                <a:cubicBezTo>
                  <a:pt x="f78" y="f18"/>
                  <a:pt x="f16" y="f15"/>
                  <a:pt x="f16" y="f15"/>
                </a:cubicBezTo>
                <a:cubicBezTo>
                  <a:pt x="f16" y="f15"/>
                  <a:pt x="f79" y="f80"/>
                  <a:pt x="f81" y="f80"/>
                </a:cubicBezTo>
                <a:cubicBezTo>
                  <a:pt x="f42" y="f82"/>
                  <a:pt x="f39" y="f80"/>
                  <a:pt x="f35" y="f80"/>
                </a:cubicBezTo>
                <a:cubicBezTo>
                  <a:pt x="f83" y="f82"/>
                  <a:pt x="f83" y="f84"/>
                  <a:pt x="f85" y="f80"/>
                </a:cubicBezTo>
                <a:cubicBezTo>
                  <a:pt x="f70" y="f86"/>
                  <a:pt x="f34" y="f82"/>
                  <a:pt x="f33" y="f87"/>
                </a:cubicBezTo>
                <a:cubicBezTo>
                  <a:pt x="f31" y="f2"/>
                  <a:pt x="f88" y="f2"/>
                  <a:pt x="f72" y="f82"/>
                </a:cubicBezTo>
                <a:cubicBezTo>
                  <a:pt x="f72" y="f86"/>
                  <a:pt x="f89" y="f90"/>
                  <a:pt x="f73" y="f86"/>
                </a:cubicBezTo>
                <a:cubicBezTo>
                  <a:pt x="f29" y="f86"/>
                  <a:pt x="f75" y="f86"/>
                  <a:pt x="f91" y="f86"/>
                </a:cubicBezTo>
                <a:cubicBezTo>
                  <a:pt x="f91" y="f86"/>
                  <a:pt x="f91" y="f86"/>
                  <a:pt x="f91" y="f86"/>
                </a:cubicBezTo>
                <a:cubicBezTo>
                  <a:pt x="f91" y="f5"/>
                  <a:pt x="f92" y="f93"/>
                  <a:pt x="f92" y="f94"/>
                </a:cubicBezTo>
                <a:cubicBezTo>
                  <a:pt x="f92" y="f13"/>
                  <a:pt x="f22" y="f95"/>
                  <a:pt x="f17" y="f95"/>
                </a:cubicBezTo>
                <a:cubicBezTo>
                  <a:pt x="f96" y="f95"/>
                  <a:pt x="f15" y="f20"/>
                  <a:pt x="f95" y="f18"/>
                </a:cubicBezTo>
                <a:cubicBezTo>
                  <a:pt x="f13" y="f24"/>
                  <a:pt x="f97" y="f98"/>
                  <a:pt x="f11" y="f26"/>
                </a:cubicBezTo>
                <a:cubicBezTo>
                  <a:pt x="f9" y="f27"/>
                  <a:pt x="f99" y="f74"/>
                  <a:pt x="f93" y="f29"/>
                </a:cubicBezTo>
                <a:cubicBezTo>
                  <a:pt x="f9" y="f89"/>
                  <a:pt x="f100" y="f101"/>
                  <a:pt x="f100" y="f71"/>
                </a:cubicBezTo>
                <a:cubicBezTo>
                  <a:pt x="f100" y="f102"/>
                  <a:pt x="f7" y="f37"/>
                  <a:pt x="f7" y="f37"/>
                </a:cubicBezTo>
                <a:cubicBezTo>
                  <a:pt x="f5" y="f39"/>
                  <a:pt x="f84" y="f35"/>
                  <a:pt x="f84" y="f103"/>
                </a:cubicBezTo>
                <a:cubicBezTo>
                  <a:pt x="f84" y="f104"/>
                  <a:pt x="f2" y="f104"/>
                  <a:pt x="f87" y="f61"/>
                </a:cubicBezTo>
                <a:cubicBezTo>
                  <a:pt x="f84" y="f44"/>
                  <a:pt x="f105" y="f81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47" name="Google Shape;156;p31">
            <a:extLst>
              <a:ext uri="{FF2B5EF4-FFF2-40B4-BE49-F238E27FC236}">
                <a16:creationId xmlns:a16="http://schemas.microsoft.com/office/drawing/2014/main" id="{AC301A76-A337-8B88-9698-E1CEB83D4F2E}"/>
              </a:ext>
            </a:extLst>
          </p:cNvPr>
          <p:cNvSpPr/>
          <p:nvPr/>
        </p:nvSpPr>
        <p:spPr>
          <a:xfrm>
            <a:off x="4879265" y="2712677"/>
            <a:ext cx="31272" cy="38148"/>
          </a:xfrm>
          <a:custGeom>
            <a:avLst/>
            <a:gdLst>
              <a:gd name="f0" fmla="val w"/>
              <a:gd name="f1" fmla="val h"/>
              <a:gd name="f2" fmla="val 0"/>
              <a:gd name="f3" fmla="val 12"/>
              <a:gd name="f4" fmla="val 15"/>
              <a:gd name="f5" fmla="val 10"/>
              <a:gd name="f6" fmla="val 6"/>
              <a:gd name="f7" fmla="val 5"/>
              <a:gd name="f8" fmla="val 1"/>
              <a:gd name="f9" fmla="val 3"/>
              <a:gd name="f10" fmla="val 2"/>
              <a:gd name="f11" fmla="val 9"/>
              <a:gd name="f12" fmla="val 14"/>
              <a:gd name="f13" fmla="val 7"/>
              <a:gd name="f14" fmla="*/ f0 1 12"/>
              <a:gd name="f15" fmla="*/ f1 1 15"/>
              <a:gd name="f16" fmla="val f2"/>
              <a:gd name="f17" fmla="val f3"/>
              <a:gd name="f18" fmla="val f4"/>
              <a:gd name="f19" fmla="+- f18 0 f16"/>
              <a:gd name="f20" fmla="+- f17 0 f16"/>
              <a:gd name="f21" fmla="*/ f20 1 12"/>
              <a:gd name="f22" fmla="*/ f19 1 15"/>
              <a:gd name="f23" fmla="*/ f16 1 f21"/>
              <a:gd name="f24" fmla="*/ f17 1 f21"/>
              <a:gd name="f25" fmla="*/ f16 1 f22"/>
              <a:gd name="f26" fmla="*/ f18 1 f22"/>
              <a:gd name="f27" fmla="*/ f23 f14 1"/>
              <a:gd name="f28" fmla="*/ f24 f14 1"/>
              <a:gd name="f29" fmla="*/ f26 f15 1"/>
              <a:gd name="f30" fmla="*/ f25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7" t="f30" r="f28" b="f29"/>
            <a:pathLst>
              <a:path w="12" h="15">
                <a:moveTo>
                  <a:pt x="f5" y="f6"/>
                </a:moveTo>
                <a:cubicBezTo>
                  <a:pt x="f3" y="f7"/>
                  <a:pt x="f3" y="f2"/>
                  <a:pt x="f6" y="f2"/>
                </a:cubicBezTo>
                <a:cubicBezTo>
                  <a:pt x="f6" y="f2"/>
                  <a:pt x="f6" y="f8"/>
                  <a:pt x="f6" y="f8"/>
                </a:cubicBezTo>
                <a:cubicBezTo>
                  <a:pt x="f6" y="f9"/>
                  <a:pt x="f10" y="f11"/>
                  <a:pt x="f2" y="f12"/>
                </a:cubicBezTo>
                <a:cubicBezTo>
                  <a:pt x="f9" y="f4"/>
                  <a:pt x="f9" y="f4"/>
                  <a:pt x="f9" y="f4"/>
                </a:cubicBezTo>
                <a:cubicBezTo>
                  <a:pt x="f6" y="f3"/>
                  <a:pt x="f11" y="f13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48" name="Google Shape;157;p31">
            <a:extLst>
              <a:ext uri="{FF2B5EF4-FFF2-40B4-BE49-F238E27FC236}">
                <a16:creationId xmlns:a16="http://schemas.microsoft.com/office/drawing/2014/main" id="{855E6EB4-2E6A-0D1C-7A9E-521D7613E992}"/>
              </a:ext>
            </a:extLst>
          </p:cNvPr>
          <p:cNvSpPr/>
          <p:nvPr/>
        </p:nvSpPr>
        <p:spPr>
          <a:xfrm>
            <a:off x="4886818" y="2650552"/>
            <a:ext cx="148827" cy="118807"/>
          </a:xfrm>
          <a:custGeom>
            <a:avLst/>
            <a:gdLst>
              <a:gd name="f0" fmla="val w"/>
              <a:gd name="f1" fmla="val h"/>
              <a:gd name="f2" fmla="val 0"/>
              <a:gd name="f3" fmla="val 58"/>
              <a:gd name="f4" fmla="val 46"/>
              <a:gd name="f5" fmla="val 7"/>
              <a:gd name="f6" fmla="val 30"/>
              <a:gd name="f7" fmla="val 6"/>
              <a:gd name="f8" fmla="val 31"/>
              <a:gd name="f9" fmla="val 3"/>
              <a:gd name="f10" fmla="val 36"/>
              <a:gd name="f11" fmla="val 39"/>
              <a:gd name="f12" fmla="val 1"/>
              <a:gd name="f13" fmla="val 2"/>
              <a:gd name="f14" fmla="val 42"/>
              <a:gd name="f15" fmla="val 9"/>
              <a:gd name="f16" fmla="val 15"/>
              <a:gd name="f17" fmla="val 17"/>
              <a:gd name="f18" fmla="val 20"/>
              <a:gd name="f19" fmla="val 27"/>
              <a:gd name="f20" fmla="val 48"/>
              <a:gd name="f21" fmla="val 24"/>
              <a:gd name="f22" fmla="val 22"/>
              <a:gd name="f23" fmla="val 21"/>
              <a:gd name="f24" fmla="val 47"/>
              <a:gd name="f25" fmla="val 49"/>
              <a:gd name="f26" fmla="val 16"/>
              <a:gd name="f27" fmla="val 50"/>
              <a:gd name="f28" fmla="val 14"/>
              <a:gd name="f29" fmla="val 11"/>
              <a:gd name="f30" fmla="val 53"/>
              <a:gd name="f31" fmla="val 5"/>
              <a:gd name="f32" fmla="val 55"/>
              <a:gd name="f33" fmla="val 51"/>
              <a:gd name="f34" fmla="val 41"/>
              <a:gd name="f35" fmla="val 40"/>
              <a:gd name="f36" fmla="val 34"/>
              <a:gd name="f37" fmla="val 29"/>
              <a:gd name="f38" fmla="val 26"/>
              <a:gd name="f39" fmla="val 25"/>
              <a:gd name="f40" fmla="val 23"/>
              <a:gd name="f41" fmla="val 4"/>
              <a:gd name="f42" fmla="val 12"/>
              <a:gd name="f43" fmla="val 10"/>
              <a:gd name="f44" fmla="val 8"/>
              <a:gd name="f45" fmla="val 13"/>
              <a:gd name="f46" fmla="val 18"/>
              <a:gd name="f47" fmla="val 19"/>
              <a:gd name="f48" fmla="*/ f0 1 58"/>
              <a:gd name="f49" fmla="*/ f1 1 46"/>
              <a:gd name="f50" fmla="val f2"/>
              <a:gd name="f51" fmla="val f3"/>
              <a:gd name="f52" fmla="val f4"/>
              <a:gd name="f53" fmla="+- f52 0 f50"/>
              <a:gd name="f54" fmla="+- f51 0 f50"/>
              <a:gd name="f55" fmla="*/ f54 1 58"/>
              <a:gd name="f56" fmla="*/ f53 1 46"/>
              <a:gd name="f57" fmla="*/ f50 1 f55"/>
              <a:gd name="f58" fmla="*/ f51 1 f55"/>
              <a:gd name="f59" fmla="*/ f50 1 f56"/>
              <a:gd name="f60" fmla="*/ f52 1 f56"/>
              <a:gd name="f61" fmla="*/ f57 f48 1"/>
              <a:gd name="f62" fmla="*/ f58 f48 1"/>
              <a:gd name="f63" fmla="*/ f60 f49 1"/>
              <a:gd name="f64" fmla="*/ f59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1" t="f64" r="f62" b="f63"/>
            <a:pathLst>
              <a:path w="58" h="46">
                <a:moveTo>
                  <a:pt x="f5" y="f6"/>
                </a:moveTo>
                <a:cubicBezTo>
                  <a:pt x="f7" y="f8"/>
                  <a:pt x="f9" y="f10"/>
                  <a:pt x="f2" y="f11"/>
                </a:cubicBezTo>
                <a:cubicBezTo>
                  <a:pt x="f12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15" y="f4"/>
                  <a:pt x="f15" y="f4"/>
                  <a:pt x="f15" y="f4"/>
                </a:cubicBezTo>
                <a:cubicBezTo>
                  <a:pt x="f15" y="f4"/>
                  <a:pt x="f16" y="f14"/>
                  <a:pt x="f17" y="f14"/>
                </a:cubicBezTo>
                <a:cubicBezTo>
                  <a:pt x="f18" y="f14"/>
                  <a:pt x="f4" y="f19"/>
                  <a:pt x="f4" y="f19"/>
                </a:cubicBezTo>
                <a:cubicBezTo>
                  <a:pt x="f4" y="f19"/>
                  <a:pt x="f20" y="f21"/>
                  <a:pt x="f20" y="f22"/>
                </a:cubicBezTo>
                <a:cubicBezTo>
                  <a:pt x="f20" y="f23"/>
                  <a:pt x="f24" y="f17"/>
                  <a:pt x="f25" y="f26"/>
                </a:cubicBezTo>
                <a:cubicBezTo>
                  <a:pt x="f27" y="f28"/>
                  <a:pt x="f24" y="f29"/>
                  <a:pt x="f20" y="f15"/>
                </a:cubicBezTo>
                <a:cubicBezTo>
                  <a:pt x="f25" y="f7"/>
                  <a:pt x="f30" y="f31"/>
                  <a:pt x="f30" y="f31"/>
                </a:cubicBezTo>
                <a:cubicBezTo>
                  <a:pt x="f3" y="f12"/>
                  <a:pt x="f3" y="f12"/>
                  <a:pt x="f3" y="f12"/>
                </a:cubicBezTo>
                <a:cubicBezTo>
                  <a:pt x="f32" y="f2"/>
                  <a:pt x="f32" y="f2"/>
                  <a:pt x="f32" y="f2"/>
                </a:cubicBezTo>
                <a:cubicBezTo>
                  <a:pt x="f32" y="f2"/>
                  <a:pt x="f33" y="f13"/>
                  <a:pt x="f4" y="f13"/>
                </a:cubicBezTo>
                <a:cubicBezTo>
                  <a:pt x="f34" y="f12"/>
                  <a:pt x="f35" y="f31"/>
                  <a:pt x="f36" y="f31"/>
                </a:cubicBezTo>
                <a:cubicBezTo>
                  <a:pt x="f37" y="f31"/>
                  <a:pt x="f38" y="f7"/>
                  <a:pt x="f39" y="f31"/>
                </a:cubicBezTo>
                <a:cubicBezTo>
                  <a:pt x="f21" y="f9"/>
                  <a:pt x="f40" y="f41"/>
                  <a:pt x="f18" y="f7"/>
                </a:cubicBezTo>
                <a:cubicBezTo>
                  <a:pt x="f26" y="f5"/>
                  <a:pt x="f28" y="f5"/>
                  <a:pt x="f42" y="f7"/>
                </a:cubicBezTo>
                <a:cubicBezTo>
                  <a:pt x="f43" y="f41"/>
                  <a:pt x="f15" y="f7"/>
                  <a:pt x="f15" y="f44"/>
                </a:cubicBezTo>
                <a:cubicBezTo>
                  <a:pt x="f44" y="f15"/>
                  <a:pt x="f15" y="f45"/>
                  <a:pt x="f41" y="f45"/>
                </a:cubicBezTo>
                <a:cubicBezTo>
                  <a:pt x="f9" y="f16"/>
                  <a:pt x="f9" y="f26"/>
                  <a:pt x="f9" y="f46"/>
                </a:cubicBezTo>
                <a:cubicBezTo>
                  <a:pt x="f31" y="f47"/>
                  <a:pt x="f9" y="f23"/>
                  <a:pt x="f9" y="f21"/>
                </a:cubicBezTo>
                <a:cubicBezTo>
                  <a:pt x="f15" y="f21"/>
                  <a:pt x="f15" y="f37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49" name="Google Shape;158;p31">
            <a:extLst>
              <a:ext uri="{FF2B5EF4-FFF2-40B4-BE49-F238E27FC236}">
                <a16:creationId xmlns:a16="http://schemas.microsoft.com/office/drawing/2014/main" id="{AA6CE051-8F9A-21A7-5DD8-68AF62274DE3}"/>
              </a:ext>
            </a:extLst>
          </p:cNvPr>
          <p:cNvSpPr/>
          <p:nvPr/>
        </p:nvSpPr>
        <p:spPr>
          <a:xfrm>
            <a:off x="6820454" y="2624392"/>
            <a:ext cx="81957" cy="103546"/>
          </a:xfrm>
          <a:custGeom>
            <a:avLst/>
            <a:gdLst>
              <a:gd name="f0" fmla="val w"/>
              <a:gd name="f1" fmla="val h"/>
              <a:gd name="f2" fmla="val 0"/>
              <a:gd name="f3" fmla="val 32"/>
              <a:gd name="f4" fmla="val 40"/>
              <a:gd name="f5" fmla="val 8"/>
              <a:gd name="f6" fmla="val 3"/>
              <a:gd name="f7" fmla="val 7"/>
              <a:gd name="f8" fmla="val 4"/>
              <a:gd name="f9" fmla="val 5"/>
              <a:gd name="f10" fmla="val 9"/>
              <a:gd name="f11" fmla="val 11"/>
              <a:gd name="f12" fmla="val 6"/>
              <a:gd name="f13" fmla="val 12"/>
              <a:gd name="f14" fmla="val 16"/>
              <a:gd name="f15" fmla="val 15"/>
              <a:gd name="f16" fmla="val 2"/>
              <a:gd name="f17" fmla="val 14"/>
              <a:gd name="f18" fmla="val 19"/>
              <a:gd name="f19" fmla="val 23"/>
              <a:gd name="f20" fmla="val 27"/>
              <a:gd name="f21" fmla="val 31"/>
              <a:gd name="f22" fmla="val 33"/>
              <a:gd name="f23" fmla="val 35"/>
              <a:gd name="f24" fmla="val 37"/>
              <a:gd name="f25" fmla="val 39"/>
              <a:gd name="f26" fmla="val 38"/>
              <a:gd name="f27" fmla="val 20"/>
              <a:gd name="f28" fmla="val 24"/>
              <a:gd name="f29" fmla="val 29"/>
              <a:gd name="f30" fmla="val 25"/>
              <a:gd name="f31" fmla="val 28"/>
              <a:gd name="f32" fmla="val 30"/>
              <a:gd name="f33" fmla="val 26"/>
              <a:gd name="f34" fmla="val 1"/>
              <a:gd name="f35" fmla="val 18"/>
              <a:gd name="f36" fmla="val 13"/>
              <a:gd name="f37" fmla="*/ f0 1 32"/>
              <a:gd name="f38" fmla="*/ f1 1 40"/>
              <a:gd name="f39" fmla="val f2"/>
              <a:gd name="f40" fmla="val f3"/>
              <a:gd name="f41" fmla="val f4"/>
              <a:gd name="f42" fmla="+- f41 0 f39"/>
              <a:gd name="f43" fmla="+- f40 0 f39"/>
              <a:gd name="f44" fmla="*/ f43 1 32"/>
              <a:gd name="f45" fmla="*/ f42 1 40"/>
              <a:gd name="f46" fmla="*/ f39 1 f44"/>
              <a:gd name="f47" fmla="*/ f40 1 f44"/>
              <a:gd name="f48" fmla="*/ f39 1 f45"/>
              <a:gd name="f49" fmla="*/ f41 1 f45"/>
              <a:gd name="f50" fmla="*/ f46 f37 1"/>
              <a:gd name="f51" fmla="*/ f47 f37 1"/>
              <a:gd name="f52" fmla="*/ f49 f38 1"/>
              <a:gd name="f53" fmla="*/ f48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0" t="f53" r="f51" b="f52"/>
            <a:pathLst>
              <a:path w="32" h="40">
                <a:moveTo>
                  <a:pt x="f5" y="f6"/>
                </a:moveTo>
                <a:cubicBezTo>
                  <a:pt x="f7" y="f8"/>
                  <a:pt x="f9" y="f9"/>
                  <a:pt x="f6" y="f7"/>
                </a:cubicBezTo>
                <a:cubicBezTo>
                  <a:pt x="f8" y="f10"/>
                  <a:pt x="f8" y="f11"/>
                  <a:pt x="f12" y="f11"/>
                </a:cubicBezTo>
                <a:cubicBezTo>
                  <a:pt x="f5" y="f13"/>
                  <a:pt x="f5" y="f14"/>
                  <a:pt x="f9" y="f15"/>
                </a:cubicBezTo>
                <a:cubicBezTo>
                  <a:pt x="f16" y="f17"/>
                  <a:pt x="f16" y="f18"/>
                  <a:pt x="f9" y="f19"/>
                </a:cubicBezTo>
                <a:cubicBezTo>
                  <a:pt x="f7" y="f20"/>
                  <a:pt x="f2" y="f21"/>
                  <a:pt x="f16" y="f22"/>
                </a:cubicBezTo>
                <a:cubicBezTo>
                  <a:pt x="f8" y="f23"/>
                  <a:pt x="f6" y="f24"/>
                  <a:pt x="f6" y="f25"/>
                </a:cubicBezTo>
                <a:cubicBezTo>
                  <a:pt x="f8" y="f4"/>
                  <a:pt x="f15" y="f26"/>
                  <a:pt x="f27" y="f22"/>
                </a:cubicBezTo>
                <a:cubicBezTo>
                  <a:pt x="f28" y="f29"/>
                  <a:pt x="f30" y="f29"/>
                  <a:pt x="f31" y="f32"/>
                </a:cubicBezTo>
                <a:cubicBezTo>
                  <a:pt x="f32" y="f32"/>
                  <a:pt x="f3" y="f31"/>
                  <a:pt x="f21" y="f33"/>
                </a:cubicBezTo>
                <a:cubicBezTo>
                  <a:pt x="f32" y="f28"/>
                  <a:pt x="f29" y="f27"/>
                  <a:pt x="f29" y="f17"/>
                </a:cubicBezTo>
                <a:cubicBezTo>
                  <a:pt x="f29" y="f11"/>
                  <a:pt x="f30" y="f9"/>
                  <a:pt x="f27" y="f2"/>
                </a:cubicBezTo>
                <a:cubicBezTo>
                  <a:pt x="f18" y="f34"/>
                  <a:pt x="f35" y="f16"/>
                  <a:pt x="f14" y="f16"/>
                </a:cubicBezTo>
                <a:cubicBezTo>
                  <a:pt x="f36" y="f16"/>
                  <a:pt x="f10" y="f1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50" name="Google Shape;159;p31">
            <a:extLst>
              <a:ext uri="{FF2B5EF4-FFF2-40B4-BE49-F238E27FC236}">
                <a16:creationId xmlns:a16="http://schemas.microsoft.com/office/drawing/2014/main" id="{74E76511-F09B-A614-C442-201F4AC8EDD6}"/>
              </a:ext>
            </a:extLst>
          </p:cNvPr>
          <p:cNvSpPr/>
          <p:nvPr/>
        </p:nvSpPr>
        <p:spPr>
          <a:xfrm>
            <a:off x="6011631" y="2913232"/>
            <a:ext cx="97063" cy="129707"/>
          </a:xfrm>
          <a:custGeom>
            <a:avLst/>
            <a:gdLst>
              <a:gd name="f0" fmla="val w"/>
              <a:gd name="f1" fmla="val h"/>
              <a:gd name="f2" fmla="val 0"/>
              <a:gd name="f3" fmla="val 38"/>
              <a:gd name="f4" fmla="val 50"/>
              <a:gd name="f5" fmla="val 42"/>
              <a:gd name="f6" fmla="val 37"/>
              <a:gd name="f7" fmla="val 34"/>
              <a:gd name="f8" fmla="val 36"/>
              <a:gd name="f9" fmla="val 26"/>
              <a:gd name="f10" fmla="val 35"/>
              <a:gd name="f11" fmla="val 33"/>
              <a:gd name="f12" fmla="val 31"/>
              <a:gd name="f13" fmla="val 29"/>
              <a:gd name="f14" fmla="val 32"/>
              <a:gd name="f15" fmla="val 23"/>
              <a:gd name="f16" fmla="val 17"/>
              <a:gd name="f17" fmla="val 15"/>
              <a:gd name="f18" fmla="val 13"/>
              <a:gd name="f19" fmla="val 30"/>
              <a:gd name="f20" fmla="val 27"/>
              <a:gd name="f21" fmla="val 20"/>
              <a:gd name="f22" fmla="val 16"/>
              <a:gd name="f23" fmla="val 12"/>
              <a:gd name="f24" fmla="val 9"/>
              <a:gd name="f25" fmla="val 7"/>
              <a:gd name="f26" fmla="val 14"/>
              <a:gd name="f27" fmla="val 4"/>
              <a:gd name="f28" fmla="val 10"/>
              <a:gd name="f29" fmla="val 6"/>
              <a:gd name="f30" fmla="val 3"/>
              <a:gd name="f31" fmla="val 8"/>
              <a:gd name="f32" fmla="val 5"/>
              <a:gd name="f33" fmla="val 18"/>
              <a:gd name="f34" fmla="val 24"/>
              <a:gd name="f35" fmla="val 28"/>
              <a:gd name="f36" fmla="val 43"/>
              <a:gd name="f37" fmla="val 21"/>
              <a:gd name="f38" fmla="val 41"/>
              <a:gd name="f39" fmla="val 22"/>
              <a:gd name="f40" fmla="val 25"/>
              <a:gd name="f41" fmla="val 46"/>
              <a:gd name="f42" fmla="val 47"/>
              <a:gd name="f43" fmla="val 48"/>
              <a:gd name="f44" fmla="val 49"/>
              <a:gd name="f45" fmla="val 44"/>
              <a:gd name="f46" fmla="*/ f0 1 38"/>
              <a:gd name="f47" fmla="*/ f1 1 50"/>
              <a:gd name="f48" fmla="val f2"/>
              <a:gd name="f49" fmla="val f3"/>
              <a:gd name="f50" fmla="val f4"/>
              <a:gd name="f51" fmla="+- f50 0 f48"/>
              <a:gd name="f52" fmla="+- f49 0 f48"/>
              <a:gd name="f53" fmla="*/ f52 1 38"/>
              <a:gd name="f54" fmla="*/ f51 1 50"/>
              <a:gd name="f55" fmla="*/ f48 1 f53"/>
              <a:gd name="f56" fmla="*/ f49 1 f53"/>
              <a:gd name="f57" fmla="*/ f48 1 f54"/>
              <a:gd name="f58" fmla="*/ f50 1 f54"/>
              <a:gd name="f59" fmla="*/ f55 f46 1"/>
              <a:gd name="f60" fmla="*/ f56 f46 1"/>
              <a:gd name="f61" fmla="*/ f58 f47 1"/>
              <a:gd name="f62" fmla="*/ f57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9" t="f62" r="f60" b="f61"/>
            <a:pathLst>
              <a:path w="38" h="50">
                <a:moveTo>
                  <a:pt x="f3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9"/>
                  <a:pt x="f12" y="f11"/>
                  <a:pt x="f13" y="f14"/>
                </a:cubicBezTo>
                <a:cubicBezTo>
                  <a:pt x="f9" y="f14"/>
                  <a:pt x="f9" y="f15"/>
                  <a:pt x="f13" y="f15"/>
                </a:cubicBezTo>
                <a:cubicBezTo>
                  <a:pt x="f14" y="f15"/>
                  <a:pt x="f8" y="f16"/>
                  <a:pt x="f8" y="f17"/>
                </a:cubicBezTo>
                <a:cubicBezTo>
                  <a:pt x="f8" y="f18"/>
                  <a:pt x="f11" y="f18"/>
                  <a:pt x="f19" y="f18"/>
                </a:cubicBezTo>
                <a:cubicBezTo>
                  <a:pt x="f20" y="f18"/>
                  <a:pt x="f21" y="f18"/>
                  <a:pt x="f21" y="f18"/>
                </a:cubicBezTo>
                <a:cubicBezTo>
                  <a:pt x="f21" y="f18"/>
                  <a:pt x="f22" y="f23"/>
                  <a:pt x="f22" y="f24"/>
                </a:cubicBezTo>
                <a:cubicBezTo>
                  <a:pt x="f22" y="f25"/>
                  <a:pt x="f26" y="f27"/>
                  <a:pt x="f28" y="f27"/>
                </a:cubicBezTo>
                <a:cubicBezTo>
                  <a:pt x="f29" y="f27"/>
                  <a:pt x="f29" y="f2"/>
                  <a:pt x="f30" y="f27"/>
                </a:cubicBezTo>
                <a:cubicBezTo>
                  <a:pt x="f2" y="f24"/>
                  <a:pt x="f28" y="f24"/>
                  <a:pt x="f24" y="f23"/>
                </a:cubicBezTo>
                <a:cubicBezTo>
                  <a:pt x="f31" y="f17"/>
                  <a:pt x="f32" y="f18"/>
                  <a:pt x="f27" y="f17"/>
                </a:cubicBezTo>
                <a:cubicBezTo>
                  <a:pt x="f27" y="f33"/>
                  <a:pt x="f32" y="f34"/>
                  <a:pt x="f29" y="f35"/>
                </a:cubicBezTo>
                <a:cubicBezTo>
                  <a:pt x="f31" y="f19"/>
                  <a:pt x="f24" y="f6"/>
                  <a:pt x="f24" y="f36"/>
                </a:cubicBezTo>
                <a:cubicBezTo>
                  <a:pt x="f23" y="f36"/>
                  <a:pt x="f18" y="f5"/>
                  <a:pt x="f17" y="f5"/>
                </a:cubicBezTo>
                <a:cubicBezTo>
                  <a:pt x="f33" y="f5"/>
                  <a:pt x="f37" y="f38"/>
                  <a:pt x="f39" y="f3"/>
                </a:cubicBezTo>
                <a:cubicBezTo>
                  <a:pt x="f39" y="f10"/>
                  <a:pt x="f40" y="f11"/>
                  <a:pt x="f20" y="f7"/>
                </a:cubicBezTo>
                <a:cubicBezTo>
                  <a:pt x="f13" y="f10"/>
                  <a:pt x="f12" y="f5"/>
                  <a:pt x="f12" y="f41"/>
                </a:cubicBezTo>
                <a:cubicBezTo>
                  <a:pt x="f12" y="f42"/>
                  <a:pt x="f14" y="f43"/>
                  <a:pt x="f11" y="f4"/>
                </a:cubicBezTo>
                <a:cubicBezTo>
                  <a:pt x="f7" y="f44"/>
                  <a:pt x="f8" y="f42"/>
                  <a:pt x="f8" y="f42"/>
                </a:cubicBezTo>
                <a:cubicBezTo>
                  <a:pt x="f8" y="f42"/>
                  <a:pt x="f6" y="f45"/>
                  <a:pt x="f3" y="f5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51" name="Google Shape;160;p31">
            <a:extLst>
              <a:ext uri="{FF2B5EF4-FFF2-40B4-BE49-F238E27FC236}">
                <a16:creationId xmlns:a16="http://schemas.microsoft.com/office/drawing/2014/main" id="{6A3D677A-0B1F-9757-B9DB-4A387A75B3A5}"/>
              </a:ext>
            </a:extLst>
          </p:cNvPr>
          <p:cNvSpPr/>
          <p:nvPr/>
        </p:nvSpPr>
        <p:spPr>
          <a:xfrm>
            <a:off x="5601824" y="2696327"/>
            <a:ext cx="598538" cy="639805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235"/>
              <a:gd name="f5" fmla="val 248"/>
              <a:gd name="f6" fmla="val 167"/>
              <a:gd name="f7" fmla="val 112"/>
              <a:gd name="f8" fmla="val 166"/>
              <a:gd name="f9" fmla="val 108"/>
              <a:gd name="f10" fmla="val 165"/>
              <a:gd name="f11" fmla="val 102"/>
              <a:gd name="f12" fmla="val 99"/>
              <a:gd name="f13" fmla="val 97"/>
              <a:gd name="f14" fmla="val 169"/>
              <a:gd name="f15" fmla="val 170"/>
              <a:gd name="f16" fmla="val 96"/>
              <a:gd name="f17" fmla="val 171"/>
              <a:gd name="f18" fmla="val 93"/>
              <a:gd name="f19" fmla="val 161"/>
              <a:gd name="f20" fmla="val 164"/>
              <a:gd name="f21" fmla="val 88"/>
              <a:gd name="f22" fmla="val 84"/>
              <a:gd name="f23" fmla="val 175"/>
              <a:gd name="f24" fmla="val 177"/>
              <a:gd name="f25" fmla="val 91"/>
              <a:gd name="f26" fmla="val 181"/>
              <a:gd name="f27" fmla="val 188"/>
              <a:gd name="f28" fmla="val 191"/>
              <a:gd name="f29" fmla="val 194"/>
              <a:gd name="f30" fmla="val 197"/>
              <a:gd name="f31" fmla="val 101"/>
              <a:gd name="f32" fmla="val 193"/>
              <a:gd name="f33" fmla="val 107"/>
              <a:gd name="f34" fmla="val 190"/>
              <a:gd name="f35" fmla="val 187"/>
              <a:gd name="f36" fmla="val 116"/>
              <a:gd name="f37" fmla="val 192"/>
              <a:gd name="f38" fmla="val 117"/>
              <a:gd name="f39" fmla="val 110"/>
              <a:gd name="f40" fmla="val 196"/>
              <a:gd name="f41" fmla="val 198"/>
              <a:gd name="f42" fmla="val 118"/>
              <a:gd name="f43" fmla="val 199"/>
              <a:gd name="f44" fmla="val 126"/>
              <a:gd name="f45" fmla="val 125"/>
              <a:gd name="f46" fmla="val 200"/>
              <a:gd name="f47" fmla="val 202"/>
              <a:gd name="f48" fmla="val 201"/>
              <a:gd name="f49" fmla="val 203"/>
              <a:gd name="f50" fmla="val 204"/>
              <a:gd name="f51" fmla="val 114"/>
              <a:gd name="f52" fmla="val 205"/>
              <a:gd name="f53" fmla="val 211"/>
              <a:gd name="f54" fmla="val 215"/>
              <a:gd name="f55" fmla="val 214"/>
              <a:gd name="f56" fmla="val 98"/>
              <a:gd name="f57" fmla="val 213"/>
              <a:gd name="f58" fmla="val 95"/>
              <a:gd name="f59" fmla="val 216"/>
              <a:gd name="f60" fmla="val 220"/>
              <a:gd name="f61" fmla="val 83"/>
              <a:gd name="f62" fmla="val 222"/>
              <a:gd name="f63" fmla="val 81"/>
              <a:gd name="f64" fmla="val 224"/>
              <a:gd name="f65" fmla="val 79"/>
              <a:gd name="f66" fmla="val 228"/>
              <a:gd name="f67" fmla="val 76"/>
              <a:gd name="f68" fmla="val 229"/>
              <a:gd name="f69" fmla="val 78"/>
              <a:gd name="f70" fmla="val 230"/>
              <a:gd name="f71" fmla="val 80"/>
              <a:gd name="f72" fmla="val 233"/>
              <a:gd name="f73" fmla="val 231"/>
              <a:gd name="f74" fmla="val 75"/>
              <a:gd name="f75" fmla="val 73"/>
              <a:gd name="f76" fmla="val 232"/>
              <a:gd name="f77" fmla="val 72"/>
              <a:gd name="f78" fmla="val 234"/>
              <a:gd name="f79" fmla="val 68"/>
              <a:gd name="f80" fmla="val 66"/>
              <a:gd name="f81" fmla="val 64"/>
              <a:gd name="f82" fmla="val 226"/>
              <a:gd name="f83" fmla="val 62"/>
              <a:gd name="f84" fmla="val 60"/>
              <a:gd name="f85" fmla="val 58"/>
              <a:gd name="f86" fmla="val 223"/>
              <a:gd name="f87" fmla="val 59"/>
              <a:gd name="f88" fmla="val 221"/>
              <a:gd name="f89" fmla="val 61"/>
              <a:gd name="f90" fmla="val 219"/>
              <a:gd name="f91" fmla="val 207"/>
              <a:gd name="f92" fmla="val 63"/>
              <a:gd name="f93" fmla="val 206"/>
              <a:gd name="f94" fmla="val 65"/>
              <a:gd name="f95" fmla="val 67"/>
              <a:gd name="f96" fmla="val 69"/>
              <a:gd name="f97" fmla="val 71"/>
              <a:gd name="f98" fmla="val 74"/>
              <a:gd name="f99" fmla="val 195"/>
              <a:gd name="f100" fmla="val 82"/>
              <a:gd name="f101" fmla="val 189"/>
              <a:gd name="f102" fmla="val 185"/>
              <a:gd name="f103" fmla="val 174"/>
              <a:gd name="f104" fmla="val 173"/>
              <a:gd name="f105" fmla="val 168"/>
              <a:gd name="f106" fmla="val 163"/>
              <a:gd name="f107" fmla="val 162"/>
              <a:gd name="f108" fmla="val 160"/>
              <a:gd name="f109" fmla="val 85"/>
              <a:gd name="f110" fmla="val 150"/>
              <a:gd name="f111" fmla="val 86"/>
              <a:gd name="f112" fmla="val 148"/>
              <a:gd name="f113" fmla="val 146"/>
              <a:gd name="f114" fmla="val 137"/>
              <a:gd name="f115" fmla="val 136"/>
              <a:gd name="f116" fmla="val 134"/>
              <a:gd name="f117" fmla="val 132"/>
              <a:gd name="f118" fmla="val 130"/>
              <a:gd name="f119" fmla="val 124"/>
              <a:gd name="f120" fmla="val 77"/>
              <a:gd name="f121" fmla="val 123"/>
              <a:gd name="f122" fmla="val 119"/>
              <a:gd name="f123" fmla="val 115"/>
              <a:gd name="f124" fmla="val 111"/>
              <a:gd name="f125" fmla="val 70"/>
              <a:gd name="f126" fmla="val 105"/>
              <a:gd name="f127" fmla="val 104"/>
              <a:gd name="f128" fmla="val 103"/>
              <a:gd name="f129" fmla="val 100"/>
              <a:gd name="f130" fmla="val 57"/>
              <a:gd name="f131" fmla="val 55"/>
              <a:gd name="f132" fmla="val 53"/>
              <a:gd name="f133" fmla="val 51"/>
              <a:gd name="f134" fmla="val 50"/>
              <a:gd name="f135" fmla="val 48"/>
              <a:gd name="f136" fmla="val 43"/>
              <a:gd name="f137" fmla="val 94"/>
              <a:gd name="f138" fmla="val 92"/>
              <a:gd name="f139" fmla="val 39"/>
              <a:gd name="f140" fmla="val 90"/>
              <a:gd name="f141" fmla="val 38"/>
              <a:gd name="f142" fmla="val 87"/>
              <a:gd name="f143" fmla="val 33"/>
              <a:gd name="f144" fmla="val 32"/>
              <a:gd name="f145" fmla="val 30"/>
              <a:gd name="f146" fmla="val 26"/>
              <a:gd name="f147" fmla="val 89"/>
              <a:gd name="f148" fmla="val 28"/>
              <a:gd name="f149" fmla="val 25"/>
              <a:gd name="f150" fmla="val 22"/>
              <a:gd name="f151" fmla="val 19"/>
              <a:gd name="f152" fmla="val 18"/>
              <a:gd name="f153" fmla="val 16"/>
              <a:gd name="f154" fmla="val 11"/>
              <a:gd name="f155" fmla="val 10"/>
              <a:gd name="f156" fmla="val 8"/>
              <a:gd name="f157" fmla="val 6"/>
              <a:gd name="f158" fmla="val 4"/>
              <a:gd name="f159" fmla="val 2"/>
              <a:gd name="f160" fmla="val 7"/>
              <a:gd name="f161" fmla="val 56"/>
              <a:gd name="f162" fmla="val 49"/>
              <a:gd name="f163" fmla="val 47"/>
              <a:gd name="f164" fmla="val 12"/>
              <a:gd name="f165" fmla="val 13"/>
              <a:gd name="f166" fmla="val 20"/>
              <a:gd name="f167" fmla="val 52"/>
              <a:gd name="f168" fmla="val 29"/>
              <a:gd name="f169" fmla="val 27"/>
              <a:gd name="f170" fmla="val 31"/>
              <a:gd name="f171" fmla="val 35"/>
              <a:gd name="f172" fmla="val 54"/>
              <a:gd name="f173" fmla="val 41"/>
              <a:gd name="f174" fmla="val 44"/>
              <a:gd name="f175" fmla="val 45"/>
              <a:gd name="f176" fmla="val 40"/>
              <a:gd name="f177" fmla="val 34"/>
              <a:gd name="f178" fmla="val 24"/>
              <a:gd name="f179" fmla="val 23"/>
              <a:gd name="f180" fmla="val 17"/>
              <a:gd name="f181" fmla="val 15"/>
              <a:gd name="f182" fmla="val 21"/>
              <a:gd name="f183" fmla="val 106"/>
              <a:gd name="f184" fmla="val 3"/>
              <a:gd name="f185" fmla="val 122"/>
              <a:gd name="f186" fmla="val 5"/>
              <a:gd name="f187" fmla="val 121"/>
              <a:gd name="f188" fmla="val 138"/>
              <a:gd name="f189" fmla="val 129"/>
              <a:gd name="f190" fmla="val 128"/>
              <a:gd name="f191" fmla="val 127"/>
              <a:gd name="f192" fmla="val 36"/>
              <a:gd name="f193" fmla="val 131"/>
              <a:gd name="f194" fmla="val 37"/>
              <a:gd name="f195" fmla="val 140"/>
              <a:gd name="f196" fmla="val 143"/>
              <a:gd name="f197" fmla="val 154"/>
              <a:gd name="f198" fmla="val 158"/>
              <a:gd name="f199" fmla="val 42"/>
              <a:gd name="f200" fmla="val 186"/>
              <a:gd name="f201" fmla="val 217"/>
              <a:gd name="f202" fmla="val 237"/>
              <a:gd name="f203" fmla="val 245"/>
              <a:gd name="f204" fmla="val 246"/>
              <a:gd name="f205" fmla="val 241"/>
              <a:gd name="f206" fmla="val 238"/>
              <a:gd name="f207" fmla="val 236"/>
              <a:gd name="f208" fmla="val 227"/>
              <a:gd name="f209" fmla="val 225"/>
              <a:gd name="f210" fmla="val 218"/>
              <a:gd name="f211" fmla="val 208"/>
              <a:gd name="f212" fmla="val 183"/>
              <a:gd name="f213" fmla="val 179"/>
              <a:gd name="f214" fmla="val 109"/>
              <a:gd name="f215" fmla="val 135"/>
              <a:gd name="f216" fmla="val 147"/>
              <a:gd name="f217" fmla="val 144"/>
              <a:gd name="f218" fmla="val 151"/>
              <a:gd name="f219" fmla="val 141"/>
              <a:gd name="f220" fmla="val 153"/>
              <a:gd name="f221" fmla="*/ f1 1 235"/>
              <a:gd name="f222" fmla="*/ f2 1 248"/>
              <a:gd name="f223" fmla="val f3"/>
              <a:gd name="f224" fmla="val f4"/>
              <a:gd name="f225" fmla="val f5"/>
              <a:gd name="f226" fmla="+- f225 0 f223"/>
              <a:gd name="f227" fmla="+- f224 0 f223"/>
              <a:gd name="f228" fmla="*/ f227 1 235"/>
              <a:gd name="f229" fmla="*/ f226 1 248"/>
              <a:gd name="f230" fmla="*/ f223 1 f228"/>
              <a:gd name="f231" fmla="*/ f224 1 f228"/>
              <a:gd name="f232" fmla="*/ f223 1 f229"/>
              <a:gd name="f233" fmla="*/ f225 1 f229"/>
              <a:gd name="f234" fmla="*/ f230 f221 1"/>
              <a:gd name="f235" fmla="*/ f231 f221 1"/>
              <a:gd name="f236" fmla="*/ f233 f222 1"/>
              <a:gd name="f237" fmla="*/ f232 f2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4" t="f237" r="f235" b="f236"/>
            <a:pathLst>
              <a:path w="235" h="248">
                <a:moveTo>
                  <a:pt x="f6" y="f7"/>
                </a:moveTo>
                <a:cubicBezTo>
                  <a:pt x="f8" y="f9"/>
                  <a:pt x="f10" y="f11"/>
                  <a:pt x="f10" y="f12"/>
                </a:cubicBezTo>
                <a:cubicBezTo>
                  <a:pt x="f8" y="f13"/>
                  <a:pt x="f14" y="f12"/>
                  <a:pt x="f15" y="f16"/>
                </a:cubicBezTo>
                <a:cubicBezTo>
                  <a:pt x="f17" y="f18"/>
                  <a:pt x="f19" y="f18"/>
                  <a:pt x="f20" y="f21"/>
                </a:cubicBezTo>
                <a:cubicBezTo>
                  <a:pt x="f6" y="f22"/>
                  <a:pt x="f6" y="f21"/>
                  <a:pt x="f17" y="f21"/>
                </a:cubicBezTo>
                <a:cubicBezTo>
                  <a:pt x="f23" y="f21"/>
                  <a:pt x="f24" y="f25"/>
                  <a:pt x="f24" y="f18"/>
                </a:cubicBezTo>
                <a:cubicBezTo>
                  <a:pt x="f24" y="f16"/>
                  <a:pt x="f26" y="f13"/>
                  <a:pt x="f26" y="f13"/>
                </a:cubicBezTo>
                <a:cubicBezTo>
                  <a:pt x="f26" y="f13"/>
                  <a:pt x="f27" y="f13"/>
                  <a:pt x="f28" y="f13"/>
                </a:cubicBezTo>
                <a:cubicBezTo>
                  <a:pt x="f29" y="f13"/>
                  <a:pt x="f30" y="f13"/>
                  <a:pt x="f30" y="f12"/>
                </a:cubicBezTo>
                <a:cubicBezTo>
                  <a:pt x="f30" y="f31"/>
                  <a:pt x="f32" y="f33"/>
                  <a:pt x="f34" y="f33"/>
                </a:cubicBezTo>
                <a:cubicBezTo>
                  <a:pt x="f35" y="f33"/>
                  <a:pt x="f35" y="f36"/>
                  <a:pt x="f34" y="f36"/>
                </a:cubicBezTo>
                <a:cubicBezTo>
                  <a:pt x="f37" y="f38"/>
                  <a:pt x="f29" y="f39"/>
                  <a:pt x="f40" y="f39"/>
                </a:cubicBezTo>
                <a:cubicBezTo>
                  <a:pt x="f30" y="f39"/>
                  <a:pt x="f41" y="f42"/>
                  <a:pt x="f43" y="f44"/>
                </a:cubicBezTo>
                <a:cubicBezTo>
                  <a:pt x="f43" y="f45"/>
                  <a:pt x="f46" y="f45"/>
                  <a:pt x="f46" y="f45"/>
                </a:cubicBezTo>
                <a:cubicBezTo>
                  <a:pt x="f47" y="f45"/>
                  <a:pt x="f48" y="f42"/>
                  <a:pt x="f49" y="f36"/>
                </a:cubicBezTo>
                <a:cubicBezTo>
                  <a:pt x="f50" y="f51"/>
                  <a:pt x="f49" y="f9"/>
                  <a:pt x="f50" y="f9"/>
                </a:cubicBezTo>
                <a:cubicBezTo>
                  <a:pt x="f52" y="f9"/>
                  <a:pt x="f53" y="f39"/>
                  <a:pt x="f53" y="f9"/>
                </a:cubicBezTo>
                <a:cubicBezTo>
                  <a:pt x="f53" y="f33"/>
                  <a:pt x="f54" y="f31"/>
                  <a:pt x="f55" y="f56"/>
                </a:cubicBezTo>
                <a:cubicBezTo>
                  <a:pt x="f57" y="f58"/>
                  <a:pt x="f59" y="f25"/>
                  <a:pt x="f59" y="f21"/>
                </a:cubicBezTo>
                <a:cubicBezTo>
                  <a:pt x="f59" y="f22"/>
                  <a:pt x="f60" y="f61"/>
                  <a:pt x="f62" y="f63"/>
                </a:cubicBezTo>
                <a:cubicBezTo>
                  <a:pt x="f64" y="f65"/>
                  <a:pt x="f66" y="f67"/>
                  <a:pt x="f68" y="f69"/>
                </a:cubicBezTo>
                <a:cubicBezTo>
                  <a:pt x="f70" y="f71"/>
                  <a:pt x="f4" y="f63"/>
                  <a:pt x="f72" y="f69"/>
                </a:cubicBezTo>
                <a:cubicBezTo>
                  <a:pt x="f73" y="f74"/>
                  <a:pt x="f73" y="f75"/>
                  <a:pt x="f76" y="f77"/>
                </a:cubicBezTo>
                <a:cubicBezTo>
                  <a:pt x="f72" y="f77"/>
                  <a:pt x="f78" y="f79"/>
                  <a:pt x="f78" y="f79"/>
                </a:cubicBezTo>
                <a:cubicBezTo>
                  <a:pt x="f78" y="f79"/>
                  <a:pt x="f70" y="f79"/>
                  <a:pt x="f68" y="f80"/>
                </a:cubicBezTo>
                <a:cubicBezTo>
                  <a:pt x="f66" y="f81"/>
                  <a:pt x="f82" y="f83"/>
                  <a:pt x="f82" y="f84"/>
                </a:cubicBezTo>
                <a:cubicBezTo>
                  <a:pt x="f82" y="f85"/>
                  <a:pt x="f86" y="f87"/>
                  <a:pt x="f88" y="f89"/>
                </a:cubicBezTo>
                <a:cubicBezTo>
                  <a:pt x="f90" y="f83"/>
                  <a:pt x="f59" y="f87"/>
                  <a:pt x="f53" y="f89"/>
                </a:cubicBezTo>
                <a:cubicBezTo>
                  <a:pt x="f91" y="f92"/>
                  <a:pt x="f93" y="f80"/>
                  <a:pt x="f50" y="f80"/>
                </a:cubicBezTo>
                <a:cubicBezTo>
                  <a:pt x="f47" y="f94"/>
                  <a:pt x="f47" y="f95"/>
                  <a:pt x="f48" y="f96"/>
                </a:cubicBezTo>
                <a:cubicBezTo>
                  <a:pt x="f43" y="f97"/>
                  <a:pt x="f41" y="f75"/>
                  <a:pt x="f30" y="f75"/>
                </a:cubicBezTo>
                <a:cubicBezTo>
                  <a:pt x="f40" y="f75"/>
                  <a:pt x="f37" y="f98"/>
                  <a:pt x="f37" y="f98"/>
                </a:cubicBezTo>
                <a:cubicBezTo>
                  <a:pt x="f37" y="f98"/>
                  <a:pt x="f99" y="f65"/>
                  <a:pt x="f32" y="f100"/>
                </a:cubicBezTo>
                <a:cubicBezTo>
                  <a:pt x="f37" y="f22"/>
                  <a:pt x="f101" y="f100"/>
                  <a:pt x="f102" y="f61"/>
                </a:cubicBezTo>
                <a:cubicBezTo>
                  <a:pt x="f26" y="f22"/>
                  <a:pt x="f0" y="f63"/>
                  <a:pt x="f24" y="f100"/>
                </a:cubicBezTo>
                <a:cubicBezTo>
                  <a:pt x="f103" y="f61"/>
                  <a:pt x="f104" y="f71"/>
                  <a:pt x="f17" y="f63"/>
                </a:cubicBezTo>
                <a:cubicBezTo>
                  <a:pt x="f15" y="f63"/>
                  <a:pt x="f105" y="f69"/>
                  <a:pt x="f14" y="f74"/>
                </a:cubicBezTo>
                <a:cubicBezTo>
                  <a:pt x="f14" y="f77"/>
                  <a:pt x="f6" y="f96"/>
                  <a:pt x="f8" y="f97"/>
                </a:cubicBezTo>
                <a:cubicBezTo>
                  <a:pt x="f10" y="f75"/>
                  <a:pt x="f106" y="f77"/>
                  <a:pt x="f106" y="f74"/>
                </a:cubicBezTo>
                <a:cubicBezTo>
                  <a:pt x="f106" y="f69"/>
                  <a:pt x="f20" y="f63"/>
                  <a:pt x="f107" y="f61"/>
                </a:cubicBezTo>
                <a:cubicBezTo>
                  <a:pt x="f108" y="f109"/>
                  <a:pt x="f110" y="f111"/>
                  <a:pt x="f112" y="f109"/>
                </a:cubicBezTo>
                <a:cubicBezTo>
                  <a:pt x="f113" y="f61"/>
                  <a:pt x="f114" y="f100"/>
                  <a:pt x="f114" y="f71"/>
                </a:cubicBezTo>
                <a:cubicBezTo>
                  <a:pt x="f115" y="f65"/>
                  <a:pt x="f116" y="f67"/>
                  <a:pt x="f117" y="f67"/>
                </a:cubicBezTo>
                <a:cubicBezTo>
                  <a:pt x="f118" y="f67"/>
                  <a:pt x="f45" y="f69"/>
                  <a:pt x="f119" y="f120"/>
                </a:cubicBezTo>
                <a:cubicBezTo>
                  <a:pt x="f121" y="f67"/>
                  <a:pt x="f122" y="f75"/>
                  <a:pt x="f38" y="f75"/>
                </a:cubicBezTo>
                <a:cubicBezTo>
                  <a:pt x="f123" y="f75"/>
                  <a:pt x="f124" y="f97"/>
                  <a:pt x="f124" y="f125"/>
                </a:cubicBezTo>
                <a:cubicBezTo>
                  <a:pt x="f124" y="f79"/>
                  <a:pt x="f126" y="f79"/>
                  <a:pt x="f127" y="f80"/>
                </a:cubicBezTo>
                <a:cubicBezTo>
                  <a:pt x="f128" y="f94"/>
                  <a:pt x="f129" y="f94"/>
                  <a:pt x="f129" y="f92"/>
                </a:cubicBezTo>
                <a:cubicBezTo>
                  <a:pt x="f129" y="f89"/>
                  <a:pt x="f31" y="f87"/>
                  <a:pt x="f31" y="f130"/>
                </a:cubicBezTo>
                <a:cubicBezTo>
                  <a:pt x="f31" y="f131"/>
                  <a:pt x="f126" y="f132"/>
                  <a:pt x="f126" y="f133"/>
                </a:cubicBezTo>
                <a:cubicBezTo>
                  <a:pt x="f126" y="f134"/>
                  <a:pt x="f11" y="f135"/>
                  <a:pt x="f11" y="f135"/>
                </a:cubicBezTo>
                <a:cubicBezTo>
                  <a:pt x="f11" y="f135"/>
                  <a:pt x="f12" y="f136"/>
                  <a:pt x="f13" y="f136"/>
                </a:cubicBezTo>
                <a:cubicBezTo>
                  <a:pt x="f137" y="f136"/>
                  <a:pt x="f138" y="f139"/>
                  <a:pt x="f140" y="f141"/>
                </a:cubicBezTo>
                <a:cubicBezTo>
                  <a:pt x="f142" y="f141"/>
                  <a:pt x="f21" y="f143"/>
                  <a:pt x="f142" y="f144"/>
                </a:cubicBezTo>
                <a:cubicBezTo>
                  <a:pt x="f109" y="f145"/>
                  <a:pt x="f111" y="f146"/>
                  <a:pt x="f147" y="f148"/>
                </a:cubicBezTo>
                <a:cubicBezTo>
                  <a:pt x="f25" y="f145"/>
                  <a:pt x="f58" y="f148"/>
                  <a:pt x="f137" y="f149"/>
                </a:cubicBezTo>
                <a:cubicBezTo>
                  <a:pt x="f138" y="f150"/>
                  <a:pt x="f147" y="f151"/>
                  <a:pt x="f147" y="f152"/>
                </a:cubicBezTo>
                <a:cubicBezTo>
                  <a:pt x="f147" y="f153"/>
                  <a:pt x="f25" y="f154"/>
                  <a:pt x="f147" y="f155"/>
                </a:cubicBezTo>
                <a:cubicBezTo>
                  <a:pt x="f111" y="f156"/>
                  <a:pt x="f22" y="f157"/>
                  <a:pt x="f22" y="f158"/>
                </a:cubicBezTo>
                <a:cubicBezTo>
                  <a:pt x="f61" y="f159"/>
                  <a:pt x="f71" y="f3"/>
                  <a:pt x="f71" y="f3"/>
                </a:cubicBezTo>
                <a:cubicBezTo>
                  <a:pt x="f120" y="f3"/>
                  <a:pt x="f120" y="f3"/>
                  <a:pt x="f120" y="f3"/>
                </a:cubicBezTo>
                <a:cubicBezTo>
                  <a:pt x="f120" y="f3"/>
                  <a:pt x="f74" y="f157"/>
                  <a:pt x="f98" y="f157"/>
                </a:cubicBezTo>
                <a:cubicBezTo>
                  <a:pt x="f77" y="f160"/>
                  <a:pt x="f79" y="f156"/>
                  <a:pt x="f94" y="f155"/>
                </a:cubicBezTo>
                <a:cubicBezTo>
                  <a:pt x="f92" y="f154"/>
                  <a:pt x="f161" y="f160"/>
                  <a:pt x="f132" y="f160"/>
                </a:cubicBezTo>
                <a:cubicBezTo>
                  <a:pt x="f162" y="f160"/>
                  <a:pt x="f163" y="f154"/>
                  <a:pt x="f135" y="f164"/>
                </a:cubicBezTo>
                <a:cubicBezTo>
                  <a:pt x="f134" y="f165"/>
                  <a:pt x="f134" y="f166"/>
                  <a:pt x="f134" y="f166"/>
                </a:cubicBezTo>
                <a:cubicBezTo>
                  <a:pt x="f134" y="f166"/>
                  <a:pt x="f167" y="f168"/>
                  <a:pt x="f131" y="f148"/>
                </a:cubicBezTo>
                <a:cubicBezTo>
                  <a:pt x="f85" y="f169"/>
                  <a:pt x="f89" y="f170"/>
                  <a:pt x="f87" y="f144"/>
                </a:cubicBezTo>
                <a:cubicBezTo>
                  <a:pt x="f161" y="f144"/>
                  <a:pt x="f131" y="f171"/>
                  <a:pt x="f172" y="f141"/>
                </a:cubicBezTo>
                <a:cubicBezTo>
                  <a:pt x="f172" y="f173"/>
                  <a:pt x="f131" y="f174"/>
                  <a:pt x="f132" y="f174"/>
                </a:cubicBezTo>
                <a:cubicBezTo>
                  <a:pt x="f133" y="f175"/>
                  <a:pt x="f162" y="f175"/>
                  <a:pt x="f162" y="f162"/>
                </a:cubicBezTo>
                <a:cubicBezTo>
                  <a:pt x="f162" y="f132"/>
                  <a:pt x="f174" y="f167"/>
                  <a:pt x="f174" y="f132"/>
                </a:cubicBezTo>
                <a:cubicBezTo>
                  <a:pt x="f136" y="f172"/>
                  <a:pt x="f173" y="f89"/>
                  <a:pt x="f176" y="f83"/>
                </a:cubicBezTo>
                <a:cubicBezTo>
                  <a:pt x="f139" y="f92"/>
                  <a:pt x="f177" y="f92"/>
                  <a:pt x="f143" y="f80"/>
                </a:cubicBezTo>
                <a:cubicBezTo>
                  <a:pt x="f143" y="f96"/>
                  <a:pt x="f145" y="f75"/>
                  <a:pt x="f168" y="f75"/>
                </a:cubicBezTo>
                <a:cubicBezTo>
                  <a:pt x="f169" y="f77"/>
                  <a:pt x="f178" y="f97"/>
                  <a:pt x="f179" y="f75"/>
                </a:cubicBezTo>
                <a:cubicBezTo>
                  <a:pt x="f150" y="f74"/>
                  <a:pt x="f152" y="f97"/>
                  <a:pt x="f180" y="f77"/>
                </a:cubicBezTo>
                <a:cubicBezTo>
                  <a:pt x="f153" y="f75"/>
                  <a:pt x="f155" y="f69"/>
                  <a:pt x="f155" y="f71"/>
                </a:cubicBezTo>
                <a:cubicBezTo>
                  <a:pt x="f155" y="f61"/>
                  <a:pt x="f153" y="f61"/>
                  <a:pt x="f153" y="f111"/>
                </a:cubicBezTo>
                <a:cubicBezTo>
                  <a:pt x="f181" y="f140"/>
                  <a:pt x="f152" y="f18"/>
                  <a:pt x="f151" y="f58"/>
                </a:cubicBezTo>
                <a:cubicBezTo>
                  <a:pt x="f182" y="f13"/>
                  <a:pt x="f178" y="f31"/>
                  <a:pt x="f150" y="f128"/>
                </a:cubicBezTo>
                <a:cubicBezTo>
                  <a:pt x="f182" y="f126"/>
                  <a:pt x="f151" y="f126"/>
                  <a:pt x="f153" y="f127"/>
                </a:cubicBezTo>
                <a:cubicBezTo>
                  <a:pt x="f165" y="f127"/>
                  <a:pt x="f165" y="f183"/>
                  <a:pt x="f156" y="f126"/>
                </a:cubicBezTo>
                <a:cubicBezTo>
                  <a:pt x="f184" y="f127"/>
                  <a:pt x="f159" y="f9"/>
                  <a:pt x="f3" y="f39"/>
                </a:cubicBezTo>
                <a:cubicBezTo>
                  <a:pt x="f3" y="f39"/>
                  <a:pt x="f3" y="f39"/>
                  <a:pt x="f3" y="f39"/>
                </a:cubicBezTo>
                <a:cubicBezTo>
                  <a:pt x="f159" y="f7"/>
                  <a:pt x="f158" y="f36"/>
                  <a:pt x="f156" y="f42"/>
                </a:cubicBezTo>
                <a:cubicBezTo>
                  <a:pt x="f165" y="f122"/>
                  <a:pt x="f180" y="f51"/>
                  <a:pt x="f180" y="f42"/>
                </a:cubicBezTo>
                <a:cubicBezTo>
                  <a:pt x="f180" y="f185"/>
                  <a:pt x="f186" y="f187"/>
                  <a:pt x="f186" y="f185"/>
                </a:cubicBezTo>
                <a:cubicBezTo>
                  <a:pt x="f186" y="f121"/>
                  <a:pt x="f180" y="f188"/>
                  <a:pt x="f179" y="f114"/>
                </a:cubicBezTo>
                <a:cubicBezTo>
                  <a:pt x="f168" y="f115"/>
                  <a:pt x="f177" y="f189"/>
                  <a:pt x="f144" y="f190"/>
                </a:cubicBezTo>
                <a:cubicBezTo>
                  <a:pt x="f145" y="f191"/>
                  <a:pt x="f143" y="f121"/>
                  <a:pt x="f171" y="f119"/>
                </a:cubicBezTo>
                <a:cubicBezTo>
                  <a:pt x="f192" y="f119"/>
                  <a:pt x="f171" y="f193"/>
                  <a:pt x="f194" y="f117"/>
                </a:cubicBezTo>
                <a:cubicBezTo>
                  <a:pt x="f139" y="f116"/>
                  <a:pt x="f141" y="f114"/>
                  <a:pt x="f194" y="f195"/>
                </a:cubicBezTo>
                <a:cubicBezTo>
                  <a:pt x="f171" y="f196"/>
                  <a:pt x="f141" y="f110"/>
                  <a:pt x="f141" y="f197"/>
                </a:cubicBezTo>
                <a:cubicBezTo>
                  <a:pt x="f139" y="f198"/>
                  <a:pt x="f173" y="f20"/>
                  <a:pt x="f199" y="f14"/>
                </a:cubicBezTo>
                <a:cubicBezTo>
                  <a:pt x="f136" y="f23"/>
                  <a:pt x="f163" y="f200"/>
                  <a:pt x="f134" y="f37"/>
                </a:cubicBezTo>
                <a:cubicBezTo>
                  <a:pt x="f132" y="f41"/>
                  <a:pt x="f161" y="f53"/>
                  <a:pt x="f85" y="f55"/>
                </a:cubicBezTo>
                <a:cubicBezTo>
                  <a:pt x="f84" y="f201"/>
                  <a:pt x="f80" y="f82"/>
                  <a:pt x="f80" y="f73"/>
                </a:cubicBezTo>
                <a:cubicBezTo>
                  <a:pt x="f80" y="f202"/>
                  <a:pt x="f77" y="f203"/>
                  <a:pt x="f98" y="f204"/>
                </a:cubicBezTo>
                <a:cubicBezTo>
                  <a:pt x="f120" y="f5"/>
                  <a:pt x="f63" y="f203"/>
                  <a:pt x="f100" y="f205"/>
                </a:cubicBezTo>
                <a:cubicBezTo>
                  <a:pt x="f61" y="f206"/>
                  <a:pt x="f140" y="f207"/>
                  <a:pt x="f140" y="f72"/>
                </a:cubicBezTo>
                <a:cubicBezTo>
                  <a:pt x="f140" y="f70"/>
                  <a:pt x="f25" y="f66"/>
                  <a:pt x="f18" y="f66"/>
                </a:cubicBezTo>
                <a:cubicBezTo>
                  <a:pt x="f16" y="f208"/>
                  <a:pt x="f16" y="f209"/>
                  <a:pt x="f16" y="f62"/>
                </a:cubicBezTo>
                <a:cubicBezTo>
                  <a:pt x="f16" y="f210"/>
                  <a:pt x="f16" y="f55"/>
                  <a:pt x="f56" y="f53"/>
                </a:cubicBezTo>
                <a:cubicBezTo>
                  <a:pt x="f129" y="f211"/>
                  <a:pt x="f31" y="f46"/>
                  <a:pt x="f12" y="f30"/>
                </a:cubicBezTo>
                <a:cubicBezTo>
                  <a:pt x="f56" y="f29"/>
                  <a:pt x="f12" y="f34"/>
                  <a:pt x="f129" y="f35"/>
                </a:cubicBezTo>
                <a:cubicBezTo>
                  <a:pt x="f31" y="f212"/>
                  <a:pt x="f31" y="f0"/>
                  <a:pt x="f128" y="f0"/>
                </a:cubicBezTo>
                <a:cubicBezTo>
                  <a:pt x="f126" y="f213"/>
                  <a:pt x="f214" y="f24"/>
                  <a:pt x="f124" y="f103"/>
                </a:cubicBezTo>
                <a:cubicBezTo>
                  <a:pt x="f51" y="f15"/>
                  <a:pt x="f187" y="f8"/>
                  <a:pt x="f119" y="f20"/>
                </a:cubicBezTo>
                <a:cubicBezTo>
                  <a:pt x="f191" y="f19"/>
                  <a:pt x="f215" y="f197"/>
                  <a:pt x="f188" y="f110"/>
                </a:cubicBezTo>
                <a:cubicBezTo>
                  <a:pt x="f195" y="f113"/>
                  <a:pt x="f216" y="f217"/>
                  <a:pt x="f218" y="f219"/>
                </a:cubicBezTo>
                <a:cubicBezTo>
                  <a:pt x="f197" y="f188"/>
                  <a:pt x="f220" y="f115"/>
                  <a:pt x="f220" y="f117"/>
                </a:cubicBezTo>
                <a:cubicBezTo>
                  <a:pt x="f197" y="f189"/>
                  <a:pt x="f20" y="f191"/>
                  <a:pt x="f105" y="f191"/>
                </a:cubicBezTo>
                <a:cubicBezTo>
                  <a:pt x="f14" y="f191"/>
                  <a:pt x="f15" y="f191"/>
                  <a:pt x="f15" y="f191"/>
                </a:cubicBezTo>
                <a:cubicBezTo>
                  <a:pt x="f15" y="f187"/>
                  <a:pt x="f14" y="f51"/>
                  <a:pt x="f6" y="f7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52" name="Google Shape;161;p31">
            <a:extLst>
              <a:ext uri="{FF2B5EF4-FFF2-40B4-BE49-F238E27FC236}">
                <a16:creationId xmlns:a16="http://schemas.microsoft.com/office/drawing/2014/main" id="{42D5FD99-13F9-89CA-3EC3-CB38E3BA81A4}"/>
              </a:ext>
            </a:extLst>
          </p:cNvPr>
          <p:cNvSpPr/>
          <p:nvPr/>
        </p:nvSpPr>
        <p:spPr>
          <a:xfrm>
            <a:off x="6014859" y="2250539"/>
            <a:ext cx="675101" cy="294290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265"/>
              <a:gd name="f5" fmla="val 114"/>
              <a:gd name="f6" fmla="val 253"/>
              <a:gd name="f7" fmla="val 48"/>
              <a:gd name="f8" fmla="val 251"/>
              <a:gd name="f9" fmla="val 45"/>
              <a:gd name="f10" fmla="val 246"/>
              <a:gd name="f11" fmla="val 46"/>
              <a:gd name="f12" fmla="val 245"/>
              <a:gd name="f13" fmla="val 49"/>
              <a:gd name="f14" fmla="val 244"/>
              <a:gd name="f15" fmla="val 52"/>
              <a:gd name="f16" fmla="val 242"/>
              <a:gd name="f17" fmla="val 237"/>
              <a:gd name="f18" fmla="val 232"/>
              <a:gd name="f19" fmla="val 51"/>
              <a:gd name="f20" fmla="val 228"/>
              <a:gd name="f21" fmla="val 225"/>
              <a:gd name="f22" fmla="val 44"/>
              <a:gd name="f23" fmla="val 230"/>
              <a:gd name="f24" fmla="val 43"/>
              <a:gd name="f25" fmla="val 39"/>
              <a:gd name="f26" fmla="val 25"/>
              <a:gd name="f27" fmla="val 235"/>
              <a:gd name="f28" fmla="val 24"/>
              <a:gd name="f29" fmla="val 231"/>
              <a:gd name="f30" fmla="val 229"/>
              <a:gd name="f31" fmla="val 26"/>
              <a:gd name="f32" fmla="val 224"/>
              <a:gd name="f33" fmla="val 223"/>
              <a:gd name="f34" fmla="val 23"/>
              <a:gd name="f35" fmla="val 22"/>
              <a:gd name="f36" fmla="val 215"/>
              <a:gd name="f37" fmla="val 21"/>
              <a:gd name="f38" fmla="val 213"/>
              <a:gd name="f39" fmla="val 211"/>
              <a:gd name="f40" fmla="val 207"/>
              <a:gd name="f41" fmla="val 206"/>
              <a:gd name="f42" fmla="val 27"/>
              <a:gd name="f43" fmla="val 29"/>
              <a:gd name="f44" fmla="val 201"/>
              <a:gd name="f45" fmla="val 200"/>
              <a:gd name="f46" fmla="val 30"/>
              <a:gd name="f47" fmla="val 198"/>
              <a:gd name="f48" fmla="val 31"/>
              <a:gd name="f49" fmla="val 189"/>
              <a:gd name="f50" fmla="val 32"/>
              <a:gd name="f51" fmla="val 33"/>
              <a:gd name="f52" fmla="val 188"/>
              <a:gd name="f53" fmla="val 34"/>
              <a:gd name="f54" fmla="val 179"/>
              <a:gd name="f55" fmla="val 177"/>
              <a:gd name="f56" fmla="val 176"/>
              <a:gd name="f57" fmla="val 168"/>
              <a:gd name="f58" fmla="val 167"/>
              <a:gd name="f59" fmla="val 166"/>
              <a:gd name="f60" fmla="val 162"/>
              <a:gd name="f61" fmla="val 28"/>
              <a:gd name="f62" fmla="val 156"/>
              <a:gd name="f63" fmla="val 155"/>
              <a:gd name="f64" fmla="val 150"/>
              <a:gd name="f65" fmla="val 20"/>
              <a:gd name="f66" fmla="val 149"/>
              <a:gd name="f67" fmla="val 148"/>
              <a:gd name="f68" fmla="val 143"/>
              <a:gd name="f69" fmla="val 19"/>
              <a:gd name="f70" fmla="val 141"/>
              <a:gd name="f71" fmla="val 140"/>
              <a:gd name="f72" fmla="val 135"/>
              <a:gd name="f73" fmla="val 133"/>
              <a:gd name="f74" fmla="val 132"/>
              <a:gd name="f75" fmla="val 129"/>
              <a:gd name="f76" fmla="val 127"/>
              <a:gd name="f77" fmla="val 126"/>
              <a:gd name="f78" fmla="val 121"/>
              <a:gd name="f79" fmla="val 120"/>
              <a:gd name="f80" fmla="val 119"/>
              <a:gd name="f81" fmla="val 116"/>
              <a:gd name="f82" fmla="val 18"/>
              <a:gd name="f83" fmla="val 115"/>
              <a:gd name="f84" fmla="val 17"/>
              <a:gd name="f85" fmla="val 113"/>
              <a:gd name="f86" fmla="val 15"/>
              <a:gd name="f87" fmla="val 11"/>
              <a:gd name="f88" fmla="val 10"/>
              <a:gd name="f89" fmla="val 8"/>
              <a:gd name="f90" fmla="val 107"/>
              <a:gd name="f91" fmla="val 105"/>
              <a:gd name="f92" fmla="val 7"/>
              <a:gd name="f93" fmla="val 104"/>
              <a:gd name="f94" fmla="val 6"/>
              <a:gd name="f95" fmla="val 101"/>
              <a:gd name="f96" fmla="val 5"/>
              <a:gd name="f97" fmla="val 99"/>
              <a:gd name="f98" fmla="val 98"/>
              <a:gd name="f99" fmla="val 95"/>
              <a:gd name="f100" fmla="val 4"/>
              <a:gd name="f101" fmla="val 94"/>
              <a:gd name="f102" fmla="val 3"/>
              <a:gd name="f103" fmla="val 93"/>
              <a:gd name="f104" fmla="val 90"/>
              <a:gd name="f105" fmla="val 1"/>
              <a:gd name="f106" fmla="val 88"/>
              <a:gd name="f107" fmla="val 86"/>
              <a:gd name="f108" fmla="val 85"/>
              <a:gd name="f109" fmla="val 84"/>
              <a:gd name="f110" fmla="val 81"/>
              <a:gd name="f111" fmla="val 80"/>
              <a:gd name="f112" fmla="val 76"/>
              <a:gd name="f113" fmla="val 9"/>
              <a:gd name="f114" fmla="val 77"/>
              <a:gd name="f115" fmla="val 13"/>
              <a:gd name="f116" fmla="val 79"/>
              <a:gd name="f117" fmla="val 74"/>
              <a:gd name="f118" fmla="val 73"/>
              <a:gd name="f119" fmla="val 72"/>
              <a:gd name="f120" fmla="val 69"/>
              <a:gd name="f121" fmla="val 67"/>
              <a:gd name="f122" fmla="val 64"/>
              <a:gd name="f123" fmla="val 61"/>
              <a:gd name="f124" fmla="val 60"/>
              <a:gd name="f125" fmla="val 59"/>
              <a:gd name="f126" fmla="val 54"/>
              <a:gd name="f127" fmla="val 53"/>
              <a:gd name="f128" fmla="val 50"/>
              <a:gd name="f129" fmla="val 40"/>
              <a:gd name="f130" fmla="val 16"/>
              <a:gd name="f131" fmla="val 37"/>
              <a:gd name="f132" fmla="val 14"/>
              <a:gd name="f133" fmla="val 2"/>
              <a:gd name="f134" fmla="val 42"/>
              <a:gd name="f135" fmla="val 57"/>
              <a:gd name="f136" fmla="val 58"/>
              <a:gd name="f137" fmla="val 63"/>
              <a:gd name="f138" fmla="val 66"/>
              <a:gd name="f139" fmla="val 70"/>
              <a:gd name="f140" fmla="val 38"/>
              <a:gd name="f141" fmla="val 78"/>
              <a:gd name="f142" fmla="val 47"/>
              <a:gd name="f143" fmla="val 82"/>
              <a:gd name="f144" fmla="val 56"/>
              <a:gd name="f145" fmla="val 97"/>
              <a:gd name="f146" fmla="val 65"/>
              <a:gd name="f147" fmla="val 103"/>
              <a:gd name="f148" fmla="val 102"/>
              <a:gd name="f149" fmla="val 96"/>
              <a:gd name="f150" fmla="val 111"/>
              <a:gd name="f151" fmla="val 106"/>
              <a:gd name="f152" fmla="val 109"/>
              <a:gd name="f153" fmla="val 118"/>
              <a:gd name="f154" fmla="val 108"/>
              <a:gd name="f155" fmla="val 123"/>
              <a:gd name="f156" fmla="val 110"/>
              <a:gd name="f157" fmla="val 125"/>
              <a:gd name="f158" fmla="val 136"/>
              <a:gd name="f159" fmla="val 138"/>
              <a:gd name="f160" fmla="val 157"/>
              <a:gd name="f161" fmla="val 169"/>
              <a:gd name="f162" fmla="val 173"/>
              <a:gd name="f163" fmla="val 184"/>
              <a:gd name="f164" fmla="val 194"/>
              <a:gd name="f165" fmla="val 195"/>
              <a:gd name="f166" fmla="val 91"/>
              <a:gd name="f167" fmla="val 87"/>
              <a:gd name="f168" fmla="val 190"/>
              <a:gd name="f169" fmla="val 193"/>
              <a:gd name="f170" fmla="val 199"/>
              <a:gd name="f171" fmla="val 203"/>
              <a:gd name="f172" fmla="val 209"/>
              <a:gd name="f173" fmla="val 214"/>
              <a:gd name="f174" fmla="val 220"/>
              <a:gd name="f175" fmla="val 222"/>
              <a:gd name="f176" fmla="val 75"/>
              <a:gd name="f177" fmla="val 227"/>
              <a:gd name="f178" fmla="val 234"/>
              <a:gd name="f179" fmla="val 238"/>
              <a:gd name="f180" fmla="val 241"/>
              <a:gd name="f181" fmla="val 248"/>
              <a:gd name="f182" fmla="val 252"/>
              <a:gd name="f183" fmla="val 256"/>
              <a:gd name="f184" fmla="val 259"/>
              <a:gd name="f185" fmla="val 62"/>
              <a:gd name="f186" fmla="val 264"/>
              <a:gd name="f187" fmla="*/ f1 1 265"/>
              <a:gd name="f188" fmla="*/ f2 1 114"/>
              <a:gd name="f189" fmla="val f3"/>
              <a:gd name="f190" fmla="val f4"/>
              <a:gd name="f191" fmla="val f5"/>
              <a:gd name="f192" fmla="+- f191 0 f189"/>
              <a:gd name="f193" fmla="+- f190 0 f189"/>
              <a:gd name="f194" fmla="*/ f193 1 265"/>
              <a:gd name="f195" fmla="*/ f192 1 114"/>
              <a:gd name="f196" fmla="*/ f189 1 f194"/>
              <a:gd name="f197" fmla="*/ f190 1 f194"/>
              <a:gd name="f198" fmla="*/ f189 1 f195"/>
              <a:gd name="f199" fmla="*/ f191 1 f195"/>
              <a:gd name="f200" fmla="*/ f196 f187 1"/>
              <a:gd name="f201" fmla="*/ f197 f187 1"/>
              <a:gd name="f202" fmla="*/ f199 f188 1"/>
              <a:gd name="f203" fmla="*/ f198 f18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0" t="f203" r="f201" b="f202"/>
            <a:pathLst>
              <a:path w="265" h="114">
                <a:moveTo>
                  <a:pt x="f6" y="f7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8" y="f19"/>
                  <a:pt x="f20" y="f7"/>
                </a:cubicBezTo>
                <a:cubicBezTo>
                  <a:pt x="f21" y="f22"/>
                  <a:pt x="f23" y="f24"/>
                  <a:pt x="f23" y="f24"/>
                </a:cubicBezTo>
                <a:cubicBezTo>
                  <a:pt x="f23" y="f25"/>
                  <a:pt x="f23" y="f25"/>
                  <a:pt x="f23" y="f25"/>
                </a:cubicBezTo>
                <a:cubicBezTo>
                  <a:pt x="f17" y="f26"/>
                  <a:pt x="f17" y="f26"/>
                  <a:pt x="f17" y="f26"/>
                </a:cubicBezTo>
                <a:cubicBezTo>
                  <a:pt x="f27" y="f26"/>
                  <a:pt x="f18" y="f28"/>
                  <a:pt x="f29" y="f26"/>
                </a:cubicBezTo>
                <a:cubicBezTo>
                  <a:pt x="f30" y="f31"/>
                  <a:pt x="f32" y="f26"/>
                  <a:pt x="f33" y="f34"/>
                </a:cubicBezTo>
                <a:cubicBezTo>
                  <a:pt x="f33" y="f35"/>
                  <a:pt x="f36" y="f37"/>
                  <a:pt x="f38" y="f34"/>
                </a:cubicBezTo>
                <a:cubicBezTo>
                  <a:pt x="f39" y="f28"/>
                  <a:pt x="f40" y="f31"/>
                  <a:pt x="f41" y="f42"/>
                </a:cubicBezTo>
                <a:cubicBezTo>
                  <a:pt x="f41" y="f43"/>
                  <a:pt x="f44" y="f43"/>
                  <a:pt x="f45" y="f46"/>
                </a:cubicBezTo>
                <a:cubicBezTo>
                  <a:pt x="f47" y="f48"/>
                  <a:pt x="f49" y="f50"/>
                  <a:pt x="f49" y="f51"/>
                </a:cubicBezTo>
                <a:cubicBezTo>
                  <a:pt x="f52" y="f53"/>
                  <a:pt x="f54" y="f53"/>
                  <a:pt x="f55" y="f51"/>
                </a:cubicBezTo>
                <a:cubicBezTo>
                  <a:pt x="f56" y="f48"/>
                  <a:pt x="f57" y="f51"/>
                  <a:pt x="f58" y="f48"/>
                </a:cubicBezTo>
                <a:cubicBezTo>
                  <a:pt x="f59" y="f43"/>
                  <a:pt x="f60" y="f61"/>
                  <a:pt x="f60" y="f31"/>
                </a:cubicBezTo>
                <a:cubicBezTo>
                  <a:pt x="f60" y="f28"/>
                  <a:pt x="f62" y="f28"/>
                  <a:pt x="f63" y="f34"/>
                </a:cubicBezTo>
                <a:cubicBezTo>
                  <a:pt x="f63" y="f37"/>
                  <a:pt x="f64" y="f65"/>
                  <a:pt x="f66" y="f37"/>
                </a:cubicBezTo>
                <a:cubicBezTo>
                  <a:pt x="f67" y="f37"/>
                  <a:pt x="f68" y="f69"/>
                  <a:pt x="f70" y="f69"/>
                </a:cubicBezTo>
                <a:cubicBezTo>
                  <a:pt x="f71" y="f69"/>
                  <a:pt x="f72" y="f65"/>
                  <a:pt x="f73" y="f65"/>
                </a:cubicBezTo>
                <a:cubicBezTo>
                  <a:pt x="f74" y="f65"/>
                  <a:pt x="f75" y="f34"/>
                  <a:pt x="f76" y="f34"/>
                </a:cubicBezTo>
                <a:cubicBezTo>
                  <a:pt x="f77" y="f34"/>
                  <a:pt x="f78" y="f65"/>
                  <a:pt x="f79" y="f37"/>
                </a:cubicBezTo>
                <a:cubicBezTo>
                  <a:pt x="f80" y="f35"/>
                  <a:pt x="f81" y="f82"/>
                  <a:pt x="f83" y="f84"/>
                </a:cubicBezTo>
                <a:cubicBezTo>
                  <a:pt x="f85" y="f86"/>
                  <a:pt x="f83" y="f87"/>
                  <a:pt x="f5" y="f88"/>
                </a:cubicBezTo>
                <a:cubicBezTo>
                  <a:pt x="f85" y="f89"/>
                  <a:pt x="f90" y="f89"/>
                  <a:pt x="f91" y="f92"/>
                </a:cubicBezTo>
                <a:cubicBezTo>
                  <a:pt x="f93" y="f94"/>
                  <a:pt x="f95" y="f96"/>
                  <a:pt x="f97" y="f96"/>
                </a:cubicBezTo>
                <a:cubicBezTo>
                  <a:pt x="f98" y="f96"/>
                  <a:pt x="f99" y="f100"/>
                  <a:pt x="f101" y="f102"/>
                </a:cubicBezTo>
                <a:cubicBezTo>
                  <a:pt x="f103" y="f102"/>
                  <a:pt x="f104" y="f105"/>
                  <a:pt x="f106" y="f105"/>
                </a:cubicBezTo>
                <a:cubicBezTo>
                  <a:pt x="f107" y="f3"/>
                  <a:pt x="f107" y="f102"/>
                  <a:pt x="f108" y="f100"/>
                </a:cubicBezTo>
                <a:cubicBezTo>
                  <a:pt x="f109" y="f96"/>
                  <a:pt x="f110" y="f96"/>
                  <a:pt x="f111" y="f92"/>
                </a:cubicBezTo>
                <a:cubicBezTo>
                  <a:pt x="f111" y="f89"/>
                  <a:pt x="f112" y="f113"/>
                  <a:pt x="f114" y="f87"/>
                </a:cubicBezTo>
                <a:cubicBezTo>
                  <a:pt x="f114" y="f115"/>
                  <a:pt x="f116" y="f84"/>
                  <a:pt x="f111" y="f82"/>
                </a:cubicBezTo>
                <a:cubicBezTo>
                  <a:pt x="f110" y="f69"/>
                  <a:pt x="f111" y="f35"/>
                  <a:pt x="f111" y="f34"/>
                </a:cubicBezTo>
                <a:cubicBezTo>
                  <a:pt x="f116" y="f28"/>
                  <a:pt x="f117" y="f26"/>
                  <a:pt x="f118" y="f31"/>
                </a:cubicBezTo>
                <a:cubicBezTo>
                  <a:pt x="f119" y="f61"/>
                  <a:pt x="f120" y="f31"/>
                  <a:pt x="f121" y="f26"/>
                </a:cubicBezTo>
                <a:cubicBezTo>
                  <a:pt x="f122" y="f34"/>
                  <a:pt x="f123" y="f28"/>
                  <a:pt x="f124" y="f26"/>
                </a:cubicBezTo>
                <a:cubicBezTo>
                  <a:pt x="f125" y="f31"/>
                  <a:pt x="f126" y="f34"/>
                  <a:pt x="f127" y="f35"/>
                </a:cubicBezTo>
                <a:cubicBezTo>
                  <a:pt x="f15" y="f35"/>
                  <a:pt x="f19" y="f84"/>
                  <a:pt x="f128" y="f82"/>
                </a:cubicBezTo>
                <a:cubicBezTo>
                  <a:pt x="f13" y="f82"/>
                  <a:pt x="f129" y="f130"/>
                  <a:pt x="f25" y="f130"/>
                </a:cubicBezTo>
                <a:cubicBezTo>
                  <a:pt x="f131" y="f86"/>
                  <a:pt x="f51" y="f86"/>
                  <a:pt x="f51" y="f84"/>
                </a:cubicBezTo>
                <a:cubicBezTo>
                  <a:pt x="f50" y="f82"/>
                  <a:pt x="f61" y="f82"/>
                  <a:pt x="f42" y="f69"/>
                </a:cubicBezTo>
                <a:cubicBezTo>
                  <a:pt x="f31" y="f37"/>
                  <a:pt x="f34" y="f37"/>
                  <a:pt x="f37" y="f34"/>
                </a:cubicBezTo>
                <a:cubicBezTo>
                  <a:pt x="f65" y="f28"/>
                  <a:pt x="f130" y="f28"/>
                  <a:pt x="f86" y="f42"/>
                </a:cubicBezTo>
                <a:cubicBezTo>
                  <a:pt x="f132" y="f43"/>
                  <a:pt x="f113" y="f46"/>
                  <a:pt x="f92" y="f46"/>
                </a:cubicBezTo>
                <a:cubicBezTo>
                  <a:pt x="f94" y="f46"/>
                  <a:pt x="f133" y="f48"/>
                  <a:pt x="f105" y="f50"/>
                </a:cubicBezTo>
                <a:cubicBezTo>
                  <a:pt x="f105" y="f51"/>
                  <a:pt x="f105" y="f51"/>
                  <a:pt x="f3" y="f51"/>
                </a:cubicBezTo>
                <a:cubicBezTo>
                  <a:pt x="f3" y="f51"/>
                  <a:pt x="f3" y="f51"/>
                  <a:pt x="f3" y="f53"/>
                </a:cubicBezTo>
                <a:cubicBezTo>
                  <a:pt x="f105" y="f25"/>
                  <a:pt x="f100" y="f25"/>
                  <a:pt x="f94" y="f134"/>
                </a:cubicBezTo>
                <a:cubicBezTo>
                  <a:pt x="f113" y="f22"/>
                  <a:pt x="f87" y="f11"/>
                  <a:pt x="f132" y="f11"/>
                </a:cubicBezTo>
                <a:cubicBezTo>
                  <a:pt x="f84" y="f11"/>
                  <a:pt x="f37" y="f13"/>
                  <a:pt x="f37" y="f15"/>
                </a:cubicBezTo>
                <a:cubicBezTo>
                  <a:pt x="f37" y="f126"/>
                  <a:pt x="f28" y="f135"/>
                  <a:pt x="f26" y="f136"/>
                </a:cubicBezTo>
                <a:cubicBezTo>
                  <a:pt x="f42" y="f125"/>
                  <a:pt x="f26" y="f137"/>
                  <a:pt x="f26" y="f138"/>
                </a:cubicBezTo>
                <a:cubicBezTo>
                  <a:pt x="f26" y="f120"/>
                  <a:pt x="f37" y="f139"/>
                  <a:pt x="f34" y="f118"/>
                </a:cubicBezTo>
                <a:cubicBezTo>
                  <a:pt x="f26" y="f112"/>
                  <a:pt x="f140" y="f141"/>
                  <a:pt x="f134" y="f141"/>
                </a:cubicBezTo>
                <a:cubicBezTo>
                  <a:pt x="f11" y="f141"/>
                  <a:pt x="f142" y="f143"/>
                  <a:pt x="f7" y="f143"/>
                </a:cubicBezTo>
                <a:cubicBezTo>
                  <a:pt x="f19" y="f143"/>
                  <a:pt x="f19" y="f108"/>
                  <a:pt x="f126" y="f107"/>
                </a:cubicBezTo>
                <a:cubicBezTo>
                  <a:pt x="f144" y="f107"/>
                  <a:pt x="f125" y="f106"/>
                  <a:pt x="f124" y="f103"/>
                </a:cubicBezTo>
                <a:cubicBezTo>
                  <a:pt x="f123" y="f145"/>
                  <a:pt x="f146" y="f97"/>
                  <a:pt x="f146" y="f95"/>
                </a:cubicBezTo>
                <a:cubicBezTo>
                  <a:pt x="f138" y="f147"/>
                  <a:pt x="f119" y="f148"/>
                  <a:pt x="f112" y="f148"/>
                </a:cubicBezTo>
                <a:cubicBezTo>
                  <a:pt x="f111" y="f147"/>
                  <a:pt x="f103" y="f148"/>
                  <a:pt x="f149" y="f147"/>
                </a:cubicBezTo>
                <a:cubicBezTo>
                  <a:pt x="f97" y="f147"/>
                  <a:pt x="f90" y="f147"/>
                  <a:pt x="f150" y="f151"/>
                </a:cubicBezTo>
                <a:cubicBezTo>
                  <a:pt x="f81" y="f152"/>
                  <a:pt x="f153" y="f90"/>
                  <a:pt x="f79" y="f154"/>
                </a:cubicBezTo>
                <a:cubicBezTo>
                  <a:pt x="f155" y="f156"/>
                  <a:pt x="f157" y="f150"/>
                  <a:pt x="f75" y="f156"/>
                </a:cubicBezTo>
                <a:cubicBezTo>
                  <a:pt x="f73" y="f156"/>
                  <a:pt x="f73" y="f85"/>
                  <a:pt x="f158" y="f5"/>
                </a:cubicBezTo>
                <a:cubicBezTo>
                  <a:pt x="f159" y="f5"/>
                  <a:pt x="f68" y="f152"/>
                  <a:pt x="f64" y="f151"/>
                </a:cubicBezTo>
                <a:cubicBezTo>
                  <a:pt x="f160" y="f147"/>
                  <a:pt x="f59" y="f91"/>
                  <a:pt x="f161" y="f151"/>
                </a:cubicBezTo>
                <a:cubicBezTo>
                  <a:pt x="f162" y="f151"/>
                  <a:pt x="f0" y="f93"/>
                  <a:pt x="f163" y="f97"/>
                </a:cubicBezTo>
                <a:cubicBezTo>
                  <a:pt x="f49" y="f101"/>
                  <a:pt x="f164" y="f99"/>
                  <a:pt x="f165" y="f166"/>
                </a:cubicBezTo>
                <a:cubicBezTo>
                  <a:pt x="f165" y="f167"/>
                  <a:pt x="f168" y="f108"/>
                  <a:pt x="f169" y="f110"/>
                </a:cubicBezTo>
                <a:cubicBezTo>
                  <a:pt x="f165" y="f114"/>
                  <a:pt x="f170" y="f141"/>
                  <a:pt x="f44" y="f116"/>
                </a:cubicBezTo>
                <a:cubicBezTo>
                  <a:pt x="f171" y="f111"/>
                  <a:pt x="f172" y="f143"/>
                  <a:pt x="f173" y="f141"/>
                </a:cubicBezTo>
                <a:cubicBezTo>
                  <a:pt x="f174" y="f117"/>
                  <a:pt x="f175" y="f176"/>
                  <a:pt x="f177" y="f117"/>
                </a:cubicBezTo>
                <a:cubicBezTo>
                  <a:pt x="f18" y="f117"/>
                  <a:pt x="f29" y="f139"/>
                  <a:pt x="f178" y="f121"/>
                </a:cubicBezTo>
                <a:cubicBezTo>
                  <a:pt x="f179" y="f122"/>
                  <a:pt x="f180" y="f137"/>
                  <a:pt x="f12" y="f137"/>
                </a:cubicBezTo>
                <a:cubicBezTo>
                  <a:pt x="f181" y="f137"/>
                  <a:pt x="f182" y="f125"/>
                  <a:pt x="f183" y="f123"/>
                </a:cubicBezTo>
                <a:cubicBezTo>
                  <a:pt x="f184" y="f185"/>
                  <a:pt x="f186" y="f185"/>
                  <a:pt x="f186" y="f125"/>
                </a:cubicBezTo>
                <a:cubicBezTo>
                  <a:pt x="f4" y="f135"/>
                  <a:pt x="f183" y="f19"/>
                  <a:pt x="f6" y="f7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53" name="Google Shape;162;p31">
            <a:extLst>
              <a:ext uri="{FF2B5EF4-FFF2-40B4-BE49-F238E27FC236}">
                <a16:creationId xmlns:a16="http://schemas.microsoft.com/office/drawing/2014/main" id="{EF075864-756E-8F8D-471B-AC6C2A7F3F0B}"/>
              </a:ext>
            </a:extLst>
          </p:cNvPr>
          <p:cNvSpPr/>
          <p:nvPr/>
        </p:nvSpPr>
        <p:spPr>
          <a:xfrm>
            <a:off x="4877107" y="2766087"/>
            <a:ext cx="9701" cy="28337"/>
          </a:xfrm>
          <a:custGeom>
            <a:avLst/>
            <a:gdLst>
              <a:gd name="f0" fmla="val w"/>
              <a:gd name="f1" fmla="val h"/>
              <a:gd name="f2" fmla="val 0"/>
              <a:gd name="f3" fmla="val 4"/>
              <a:gd name="f4" fmla="val 11"/>
              <a:gd name="f5" fmla="val 2"/>
              <a:gd name="f6" fmla="val 1"/>
              <a:gd name="f7" fmla="val 5"/>
              <a:gd name="f8" fmla="val 6"/>
              <a:gd name="f9" fmla="val 7"/>
              <a:gd name="f10" fmla="val 9"/>
              <a:gd name="f11" fmla="val 3"/>
              <a:gd name="f12" fmla="val 8"/>
              <a:gd name="f13" fmla="*/ f0 1 4"/>
              <a:gd name="f14" fmla="*/ f1 1 11"/>
              <a:gd name="f15" fmla="val f2"/>
              <a:gd name="f16" fmla="val f3"/>
              <a:gd name="f17" fmla="val f4"/>
              <a:gd name="f18" fmla="+- f17 0 f15"/>
              <a:gd name="f19" fmla="+- f16 0 f15"/>
              <a:gd name="f20" fmla="*/ f19 1 4"/>
              <a:gd name="f21" fmla="*/ f18 1 11"/>
              <a:gd name="f22" fmla="*/ f15 1 f20"/>
              <a:gd name="f23" fmla="*/ f16 1 f20"/>
              <a:gd name="f24" fmla="*/ f15 1 f21"/>
              <a:gd name="f25" fmla="*/ f17 1 f21"/>
              <a:gd name="f26" fmla="*/ f22 f13 1"/>
              <a:gd name="f27" fmla="*/ f23 f13 1"/>
              <a:gd name="f28" fmla="*/ f25 f14 1"/>
              <a:gd name="f29" fmla="*/ f24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9" r="f27" b="f28"/>
            <a:pathLst>
              <a:path w="4" h="11">
                <a:moveTo>
                  <a:pt x="f5" y="f2"/>
                </a:moveTo>
                <a:cubicBezTo>
                  <a:pt x="f2" y="f6"/>
                  <a:pt x="f2" y="f7"/>
                  <a:pt x="f2" y="f8"/>
                </a:cubicBezTo>
                <a:cubicBezTo>
                  <a:pt x="f2" y="f9"/>
                  <a:pt x="f6" y="f10"/>
                  <a:pt x="f11" y="f4"/>
                </a:cubicBezTo>
                <a:cubicBezTo>
                  <a:pt x="f11" y="f12"/>
                  <a:pt x="f11" y="f11"/>
                  <a:pt x="f3" y="f5"/>
                </a:cubicBezTo>
                <a:cubicBezTo>
                  <a:pt x="f3" y="f6"/>
                  <a:pt x="f3" y="f6"/>
                  <a:pt x="f3" y="f2"/>
                </a:cubicBezTo>
                <a:cubicBezTo>
                  <a:pt x="f11" y="f2"/>
                  <a:pt x="f5" y="f2"/>
                  <a:pt x="f5" y="f2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54" name="Google Shape;163;p31">
            <a:extLst>
              <a:ext uri="{FF2B5EF4-FFF2-40B4-BE49-F238E27FC236}">
                <a16:creationId xmlns:a16="http://schemas.microsoft.com/office/drawing/2014/main" id="{59EDF810-1D61-4093-4143-748B57134DA5}"/>
              </a:ext>
            </a:extLst>
          </p:cNvPr>
          <p:cNvSpPr/>
          <p:nvPr/>
        </p:nvSpPr>
        <p:spPr>
          <a:xfrm>
            <a:off x="4858774" y="2748649"/>
            <a:ext cx="31272" cy="90461"/>
          </a:xfrm>
          <a:custGeom>
            <a:avLst/>
            <a:gdLst>
              <a:gd name="f0" fmla="val w"/>
              <a:gd name="f1" fmla="val h"/>
              <a:gd name="f2" fmla="val 0"/>
              <a:gd name="f3" fmla="val 12"/>
              <a:gd name="f4" fmla="val 35"/>
              <a:gd name="f5" fmla="val 5"/>
              <a:gd name="f6" fmla="val 34"/>
              <a:gd name="f7" fmla="val 6"/>
              <a:gd name="f8" fmla="val 7"/>
              <a:gd name="f9" fmla="val 30"/>
              <a:gd name="f10" fmla="val 8"/>
              <a:gd name="f11" fmla="val 24"/>
              <a:gd name="f12" fmla="val 9"/>
              <a:gd name="f13" fmla="val 23"/>
              <a:gd name="f14" fmla="val 22"/>
              <a:gd name="f15" fmla="val 10"/>
              <a:gd name="f16" fmla="val 20"/>
              <a:gd name="f17" fmla="val 18"/>
              <a:gd name="f18" fmla="val 16"/>
              <a:gd name="f19" fmla="val 14"/>
              <a:gd name="f20" fmla="val 13"/>
              <a:gd name="f21" fmla="val 11"/>
              <a:gd name="f22" fmla="val 3"/>
              <a:gd name="f23" fmla="val 1"/>
              <a:gd name="f24" fmla="val 2"/>
              <a:gd name="f25" fmla="val 15"/>
              <a:gd name="f26" fmla="val 33"/>
              <a:gd name="f27" fmla="*/ f0 1 12"/>
              <a:gd name="f28" fmla="*/ f1 1 35"/>
              <a:gd name="f29" fmla="val f2"/>
              <a:gd name="f30" fmla="val f3"/>
              <a:gd name="f31" fmla="val f4"/>
              <a:gd name="f32" fmla="+- f31 0 f29"/>
              <a:gd name="f33" fmla="+- f30 0 f29"/>
              <a:gd name="f34" fmla="*/ f33 1 12"/>
              <a:gd name="f35" fmla="*/ f32 1 35"/>
              <a:gd name="f36" fmla="*/ f29 1 f34"/>
              <a:gd name="f37" fmla="*/ f30 1 f34"/>
              <a:gd name="f38" fmla="*/ f29 1 f35"/>
              <a:gd name="f39" fmla="*/ f31 1 f35"/>
              <a:gd name="f40" fmla="*/ f36 f27 1"/>
              <a:gd name="f41" fmla="*/ f37 f27 1"/>
              <a:gd name="f42" fmla="*/ f39 f28 1"/>
              <a:gd name="f43" fmla="*/ f38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3" r="f41" b="f42"/>
            <a:pathLst>
              <a:path w="12" h="35">
                <a:moveTo>
                  <a:pt x="f5" y="f6"/>
                </a:moveTo>
                <a:cubicBezTo>
                  <a:pt x="f5" y="f6"/>
                  <a:pt x="f7" y="f4"/>
                  <a:pt x="f7" y="f4"/>
                </a:cubicBezTo>
                <a:cubicBezTo>
                  <a:pt x="f8" y="f9"/>
                  <a:pt x="f10" y="f11"/>
                  <a:pt x="f12" y="f13"/>
                </a:cubicBezTo>
                <a:cubicBezTo>
                  <a:pt x="f12" y="f14"/>
                  <a:pt x="f15" y="f16"/>
                  <a:pt x="f15" y="f17"/>
                </a:cubicBezTo>
                <a:cubicBezTo>
                  <a:pt x="f10" y="f18"/>
                  <a:pt x="f8" y="f19"/>
                  <a:pt x="f8" y="f20"/>
                </a:cubicBezTo>
                <a:cubicBezTo>
                  <a:pt x="f8" y="f3"/>
                  <a:pt x="f8" y="f10"/>
                  <a:pt x="f12" y="f8"/>
                </a:cubicBezTo>
                <a:cubicBezTo>
                  <a:pt x="f12" y="f8"/>
                  <a:pt x="f15" y="f8"/>
                  <a:pt x="f21" y="f8"/>
                </a:cubicBezTo>
                <a:cubicBezTo>
                  <a:pt x="f21" y="f5"/>
                  <a:pt x="f3" y="f22"/>
                  <a:pt x="f3" y="f23"/>
                </a:cubicBezTo>
                <a:cubicBezTo>
                  <a:pt x="f10" y="f2"/>
                  <a:pt x="f10" y="f2"/>
                  <a:pt x="f10" y="f2"/>
                </a:cubicBezTo>
                <a:cubicBezTo>
                  <a:pt x="f8" y="f23"/>
                  <a:pt x="f7" y="f24"/>
                  <a:pt x="f7" y="f22"/>
                </a:cubicBezTo>
                <a:cubicBezTo>
                  <a:pt x="f5" y="f10"/>
                  <a:pt x="f23" y="f25"/>
                  <a:pt x="f2" y="f17"/>
                </a:cubicBezTo>
                <a:cubicBezTo>
                  <a:pt x="f7" y="f26"/>
                  <a:pt x="f7" y="f26"/>
                  <a:pt x="f7" y="f26"/>
                </a:cubicBezTo>
                <a:lnTo>
                  <a:pt x="f5" y="f6"/>
                </a:ln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55" name="Google Shape;164;p31">
            <a:extLst>
              <a:ext uri="{FF2B5EF4-FFF2-40B4-BE49-F238E27FC236}">
                <a16:creationId xmlns:a16="http://schemas.microsoft.com/office/drawing/2014/main" id="{268BA91B-A5B0-9915-FE9B-C111377E6876}"/>
              </a:ext>
            </a:extLst>
          </p:cNvPr>
          <p:cNvSpPr/>
          <p:nvPr/>
        </p:nvSpPr>
        <p:spPr>
          <a:xfrm>
            <a:off x="4874949" y="2745376"/>
            <a:ext cx="91668" cy="101370"/>
          </a:xfrm>
          <a:custGeom>
            <a:avLst/>
            <a:gdLst>
              <a:gd name="f0" fmla="val w"/>
              <a:gd name="f1" fmla="val h"/>
              <a:gd name="f2" fmla="val 0"/>
              <a:gd name="f3" fmla="val 36"/>
              <a:gd name="f4" fmla="val 39"/>
              <a:gd name="f5" fmla="val 33"/>
              <a:gd name="f6" fmla="val 28"/>
              <a:gd name="f7" fmla="val 3"/>
              <a:gd name="f8" fmla="val 23"/>
              <a:gd name="f9" fmla="val 5"/>
              <a:gd name="f10" fmla="val 22"/>
              <a:gd name="f11" fmla="val 20"/>
              <a:gd name="f12" fmla="val 14"/>
              <a:gd name="f13" fmla="val 9"/>
              <a:gd name="f14" fmla="val 7"/>
              <a:gd name="f15" fmla="val 6"/>
              <a:gd name="f16" fmla="val 2"/>
              <a:gd name="f17" fmla="val 10"/>
              <a:gd name="f18" fmla="val 4"/>
              <a:gd name="f19" fmla="val 12"/>
              <a:gd name="f20" fmla="val 24"/>
              <a:gd name="f21" fmla="val 25"/>
              <a:gd name="f22" fmla="val 1"/>
              <a:gd name="f23" fmla="val 31"/>
              <a:gd name="f24" fmla="val 37"/>
              <a:gd name="f25" fmla="val 8"/>
              <a:gd name="f26" fmla="val 11"/>
              <a:gd name="f27" fmla="val 34"/>
              <a:gd name="f28" fmla="val 32"/>
              <a:gd name="f29" fmla="val 17"/>
              <a:gd name="f30" fmla="val 29"/>
              <a:gd name="f31" fmla="val 27"/>
              <a:gd name="f32" fmla="val 21"/>
              <a:gd name="f33" fmla="val 18"/>
              <a:gd name="f34" fmla="val 16"/>
              <a:gd name="f35" fmla="val 15"/>
              <a:gd name="f36" fmla="val 35"/>
              <a:gd name="f37" fmla="*/ f0 1 36"/>
              <a:gd name="f38" fmla="*/ f1 1 39"/>
              <a:gd name="f39" fmla="val f2"/>
              <a:gd name="f40" fmla="val f3"/>
              <a:gd name="f41" fmla="val f4"/>
              <a:gd name="f42" fmla="+- f41 0 f39"/>
              <a:gd name="f43" fmla="+- f40 0 f39"/>
              <a:gd name="f44" fmla="*/ f43 1 36"/>
              <a:gd name="f45" fmla="*/ f42 1 39"/>
              <a:gd name="f46" fmla="*/ f39 1 f44"/>
              <a:gd name="f47" fmla="*/ f40 1 f44"/>
              <a:gd name="f48" fmla="*/ f39 1 f45"/>
              <a:gd name="f49" fmla="*/ f41 1 f45"/>
              <a:gd name="f50" fmla="*/ f46 f37 1"/>
              <a:gd name="f51" fmla="*/ f47 f37 1"/>
              <a:gd name="f52" fmla="*/ f49 f38 1"/>
              <a:gd name="f53" fmla="*/ f48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0" t="f53" r="f51" b="f52"/>
            <a:pathLst>
              <a:path w="36" h="39">
                <a:moveTo>
                  <a:pt x="f5" y="f2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9"/>
                  <a:pt x="f12" y="f13"/>
                  <a:pt x="f12" y="f13"/>
                </a:cubicBezTo>
                <a:cubicBezTo>
                  <a:pt x="f14" y="f9"/>
                  <a:pt x="f14" y="f9"/>
                  <a:pt x="f14" y="f9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9" y="f9"/>
                  <a:pt x="f9" y="f13"/>
                  <a:pt x="f9" y="f17"/>
                </a:cubicBezTo>
                <a:cubicBezTo>
                  <a:pt x="f18" y="f19"/>
                  <a:pt x="f18" y="f10"/>
                  <a:pt x="f7" y="f20"/>
                </a:cubicBezTo>
                <a:cubicBezTo>
                  <a:pt x="f16" y="f21"/>
                  <a:pt x="f22" y="f23"/>
                  <a:pt x="f2" y="f3"/>
                </a:cubicBezTo>
                <a:cubicBezTo>
                  <a:pt x="f7" y="f24"/>
                  <a:pt x="f15" y="f4"/>
                  <a:pt x="f25" y="f4"/>
                </a:cubicBezTo>
                <a:cubicBezTo>
                  <a:pt x="f26" y="f4"/>
                  <a:pt x="f12" y="f3"/>
                  <a:pt x="f12" y="f27"/>
                </a:cubicBezTo>
                <a:cubicBezTo>
                  <a:pt x="f12" y="f28"/>
                  <a:pt x="f29" y="f28"/>
                  <a:pt x="f11" y="f28"/>
                </a:cubicBezTo>
                <a:cubicBezTo>
                  <a:pt x="f10" y="f28"/>
                  <a:pt x="f8" y="f30"/>
                  <a:pt x="f21" y="f6"/>
                </a:cubicBezTo>
                <a:cubicBezTo>
                  <a:pt x="f31" y="f31"/>
                  <a:pt x="f11" y="f32"/>
                  <a:pt x="f33" y="f11"/>
                </a:cubicBezTo>
                <a:cubicBezTo>
                  <a:pt x="f34" y="f11"/>
                  <a:pt x="f11" y="f35"/>
                  <a:pt x="f31" y="f35"/>
                </a:cubicBezTo>
                <a:cubicBezTo>
                  <a:pt x="f5" y="f35"/>
                  <a:pt x="f28" y="f19"/>
                  <a:pt x="f36" y="f19"/>
                </a:cubicBezTo>
                <a:cubicBezTo>
                  <a:pt x="f36" y="f19"/>
                  <a:pt x="f36" y="f19"/>
                  <a:pt x="f3" y="f19"/>
                </a:cubicBezTo>
                <a:cubicBezTo>
                  <a:pt x="f36" y="f13"/>
                  <a:pt x="f27" y="f15"/>
                  <a:pt x="f27" y="f18"/>
                </a:cubicBezTo>
                <a:cubicBezTo>
                  <a:pt x="f5" y="f7"/>
                  <a:pt x="f5" y="f16"/>
                  <a:pt x="f5" y="f2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56" name="Google Shape;165;p31">
            <a:extLst>
              <a:ext uri="{FF2B5EF4-FFF2-40B4-BE49-F238E27FC236}">
                <a16:creationId xmlns:a16="http://schemas.microsoft.com/office/drawing/2014/main" id="{474B93B0-275E-9A6F-3A40-38CAFEBBDF8C}"/>
              </a:ext>
            </a:extLst>
          </p:cNvPr>
          <p:cNvSpPr/>
          <p:nvPr/>
        </p:nvSpPr>
        <p:spPr>
          <a:xfrm>
            <a:off x="5624465" y="2497957"/>
            <a:ext cx="234022" cy="103546"/>
          </a:xfrm>
          <a:custGeom>
            <a:avLst/>
            <a:gdLst>
              <a:gd name="f0" fmla="val w"/>
              <a:gd name="f1" fmla="val h"/>
              <a:gd name="f2" fmla="val 0"/>
              <a:gd name="f3" fmla="val 92"/>
              <a:gd name="f4" fmla="val 40"/>
              <a:gd name="f5" fmla="val 85"/>
              <a:gd name="f6" fmla="val 8"/>
              <a:gd name="f7" fmla="val 82"/>
              <a:gd name="f8" fmla="val 4"/>
              <a:gd name="f9" fmla="val 81"/>
              <a:gd name="f10" fmla="val 6"/>
              <a:gd name="f11" fmla="val 77"/>
              <a:gd name="f12" fmla="val 5"/>
              <a:gd name="f13" fmla="val 73"/>
              <a:gd name="f14" fmla="val 59"/>
              <a:gd name="f15" fmla="val 3"/>
              <a:gd name="f16" fmla="val 56"/>
              <a:gd name="f17" fmla="val 53"/>
              <a:gd name="f18" fmla="val 46"/>
              <a:gd name="f19" fmla="val 2"/>
              <a:gd name="f20" fmla="val 44"/>
              <a:gd name="f21" fmla="val 1"/>
              <a:gd name="f22" fmla="val 42"/>
              <a:gd name="f23" fmla="val 36"/>
              <a:gd name="f24" fmla="val 35"/>
              <a:gd name="f25" fmla="val 33"/>
              <a:gd name="f26" fmla="val 28"/>
              <a:gd name="f27" fmla="val 24"/>
              <a:gd name="f28" fmla="val 17"/>
              <a:gd name="f29" fmla="val 16"/>
              <a:gd name="f30" fmla="val 13"/>
              <a:gd name="f31" fmla="val 11"/>
              <a:gd name="f32" fmla="val 12"/>
              <a:gd name="f33" fmla="val 10"/>
              <a:gd name="f34" fmla="val 14"/>
              <a:gd name="f35" fmla="val 9"/>
              <a:gd name="f36" fmla="val 18"/>
              <a:gd name="f37" fmla="val 19"/>
              <a:gd name="f38" fmla="val 21"/>
              <a:gd name="f39" fmla="val 26"/>
              <a:gd name="f40" fmla="val 30"/>
              <a:gd name="f41" fmla="val 34"/>
              <a:gd name="f42" fmla="val 27"/>
              <a:gd name="f43" fmla="val 25"/>
              <a:gd name="f44" fmla="val 32"/>
              <a:gd name="f45" fmla="val 20"/>
              <a:gd name="f46" fmla="val 31"/>
              <a:gd name="f47" fmla="val 38"/>
              <a:gd name="f48" fmla="val 37"/>
              <a:gd name="f49" fmla="val 15"/>
              <a:gd name="f50" fmla="val 39"/>
              <a:gd name="f51" fmla="val 22"/>
              <a:gd name="f52" fmla="val 29"/>
              <a:gd name="f53" fmla="val 41"/>
              <a:gd name="f54" fmla="val 43"/>
              <a:gd name="f55" fmla="val 45"/>
              <a:gd name="f56" fmla="val 48"/>
              <a:gd name="f57" fmla="val 49"/>
              <a:gd name="f58" fmla="val 51"/>
              <a:gd name="f59" fmla="val 54"/>
              <a:gd name="f60" fmla="val 58"/>
              <a:gd name="f61" fmla="val 60"/>
              <a:gd name="f62" fmla="val 63"/>
              <a:gd name="f63" fmla="val 66"/>
              <a:gd name="f64" fmla="val 67"/>
              <a:gd name="f65" fmla="val 23"/>
              <a:gd name="f66" fmla="val 71"/>
              <a:gd name="f67" fmla="val 75"/>
              <a:gd name="f68" fmla="val 76"/>
              <a:gd name="f69" fmla="val 79"/>
              <a:gd name="f70" fmla="val 84"/>
              <a:gd name="f71" fmla="val 86"/>
              <a:gd name="f72" fmla="val 90"/>
              <a:gd name="f73" fmla="val 91"/>
              <a:gd name="f74" fmla="val 89"/>
              <a:gd name="f75" fmla="val 88"/>
              <a:gd name="f76" fmla="*/ f0 1 92"/>
              <a:gd name="f77" fmla="*/ f1 1 40"/>
              <a:gd name="f78" fmla="val f2"/>
              <a:gd name="f79" fmla="val f3"/>
              <a:gd name="f80" fmla="val f4"/>
              <a:gd name="f81" fmla="+- f80 0 f78"/>
              <a:gd name="f82" fmla="+- f79 0 f78"/>
              <a:gd name="f83" fmla="*/ f82 1 92"/>
              <a:gd name="f84" fmla="*/ f81 1 40"/>
              <a:gd name="f85" fmla="*/ f78 1 f83"/>
              <a:gd name="f86" fmla="*/ f79 1 f83"/>
              <a:gd name="f87" fmla="*/ f78 1 f84"/>
              <a:gd name="f88" fmla="*/ f80 1 f84"/>
              <a:gd name="f89" fmla="*/ f85 f76 1"/>
              <a:gd name="f90" fmla="*/ f86 f76 1"/>
              <a:gd name="f91" fmla="*/ f88 f77 1"/>
              <a:gd name="f92" fmla="*/ f87 f7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9" t="f92" r="f90" b="f91"/>
            <a:pathLst>
              <a:path w="92" h="40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cubicBezTo>
                  <a:pt x="f13" y="f8"/>
                  <a:pt x="f14" y="f15"/>
                  <a:pt x="f16" y="f8"/>
                </a:cubicBezTo>
                <a:cubicBezTo>
                  <a:pt x="f17" y="f12"/>
                  <a:pt x="f18" y="f19"/>
                  <a:pt x="f20" y="f21"/>
                </a:cubicBezTo>
                <a:cubicBezTo>
                  <a:pt x="f22" y="f2"/>
                  <a:pt x="f23" y="f21"/>
                  <a:pt x="f23" y="f8"/>
                </a:cubicBezTo>
                <a:cubicBezTo>
                  <a:pt x="f24" y="f6"/>
                  <a:pt x="f25" y="f6"/>
                  <a:pt x="f26" y="f10"/>
                </a:cubicBezTo>
                <a:cubicBezTo>
                  <a:pt x="f27" y="f15"/>
                  <a:pt x="f28" y="f15"/>
                  <a:pt x="f28" y="f10"/>
                </a:cubicBezTo>
                <a:cubicBezTo>
                  <a:pt x="f29" y="f6"/>
                  <a:pt x="f30" y="f31"/>
                  <a:pt x="f32" y="f31"/>
                </a:cubicBezTo>
                <a:cubicBezTo>
                  <a:pt x="f31" y="f32"/>
                  <a:pt x="f33" y="f34"/>
                  <a:pt x="f35" y="f29"/>
                </a:cubicBezTo>
                <a:cubicBezTo>
                  <a:pt x="f33" y="f28"/>
                  <a:pt x="f31" y="f36"/>
                  <a:pt x="f32" y="f37"/>
                </a:cubicBezTo>
                <a:cubicBezTo>
                  <a:pt x="f34" y="f38"/>
                  <a:pt x="f36" y="f38"/>
                  <a:pt x="f37" y="f37"/>
                </a:cubicBezTo>
                <a:cubicBezTo>
                  <a:pt x="f37" y="f28"/>
                  <a:pt x="f39" y="f38"/>
                  <a:pt x="f40" y="f27"/>
                </a:cubicBezTo>
                <a:cubicBezTo>
                  <a:pt x="f41" y="f42"/>
                  <a:pt x="f26" y="f43"/>
                  <a:pt x="f42" y="f26"/>
                </a:cubicBezTo>
                <a:cubicBezTo>
                  <a:pt x="f43" y="f44"/>
                  <a:pt x="f45" y="f26"/>
                  <a:pt x="f37" y="f40"/>
                </a:cubicBezTo>
                <a:cubicBezTo>
                  <a:pt x="f28" y="f46"/>
                  <a:pt x="f35" y="f44"/>
                  <a:pt x="f10" y="f46"/>
                </a:cubicBezTo>
                <a:cubicBezTo>
                  <a:pt x="f8" y="f46"/>
                  <a:pt x="f2" y="f24"/>
                  <a:pt x="f2" y="f23"/>
                </a:cubicBezTo>
                <a:cubicBezTo>
                  <a:pt x="f21" y="f47"/>
                  <a:pt x="f35" y="f24"/>
                  <a:pt x="f32" y="f48"/>
                </a:cubicBezTo>
                <a:cubicBezTo>
                  <a:pt x="f49" y="f50"/>
                  <a:pt x="f36" y="f24"/>
                  <a:pt x="f45" y="f47"/>
                </a:cubicBezTo>
                <a:cubicBezTo>
                  <a:pt x="f51" y="f4"/>
                  <a:pt x="f43" y="f47"/>
                  <a:pt x="f42" y="f50"/>
                </a:cubicBezTo>
                <a:cubicBezTo>
                  <a:pt x="f52" y="f4"/>
                  <a:pt x="f47" y="f47"/>
                  <a:pt x="f47" y="f47"/>
                </a:cubicBezTo>
                <a:cubicBezTo>
                  <a:pt x="f50" y="f48"/>
                  <a:pt x="f50" y="f24"/>
                  <a:pt x="f50" y="f41"/>
                </a:cubicBezTo>
                <a:cubicBezTo>
                  <a:pt x="f50" y="f44"/>
                  <a:pt x="f53" y="f44"/>
                  <a:pt x="f54" y="f44"/>
                </a:cubicBezTo>
                <a:cubicBezTo>
                  <a:pt x="f55" y="f46"/>
                  <a:pt x="f18" y="f52"/>
                  <a:pt x="f56" y="f52"/>
                </a:cubicBezTo>
                <a:cubicBezTo>
                  <a:pt x="f57" y="f52"/>
                  <a:pt x="f58" y="f42"/>
                  <a:pt x="f17" y="f42"/>
                </a:cubicBezTo>
                <a:cubicBezTo>
                  <a:pt x="f59" y="f26"/>
                  <a:pt x="f16" y="f40"/>
                  <a:pt x="f60" y="f52"/>
                </a:cubicBezTo>
                <a:cubicBezTo>
                  <a:pt x="f61" y="f42"/>
                  <a:pt x="f61" y="f52"/>
                  <a:pt x="f62" y="f43"/>
                </a:cubicBezTo>
                <a:cubicBezTo>
                  <a:pt x="f63" y="f51"/>
                  <a:pt x="f64" y="f65"/>
                  <a:pt x="f66" y="f65"/>
                </a:cubicBezTo>
                <a:cubicBezTo>
                  <a:pt x="f67" y="f27"/>
                  <a:pt x="f68" y="f51"/>
                  <a:pt x="f11" y="f45"/>
                </a:cubicBezTo>
                <a:cubicBezTo>
                  <a:pt x="f69" y="f28"/>
                  <a:pt x="f7" y="f28"/>
                  <a:pt x="f70" y="f29"/>
                </a:cubicBezTo>
                <a:cubicBezTo>
                  <a:pt x="f71" y="f34"/>
                  <a:pt x="f72" y="f30"/>
                  <a:pt x="f73" y="f32"/>
                </a:cubicBezTo>
                <a:cubicBezTo>
                  <a:pt x="f3" y="f32"/>
                  <a:pt x="f3" y="f31"/>
                  <a:pt x="f3" y="f33"/>
                </a:cubicBezTo>
                <a:cubicBezTo>
                  <a:pt x="f74" y="f6"/>
                  <a:pt x="f75" y="f31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57" name="Google Shape;166;p31">
            <a:extLst>
              <a:ext uri="{FF2B5EF4-FFF2-40B4-BE49-F238E27FC236}">
                <a16:creationId xmlns:a16="http://schemas.microsoft.com/office/drawing/2014/main" id="{73A6E9B2-BB67-E727-1DB5-9A70E698930C}"/>
              </a:ext>
            </a:extLst>
          </p:cNvPr>
          <p:cNvSpPr/>
          <p:nvPr/>
        </p:nvSpPr>
        <p:spPr>
          <a:xfrm>
            <a:off x="4981715" y="2484882"/>
            <a:ext cx="147748" cy="67574"/>
          </a:xfrm>
          <a:custGeom>
            <a:avLst/>
            <a:gdLst>
              <a:gd name="f0" fmla="val w"/>
              <a:gd name="f1" fmla="val h"/>
              <a:gd name="f2" fmla="val 0"/>
              <a:gd name="f3" fmla="val 58"/>
              <a:gd name="f4" fmla="val 26"/>
              <a:gd name="f5" fmla="val 23"/>
              <a:gd name="f6" fmla="val 20"/>
              <a:gd name="f7" fmla="val 19"/>
              <a:gd name="f8" fmla="val 27"/>
              <a:gd name="f9" fmla="val 22"/>
              <a:gd name="f10" fmla="val 29"/>
              <a:gd name="f11" fmla="val 25"/>
              <a:gd name="f12" fmla="val 32"/>
              <a:gd name="f13" fmla="val 35"/>
              <a:gd name="f14" fmla="val 24"/>
              <a:gd name="f15" fmla="val 38"/>
              <a:gd name="f16" fmla="val 40"/>
              <a:gd name="f17" fmla="val 43"/>
              <a:gd name="f18" fmla="val 45"/>
              <a:gd name="f19" fmla="val 46"/>
              <a:gd name="f20" fmla="val 21"/>
              <a:gd name="f21" fmla="val 49"/>
              <a:gd name="f22" fmla="val 51"/>
              <a:gd name="f23" fmla="val 52"/>
              <a:gd name="f24" fmla="val 56"/>
              <a:gd name="f25" fmla="val 57"/>
              <a:gd name="f26" fmla="val 55"/>
              <a:gd name="f27" fmla="val 54"/>
              <a:gd name="f28" fmla="val 18"/>
              <a:gd name="f29" fmla="val 17"/>
              <a:gd name="f30" fmla="val 15"/>
              <a:gd name="f31" fmla="val 16"/>
              <a:gd name="f32" fmla="val 50"/>
              <a:gd name="f33" fmla="val 11"/>
              <a:gd name="f34" fmla="val 48"/>
              <a:gd name="f35" fmla="val 47"/>
              <a:gd name="f36" fmla="val 9"/>
              <a:gd name="f37" fmla="val 44"/>
              <a:gd name="f38" fmla="val 37"/>
              <a:gd name="f39" fmla="val 12"/>
              <a:gd name="f40" fmla="val 33"/>
              <a:gd name="f41" fmla="val 8"/>
              <a:gd name="f42" fmla="val 31"/>
              <a:gd name="f43" fmla="val 30"/>
              <a:gd name="f44" fmla="val 6"/>
              <a:gd name="f45" fmla="val 5"/>
              <a:gd name="f46" fmla="val 3"/>
              <a:gd name="f47" fmla="val 13"/>
              <a:gd name="f48" fmla="val 2"/>
              <a:gd name="f49" fmla="val 1"/>
              <a:gd name="f50" fmla="val 4"/>
              <a:gd name="f51" fmla="val 14"/>
              <a:gd name="f52" fmla="*/ f0 1 58"/>
              <a:gd name="f53" fmla="*/ f1 1 26"/>
              <a:gd name="f54" fmla="val f2"/>
              <a:gd name="f55" fmla="val f3"/>
              <a:gd name="f56" fmla="val f4"/>
              <a:gd name="f57" fmla="+- f56 0 f54"/>
              <a:gd name="f58" fmla="+- f55 0 f54"/>
              <a:gd name="f59" fmla="*/ f58 1 58"/>
              <a:gd name="f60" fmla="*/ f57 1 26"/>
              <a:gd name="f61" fmla="*/ f54 1 f59"/>
              <a:gd name="f62" fmla="*/ f55 1 f59"/>
              <a:gd name="f63" fmla="*/ f54 1 f60"/>
              <a:gd name="f64" fmla="*/ f56 1 f60"/>
              <a:gd name="f65" fmla="*/ f61 f52 1"/>
              <a:gd name="f66" fmla="*/ f62 f52 1"/>
              <a:gd name="f67" fmla="*/ f64 f53 1"/>
              <a:gd name="f68" fmla="*/ f63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5" t="f68" r="f66" b="f67"/>
            <a:pathLst>
              <a:path w="58" h="26">
                <a:moveTo>
                  <a:pt x="f5" y="f6"/>
                </a:moveTo>
                <a:cubicBezTo>
                  <a:pt x="f4" y="f7"/>
                  <a:pt x="f8" y="f9"/>
                  <a:pt x="f10" y="f11"/>
                </a:cubicBezTo>
                <a:cubicBezTo>
                  <a:pt x="f10" y="f11"/>
                  <a:pt x="f10" y="f4"/>
                  <a:pt x="f10" y="f4"/>
                </a:cubicBezTo>
                <a:cubicBezTo>
                  <a:pt x="f12" y="f11"/>
                  <a:pt x="f13" y="f14"/>
                  <a:pt x="f15" y="f14"/>
                </a:cubicBezTo>
                <a:cubicBezTo>
                  <a:pt x="f16" y="f14"/>
                  <a:pt x="f17" y="f14"/>
                  <a:pt x="f18" y="f11"/>
                </a:cubicBezTo>
                <a:cubicBezTo>
                  <a:pt x="f18" y="f14"/>
                  <a:pt x="f18" y="f5"/>
                  <a:pt x="f18" y="f5"/>
                </a:cubicBezTo>
                <a:cubicBezTo>
                  <a:pt x="f19" y="f20"/>
                  <a:pt x="f21" y="f5"/>
                  <a:pt x="f22" y="f11"/>
                </a:cubicBezTo>
                <a:cubicBezTo>
                  <a:pt x="f23" y="f4"/>
                  <a:pt x="f24" y="f4"/>
                  <a:pt x="f25" y="f11"/>
                </a:cubicBezTo>
                <a:cubicBezTo>
                  <a:pt x="f3" y="f14"/>
                  <a:pt x="f26" y="f5"/>
                  <a:pt x="f27" y="f20"/>
                </a:cubicBezTo>
                <a:cubicBezTo>
                  <a:pt x="f27" y="f20"/>
                  <a:pt x="f26" y="f6"/>
                  <a:pt x="f24" y="f28"/>
                </a:cubicBezTo>
                <a:cubicBezTo>
                  <a:pt x="f27" y="f29"/>
                  <a:pt x="f23" y="f30"/>
                  <a:pt x="f22" y="f31"/>
                </a:cubicBezTo>
                <a:cubicBezTo>
                  <a:pt x="f32" y="f31"/>
                  <a:pt x="f32" y="f33"/>
                  <a:pt x="f34" y="f33"/>
                </a:cubicBezTo>
                <a:cubicBezTo>
                  <a:pt x="f35" y="f33"/>
                  <a:pt x="f35" y="f36"/>
                  <a:pt x="f18" y="f36"/>
                </a:cubicBezTo>
                <a:cubicBezTo>
                  <a:pt x="f37" y="f36"/>
                  <a:pt x="f15" y="f36"/>
                  <a:pt x="f38" y="f33"/>
                </a:cubicBezTo>
                <a:cubicBezTo>
                  <a:pt x="f13" y="f39"/>
                  <a:pt x="f40" y="f41"/>
                  <a:pt x="f42" y="f41"/>
                </a:cubicBezTo>
                <a:cubicBezTo>
                  <a:pt x="f43" y="f41"/>
                  <a:pt x="f8" y="f44"/>
                  <a:pt x="f4" y="f45"/>
                </a:cubicBezTo>
                <a:cubicBezTo>
                  <a:pt x="f11" y="f46"/>
                  <a:pt x="f31" y="f45"/>
                  <a:pt x="f47" y="f46"/>
                </a:cubicBezTo>
                <a:cubicBezTo>
                  <a:pt x="f33" y="f48"/>
                  <a:pt x="f44" y="f2"/>
                  <a:pt x="f46" y="f2"/>
                </a:cubicBezTo>
                <a:cubicBezTo>
                  <a:pt x="f48" y="f49"/>
                  <a:pt x="f49" y="f49"/>
                  <a:pt x="f2" y="f48"/>
                </a:cubicBezTo>
                <a:cubicBezTo>
                  <a:pt x="f45" y="f45"/>
                  <a:pt x="f39" y="f50"/>
                  <a:pt x="f47" y="f36"/>
                </a:cubicBezTo>
                <a:cubicBezTo>
                  <a:pt x="f51" y="f30"/>
                  <a:pt x="f29" y="f47"/>
                  <a:pt x="f31" y="f28"/>
                </a:cubicBezTo>
                <a:cubicBezTo>
                  <a:pt x="f31" y="f7"/>
                  <a:pt x="f30" y="f6"/>
                  <a:pt x="f51" y="f20"/>
                </a:cubicBezTo>
                <a:cubicBezTo>
                  <a:pt x="f28" y="f20"/>
                  <a:pt x="f9" y="f20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58" name="Google Shape;167;p31">
            <a:extLst>
              <a:ext uri="{FF2B5EF4-FFF2-40B4-BE49-F238E27FC236}">
                <a16:creationId xmlns:a16="http://schemas.microsoft.com/office/drawing/2014/main" id="{C5D5C22A-41BD-D3E6-49C6-591ED884CC2D}"/>
              </a:ext>
            </a:extLst>
          </p:cNvPr>
          <p:cNvSpPr/>
          <p:nvPr/>
        </p:nvSpPr>
        <p:spPr>
          <a:xfrm>
            <a:off x="4682989" y="2524118"/>
            <a:ext cx="405490" cy="160221"/>
          </a:xfrm>
          <a:custGeom>
            <a:avLst/>
            <a:gdLst>
              <a:gd name="f0" fmla="val w"/>
              <a:gd name="f1" fmla="val h"/>
              <a:gd name="f2" fmla="val 0"/>
              <a:gd name="f3" fmla="val 159"/>
              <a:gd name="f4" fmla="val 62"/>
              <a:gd name="f5" fmla="val 154"/>
              <a:gd name="f6" fmla="val 44"/>
              <a:gd name="f7" fmla="val 153"/>
              <a:gd name="f8" fmla="val 43"/>
              <a:gd name="f9" fmla="val 155"/>
              <a:gd name="f10" fmla="val 36"/>
              <a:gd name="f11" fmla="val 35"/>
              <a:gd name="f12" fmla="val 33"/>
              <a:gd name="f13" fmla="val 152"/>
              <a:gd name="f14" fmla="val 28"/>
              <a:gd name="f15" fmla="val 156"/>
              <a:gd name="f16" fmla="val 23"/>
              <a:gd name="f17" fmla="val 22"/>
              <a:gd name="f18" fmla="val 21"/>
              <a:gd name="f19" fmla="val 20"/>
              <a:gd name="f20" fmla="val 19"/>
              <a:gd name="f21" fmla="val 150"/>
              <a:gd name="f22" fmla="val 148"/>
              <a:gd name="f23" fmla="val 17"/>
              <a:gd name="f24" fmla="val 147"/>
              <a:gd name="f25" fmla="val 14"/>
              <a:gd name="f26" fmla="val 13"/>
              <a:gd name="f27" fmla="val 146"/>
              <a:gd name="f28" fmla="val 10"/>
              <a:gd name="f29" fmla="val 144"/>
              <a:gd name="f30" fmla="val 7"/>
              <a:gd name="f31" fmla="val 143"/>
              <a:gd name="f32" fmla="val 4"/>
              <a:gd name="f33" fmla="val 140"/>
              <a:gd name="f34" fmla="val 5"/>
              <a:gd name="f35" fmla="val 139"/>
              <a:gd name="f36" fmla="val 6"/>
              <a:gd name="f37" fmla="val 135"/>
              <a:gd name="f38" fmla="val 131"/>
              <a:gd name="f39" fmla="val 127"/>
              <a:gd name="f40" fmla="val 9"/>
              <a:gd name="f41" fmla="val 118"/>
              <a:gd name="f42" fmla="val 12"/>
              <a:gd name="f43" fmla="val 116"/>
              <a:gd name="f44" fmla="val 11"/>
              <a:gd name="f45" fmla="val 112"/>
              <a:gd name="f46" fmla="val 106"/>
              <a:gd name="f47" fmla="val 101"/>
              <a:gd name="f48" fmla="val 96"/>
              <a:gd name="f49" fmla="val 95"/>
              <a:gd name="f50" fmla="val 8"/>
              <a:gd name="f51" fmla="val 91"/>
              <a:gd name="f52" fmla="val 87"/>
              <a:gd name="f53" fmla="val 83"/>
              <a:gd name="f54" fmla="val 80"/>
              <a:gd name="f55" fmla="val 3"/>
              <a:gd name="f56" fmla="val 71"/>
              <a:gd name="f57" fmla="val 1"/>
              <a:gd name="f58" fmla="val 59"/>
              <a:gd name="f59" fmla="val 49"/>
              <a:gd name="f60" fmla="val 45"/>
              <a:gd name="f61" fmla="val 42"/>
              <a:gd name="f62" fmla="val 27"/>
              <a:gd name="f63" fmla="val 26"/>
              <a:gd name="f64" fmla="val 15"/>
              <a:gd name="f65" fmla="val 18"/>
              <a:gd name="f66" fmla="val 2"/>
              <a:gd name="f67" fmla="val 25"/>
              <a:gd name="f68" fmla="val 24"/>
              <a:gd name="f69" fmla="val 31"/>
              <a:gd name="f70" fmla="val 34"/>
              <a:gd name="f71" fmla="val 37"/>
              <a:gd name="f72" fmla="val 39"/>
              <a:gd name="f73" fmla="val 40"/>
              <a:gd name="f74" fmla="val 47"/>
              <a:gd name="f75" fmla="val 48"/>
              <a:gd name="f76" fmla="val 50"/>
              <a:gd name="f77" fmla="val 51"/>
              <a:gd name="f78" fmla="val 53"/>
              <a:gd name="f79" fmla="val 52"/>
              <a:gd name="f80" fmla="val 55"/>
              <a:gd name="f81" fmla="val 58"/>
              <a:gd name="f82" fmla="val 29"/>
              <a:gd name="f83" fmla="val 60"/>
              <a:gd name="f84" fmla="val 38"/>
              <a:gd name="f85" fmla="val 56"/>
              <a:gd name="f86" fmla="val 41"/>
              <a:gd name="f87" fmla="val 54"/>
              <a:gd name="f88" fmla="val 65"/>
              <a:gd name="f89" fmla="val 67"/>
              <a:gd name="f90" fmla="val 73"/>
              <a:gd name="f91" fmla="val 74"/>
              <a:gd name="f92" fmla="val 77"/>
              <a:gd name="f93" fmla="val 79"/>
              <a:gd name="f94" fmla="val 82"/>
              <a:gd name="f95" fmla="val 84"/>
              <a:gd name="f96" fmla="val 86"/>
              <a:gd name="f97" fmla="val 57"/>
              <a:gd name="f98" fmla="val 61"/>
              <a:gd name="f99" fmla="val 89"/>
              <a:gd name="f100" fmla="val 88"/>
              <a:gd name="f101" fmla="val 90"/>
              <a:gd name="f102" fmla="val 92"/>
              <a:gd name="f103" fmla="val 94"/>
              <a:gd name="f104" fmla="val 100"/>
              <a:gd name="f105" fmla="val 103"/>
              <a:gd name="f106" fmla="val 104"/>
              <a:gd name="f107" fmla="val 105"/>
              <a:gd name="f108" fmla="val 109"/>
              <a:gd name="f109" fmla="val 114"/>
              <a:gd name="f110" fmla="val 120"/>
              <a:gd name="f111" fmla="val 121"/>
              <a:gd name="f112" fmla="val 126"/>
              <a:gd name="f113" fmla="val 138"/>
              <a:gd name="f114" fmla="val 142"/>
              <a:gd name="f115" fmla="val 149"/>
              <a:gd name="f116" fmla="val 151"/>
              <a:gd name="f117" fmla="val 158"/>
              <a:gd name="f118" fmla="val 16"/>
              <a:gd name="f119" fmla="*/ f0 1 159"/>
              <a:gd name="f120" fmla="*/ f1 1 62"/>
              <a:gd name="f121" fmla="val f2"/>
              <a:gd name="f122" fmla="val f3"/>
              <a:gd name="f123" fmla="val f4"/>
              <a:gd name="f124" fmla="+- f123 0 f121"/>
              <a:gd name="f125" fmla="+- f122 0 f121"/>
              <a:gd name="f126" fmla="*/ f125 1 159"/>
              <a:gd name="f127" fmla="*/ f124 1 62"/>
              <a:gd name="f128" fmla="*/ f121 1 f126"/>
              <a:gd name="f129" fmla="*/ f122 1 f126"/>
              <a:gd name="f130" fmla="*/ f121 1 f127"/>
              <a:gd name="f131" fmla="*/ f123 1 f127"/>
              <a:gd name="f132" fmla="*/ f128 f119 1"/>
              <a:gd name="f133" fmla="*/ f129 f119 1"/>
              <a:gd name="f134" fmla="*/ f131 f120 1"/>
              <a:gd name="f135" fmla="*/ f130 f1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2" t="f135" r="f133" b="f134"/>
            <a:pathLst>
              <a:path w="159" h="62">
                <a:moveTo>
                  <a:pt x="f5" y="f6"/>
                </a:moveTo>
                <a:cubicBezTo>
                  <a:pt x="f7" y="f8"/>
                  <a:pt x="f9" y="f10"/>
                  <a:pt x="f5" y="f11"/>
                </a:cubicBezTo>
                <a:cubicBezTo>
                  <a:pt x="f5" y="f12"/>
                  <a:pt x="f13" y="f14"/>
                  <a:pt x="f5" y="f14"/>
                </a:cubicBezTo>
                <a:cubicBezTo>
                  <a:pt x="f15" y="f14"/>
                  <a:pt x="f5" y="f16"/>
                  <a:pt x="f15" y="f16"/>
                </a:cubicBezTo>
                <a:cubicBezTo>
                  <a:pt x="f15" y="f17"/>
                  <a:pt x="f9" y="f18"/>
                  <a:pt x="f9" y="f19"/>
                </a:cubicBezTo>
                <a:cubicBezTo>
                  <a:pt x="f7" y="f20"/>
                  <a:pt x="f21" y="f18"/>
                  <a:pt x="f22" y="f23"/>
                </a:cubicBezTo>
                <a:cubicBezTo>
                  <a:pt x="f24" y="f25"/>
                  <a:pt x="f22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6"/>
                  <a:pt x="f38" y="f36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28"/>
                  <a:pt x="f46" y="f44"/>
                  <a:pt x="f47" y="f44"/>
                </a:cubicBezTo>
                <a:cubicBezTo>
                  <a:pt x="f48" y="f44"/>
                  <a:pt x="f49" y="f50"/>
                  <a:pt x="f51" y="f50"/>
                </a:cubicBezTo>
                <a:cubicBezTo>
                  <a:pt x="f52" y="f50"/>
                  <a:pt x="f52" y="f34"/>
                  <a:pt x="f53" y="f34"/>
                </a:cubicBezTo>
                <a:cubicBezTo>
                  <a:pt x="f54" y="f34"/>
                  <a:pt x="f53" y="f55"/>
                  <a:pt x="f56" y="f57"/>
                </a:cubicBezTo>
                <a:cubicBezTo>
                  <a:pt x="f58" y="f2"/>
                  <a:pt x="f59" y="f36"/>
                  <a:pt x="f60" y="f40"/>
                </a:cubicBezTo>
                <a:cubicBezTo>
                  <a:pt x="f61" y="f42"/>
                  <a:pt x="f14" y="f40"/>
                  <a:pt x="f62" y="f28"/>
                </a:cubicBezTo>
                <a:cubicBezTo>
                  <a:pt x="f63" y="f44"/>
                  <a:pt x="f62" y="f64"/>
                  <a:pt x="f16" y="f23"/>
                </a:cubicBezTo>
                <a:cubicBezTo>
                  <a:pt x="f65" y="f65"/>
                  <a:pt x="f50" y="f23"/>
                  <a:pt x="f34" y="f65"/>
                </a:cubicBezTo>
                <a:cubicBezTo>
                  <a:pt x="f66" y="f19"/>
                  <a:pt x="f2" y="f67"/>
                  <a:pt x="f55" y="f68"/>
                </a:cubicBezTo>
                <a:cubicBezTo>
                  <a:pt x="f36" y="f68"/>
                  <a:pt x="f50" y="f63"/>
                  <a:pt x="f30" y="f62"/>
                </a:cubicBezTo>
                <a:cubicBezTo>
                  <a:pt x="f36" y="f14"/>
                  <a:pt x="f40" y="f69"/>
                  <a:pt x="f50" y="f12"/>
                </a:cubicBezTo>
                <a:cubicBezTo>
                  <a:pt x="f36" y="f70"/>
                  <a:pt x="f36" y="f71"/>
                  <a:pt x="f50" y="f72"/>
                </a:cubicBezTo>
                <a:cubicBezTo>
                  <a:pt x="f28" y="f73"/>
                  <a:pt x="f28" y="f8"/>
                  <a:pt x="f50" y="f8"/>
                </a:cubicBezTo>
                <a:cubicBezTo>
                  <a:pt x="f34" y="f6"/>
                  <a:pt x="f42" y="f74"/>
                  <a:pt x="f42" y="f75"/>
                </a:cubicBezTo>
                <a:cubicBezTo>
                  <a:pt x="f42" y="f59"/>
                  <a:pt x="f65" y="f76"/>
                  <a:pt x="f65" y="f77"/>
                </a:cubicBezTo>
                <a:cubicBezTo>
                  <a:pt x="f65" y="f78"/>
                  <a:pt x="f20" y="f78"/>
                  <a:pt x="f17" y="f79"/>
                </a:cubicBezTo>
                <a:cubicBezTo>
                  <a:pt x="f68" y="f79"/>
                  <a:pt x="f67" y="f80"/>
                  <a:pt x="f62" y="f81"/>
                </a:cubicBezTo>
                <a:cubicBezTo>
                  <a:pt x="f82" y="f83"/>
                  <a:pt x="f84" y="f81"/>
                  <a:pt x="f84" y="f85"/>
                </a:cubicBezTo>
                <a:cubicBezTo>
                  <a:pt x="f84" y="f78"/>
                  <a:pt x="f86" y="f79"/>
                  <a:pt x="f60" y="f78"/>
                </a:cubicBezTo>
                <a:cubicBezTo>
                  <a:pt x="f59" y="f78"/>
                  <a:pt x="f87" y="f58"/>
                  <a:pt x="f85" y="f58"/>
                </a:cubicBezTo>
                <a:cubicBezTo>
                  <a:pt x="f81" y="f83"/>
                  <a:pt x="f4" y="f81"/>
                  <a:pt x="f88" y="f81"/>
                </a:cubicBezTo>
                <a:cubicBezTo>
                  <a:pt x="f89" y="f81"/>
                  <a:pt x="f56" y="f87"/>
                  <a:pt x="f90" y="f78"/>
                </a:cubicBezTo>
                <a:cubicBezTo>
                  <a:pt x="f91" y="f79"/>
                  <a:pt x="f92" y="f85"/>
                  <a:pt x="f93" y="f80"/>
                </a:cubicBezTo>
                <a:cubicBezTo>
                  <a:pt x="f94" y="f78"/>
                  <a:pt x="f95" y="f79"/>
                  <a:pt x="f96" y="f78"/>
                </a:cubicBezTo>
                <a:cubicBezTo>
                  <a:pt x="f52" y="f87"/>
                  <a:pt x="f94" y="f97"/>
                  <a:pt x="f53" y="f58"/>
                </a:cubicBezTo>
                <a:cubicBezTo>
                  <a:pt x="f95" y="f83"/>
                  <a:pt x="f95" y="f98"/>
                  <a:pt x="f95" y="f4"/>
                </a:cubicBezTo>
                <a:cubicBezTo>
                  <a:pt x="f99" y="f4"/>
                  <a:pt x="f100" y="f81"/>
                  <a:pt x="f99" y="f97"/>
                </a:cubicBezTo>
                <a:cubicBezTo>
                  <a:pt x="f99" y="f80"/>
                  <a:pt x="f101" y="f78"/>
                  <a:pt x="f102" y="f80"/>
                </a:cubicBezTo>
                <a:cubicBezTo>
                  <a:pt x="f103" y="f85"/>
                  <a:pt x="f48" y="f85"/>
                  <a:pt x="f104" y="f80"/>
                </a:cubicBezTo>
                <a:cubicBezTo>
                  <a:pt x="f105" y="f78"/>
                  <a:pt x="f106" y="f79"/>
                  <a:pt x="f107" y="f87"/>
                </a:cubicBezTo>
                <a:cubicBezTo>
                  <a:pt x="f46" y="f80"/>
                  <a:pt x="f108" y="f87"/>
                  <a:pt x="f109" y="f87"/>
                </a:cubicBezTo>
                <a:cubicBezTo>
                  <a:pt x="f110" y="f87"/>
                  <a:pt x="f111" y="f76"/>
                  <a:pt x="f112" y="f77"/>
                </a:cubicBezTo>
                <a:cubicBezTo>
                  <a:pt x="f38" y="f77"/>
                  <a:pt x="f37" y="f59"/>
                  <a:pt x="f37" y="f59"/>
                </a:cubicBezTo>
                <a:cubicBezTo>
                  <a:pt x="f113" y="f76"/>
                  <a:pt x="f113" y="f76"/>
                  <a:pt x="f113" y="f76"/>
                </a:cubicBezTo>
                <a:cubicBezTo>
                  <a:pt x="f33" y="f59"/>
                  <a:pt x="f35" y="f75"/>
                  <a:pt x="f114" y="f74"/>
                </a:cubicBezTo>
                <a:cubicBezTo>
                  <a:pt x="f27" y="f74"/>
                  <a:pt x="f24" y="f76"/>
                  <a:pt x="f115" y="f59"/>
                </a:cubicBezTo>
                <a:cubicBezTo>
                  <a:pt x="f116" y="f75"/>
                  <a:pt x="f117" y="f80"/>
                  <a:pt x="f117" y="f76"/>
                </a:cubicBezTo>
                <a:cubicBezTo>
                  <a:pt x="f3" y="f59"/>
                  <a:pt x="f15" y="f6"/>
                  <a:pt x="f5" y="f6"/>
                </a:cubicBezTo>
                <a:close/>
                <a:moveTo>
                  <a:pt x="f25" y="f44"/>
                </a:moveTo>
                <a:cubicBezTo>
                  <a:pt x="f23" y="f28"/>
                  <a:pt x="f68" y="f42"/>
                  <a:pt x="f67" y="f28"/>
                </a:cubicBezTo>
                <a:cubicBezTo>
                  <a:pt x="f62" y="f40"/>
                  <a:pt x="f18" y="f30"/>
                  <a:pt x="f20" y="f34"/>
                </a:cubicBezTo>
                <a:cubicBezTo>
                  <a:pt x="f65" y="f32"/>
                  <a:pt x="f23" y="f66"/>
                  <a:pt x="f23" y="f57"/>
                </a:cubicBezTo>
                <a:cubicBezTo>
                  <a:pt x="f118" y="f66"/>
                  <a:pt x="f64" y="f66"/>
                  <a:pt x="f25" y="f57"/>
                </a:cubicBezTo>
                <a:cubicBezTo>
                  <a:pt x="f44" y="f2"/>
                  <a:pt x="f36" y="f57"/>
                  <a:pt x="f34" y="f57"/>
                </a:cubicBezTo>
                <a:cubicBezTo>
                  <a:pt x="f32" y="f66"/>
                  <a:pt x="f36" y="f34"/>
                  <a:pt x="f36" y="f30"/>
                </a:cubicBezTo>
                <a:cubicBezTo>
                  <a:pt x="f36" y="f40"/>
                  <a:pt x="f55" y="f28"/>
                  <a:pt x="f55" y="f44"/>
                </a:cubicBezTo>
                <a:cubicBezTo>
                  <a:pt x="f55" y="f42"/>
                  <a:pt x="f55" y="f26"/>
                  <a:pt x="f57" y="f25"/>
                </a:cubicBezTo>
                <a:cubicBezTo>
                  <a:pt x="f55" y="f64"/>
                  <a:pt x="f34" y="f118"/>
                  <a:pt x="f36" y="f118"/>
                </a:cubicBezTo>
                <a:cubicBezTo>
                  <a:pt x="f28" y="f118"/>
                  <a:pt x="f44" y="f26"/>
                  <a:pt x="f25" y="f44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59" name="Google Shape;168;p31">
            <a:extLst>
              <a:ext uri="{FF2B5EF4-FFF2-40B4-BE49-F238E27FC236}">
                <a16:creationId xmlns:a16="http://schemas.microsoft.com/office/drawing/2014/main" id="{C9E3A2F8-E687-90FB-8972-3634A93D34BA}"/>
              </a:ext>
            </a:extLst>
          </p:cNvPr>
          <p:cNvSpPr/>
          <p:nvPr/>
        </p:nvSpPr>
        <p:spPr>
          <a:xfrm>
            <a:off x="5809960" y="2686525"/>
            <a:ext cx="51764" cy="49048"/>
          </a:xfrm>
          <a:custGeom>
            <a:avLst/>
            <a:gdLst>
              <a:gd name="f0" fmla="val w"/>
              <a:gd name="f1" fmla="val h"/>
              <a:gd name="f2" fmla="val 0"/>
              <a:gd name="f3" fmla="val 20"/>
              <a:gd name="f4" fmla="val 19"/>
              <a:gd name="f5" fmla="val 10"/>
              <a:gd name="f6" fmla="val 7"/>
              <a:gd name="f7" fmla="val 1"/>
              <a:gd name="f8" fmla="val 3"/>
              <a:gd name="f9" fmla="val 6"/>
              <a:gd name="f10" fmla="val 2"/>
              <a:gd name="f11" fmla="val 8"/>
              <a:gd name="f12" fmla="val 4"/>
              <a:gd name="f13" fmla="val 12"/>
              <a:gd name="f14" fmla="val 14"/>
              <a:gd name="f15" fmla="val 15"/>
              <a:gd name="f16" fmla="val 17"/>
              <a:gd name="f17" fmla="val 9"/>
              <a:gd name="f18" fmla="val 11"/>
              <a:gd name="f19" fmla="val 18"/>
              <a:gd name="f20" fmla="val 13"/>
              <a:gd name="f21" fmla="*/ f0 1 20"/>
              <a:gd name="f22" fmla="*/ f1 1 19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20"/>
              <a:gd name="f29" fmla="*/ f26 1 19"/>
              <a:gd name="f30" fmla="*/ f23 1 f28"/>
              <a:gd name="f31" fmla="*/ f24 1 f28"/>
              <a:gd name="f32" fmla="*/ f23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20" h="19">
                <a:moveTo>
                  <a:pt x="f5" y="f2"/>
                </a:moveTo>
                <a:cubicBezTo>
                  <a:pt x="f6" y="f2"/>
                  <a:pt x="f7" y="f8"/>
                  <a:pt x="f2" y="f9"/>
                </a:cubicBezTo>
                <a:cubicBezTo>
                  <a:pt x="f7" y="f9"/>
                  <a:pt x="f7" y="f6"/>
                  <a:pt x="f10" y="f11"/>
                </a:cubicBezTo>
                <a:cubicBezTo>
                  <a:pt x="f10" y="f5"/>
                  <a:pt x="f12" y="f13"/>
                  <a:pt x="f6" y="f14"/>
                </a:cubicBezTo>
                <a:cubicBezTo>
                  <a:pt x="f11" y="f15"/>
                  <a:pt x="f11" y="f16"/>
                  <a:pt x="f6" y="f4"/>
                </a:cubicBezTo>
                <a:cubicBezTo>
                  <a:pt x="f17" y="f4"/>
                  <a:pt x="f5" y="f4"/>
                  <a:pt x="f18" y="f19"/>
                </a:cubicBezTo>
                <a:cubicBezTo>
                  <a:pt x="f20" y="f19"/>
                  <a:pt x="f4" y="f5"/>
                  <a:pt x="f4" y="f11"/>
                </a:cubicBezTo>
                <a:cubicBezTo>
                  <a:pt x="f3" y="f9"/>
                  <a:pt x="f20" y="f2"/>
                  <a:pt x="f5" y="f2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0" name="Google Shape;169;p31">
            <a:extLst>
              <a:ext uri="{FF2B5EF4-FFF2-40B4-BE49-F238E27FC236}">
                <a16:creationId xmlns:a16="http://schemas.microsoft.com/office/drawing/2014/main" id="{B6F47C98-8B90-7AA6-64BE-9201406D4FB3}"/>
              </a:ext>
            </a:extLst>
          </p:cNvPr>
          <p:cNvSpPr/>
          <p:nvPr/>
        </p:nvSpPr>
        <p:spPr>
          <a:xfrm>
            <a:off x="6779480" y="2505584"/>
            <a:ext cx="147748" cy="141695"/>
          </a:xfrm>
          <a:custGeom>
            <a:avLst/>
            <a:gdLst>
              <a:gd name="f0" fmla="val w"/>
              <a:gd name="f1" fmla="val h"/>
              <a:gd name="f2" fmla="val 0"/>
              <a:gd name="f3" fmla="val 58"/>
              <a:gd name="f4" fmla="val 55"/>
              <a:gd name="f5" fmla="val 56"/>
              <a:gd name="f6" fmla="val 3"/>
              <a:gd name="f7" fmla="val 53"/>
              <a:gd name="f8" fmla="val 4"/>
              <a:gd name="f9" fmla="val 52"/>
              <a:gd name="f10" fmla="val 49"/>
              <a:gd name="f11" fmla="val 46"/>
              <a:gd name="f12" fmla="val 47"/>
              <a:gd name="f13" fmla="val 7"/>
              <a:gd name="f14" fmla="val 44"/>
              <a:gd name="f15" fmla="val 41"/>
              <a:gd name="f16" fmla="val 42"/>
              <a:gd name="f17" fmla="val 10"/>
              <a:gd name="f18" fmla="val 38"/>
              <a:gd name="f19" fmla="val 11"/>
              <a:gd name="f20" fmla="val 34"/>
              <a:gd name="f21" fmla="val 33"/>
              <a:gd name="f22" fmla="val 35"/>
              <a:gd name="f23" fmla="val 14"/>
              <a:gd name="f24" fmla="val 36"/>
              <a:gd name="f25" fmla="val 17"/>
              <a:gd name="f26" fmla="val 16"/>
              <a:gd name="f27" fmla="val 29"/>
              <a:gd name="f28" fmla="val 26"/>
              <a:gd name="f29" fmla="val 24"/>
              <a:gd name="f30" fmla="val 22"/>
              <a:gd name="f31" fmla="val 20"/>
              <a:gd name="f32" fmla="val 18"/>
              <a:gd name="f33" fmla="val 6"/>
              <a:gd name="f34" fmla="val 27"/>
              <a:gd name="f35" fmla="val 28"/>
              <a:gd name="f36" fmla="val 2"/>
              <a:gd name="f37" fmla="val 1"/>
              <a:gd name="f38" fmla="val 30"/>
              <a:gd name="f39" fmla="val 32"/>
              <a:gd name="f40" fmla="val 8"/>
              <a:gd name="f41" fmla="val 37"/>
              <a:gd name="f42" fmla="val 12"/>
              <a:gd name="f43" fmla="val 40"/>
              <a:gd name="f44" fmla="val 43"/>
              <a:gd name="f45" fmla="val 5"/>
              <a:gd name="f46" fmla="val 51"/>
              <a:gd name="f47" fmla="val 19"/>
              <a:gd name="f48" fmla="val 21"/>
              <a:gd name="f49" fmla="val 23"/>
              <a:gd name="f50" fmla="val 50"/>
              <a:gd name="f51" fmla="val 25"/>
              <a:gd name="f52" fmla="val 48"/>
              <a:gd name="f53" fmla="val 39"/>
              <a:gd name="f54" fmla="val 31"/>
              <a:gd name="f55" fmla="val 54"/>
              <a:gd name="f56" fmla="val 57"/>
              <a:gd name="f57" fmla="*/ f0 1 58"/>
              <a:gd name="f58" fmla="*/ f1 1 55"/>
              <a:gd name="f59" fmla="val f2"/>
              <a:gd name="f60" fmla="val f3"/>
              <a:gd name="f61" fmla="val f4"/>
              <a:gd name="f62" fmla="+- f61 0 f59"/>
              <a:gd name="f63" fmla="+- f60 0 f59"/>
              <a:gd name="f64" fmla="*/ f63 1 58"/>
              <a:gd name="f65" fmla="*/ f62 1 55"/>
              <a:gd name="f66" fmla="*/ f59 1 f64"/>
              <a:gd name="f67" fmla="*/ f60 1 f64"/>
              <a:gd name="f68" fmla="*/ f59 1 f65"/>
              <a:gd name="f69" fmla="*/ f61 1 f65"/>
              <a:gd name="f70" fmla="*/ f66 f57 1"/>
              <a:gd name="f71" fmla="*/ f67 f57 1"/>
              <a:gd name="f72" fmla="*/ f69 f58 1"/>
              <a:gd name="f73" fmla="*/ f68 f5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0" t="f73" r="f71" b="f72"/>
            <a:pathLst>
              <a:path w="58" h="55">
                <a:moveTo>
                  <a:pt x="f5" y="f6"/>
                </a:moveTo>
                <a:cubicBezTo>
                  <a:pt x="f7" y="f8"/>
                  <a:pt x="f9" y="f2"/>
                  <a:pt x="f10" y="f2"/>
                </a:cubicBezTo>
                <a:cubicBezTo>
                  <a:pt x="f11" y="f2"/>
                  <a:pt x="f12" y="f13"/>
                  <a:pt x="f14" y="f13"/>
                </a:cubicBezTo>
                <a:cubicBezTo>
                  <a:pt x="f15" y="f13"/>
                  <a:pt x="f16" y="f17"/>
                  <a:pt x="f18" y="f19"/>
                </a:cubicBezTo>
                <a:cubicBezTo>
                  <a:pt x="f20" y="f19"/>
                  <a:pt x="f21" y="f19"/>
                  <a:pt x="f22" y="f23"/>
                </a:cubicBezTo>
                <a:cubicBezTo>
                  <a:pt x="f24" y="f25"/>
                  <a:pt x="f21" y="f26"/>
                  <a:pt x="f27" y="f26"/>
                </a:cubicBezTo>
                <a:cubicBezTo>
                  <a:pt x="f28" y="f26"/>
                  <a:pt x="f28" y="f23"/>
                  <a:pt x="f29" y="f23"/>
                </a:cubicBezTo>
                <a:cubicBezTo>
                  <a:pt x="f30" y="f23"/>
                  <a:pt x="f31" y="f25"/>
                  <a:pt x="f32" y="f31"/>
                </a:cubicBezTo>
                <a:cubicBezTo>
                  <a:pt x="f25" y="f30"/>
                  <a:pt x="f33" y="f34"/>
                  <a:pt x="f6" y="f35"/>
                </a:cubicBezTo>
                <a:cubicBezTo>
                  <a:pt x="f36" y="f27"/>
                  <a:pt x="f37" y="f38"/>
                  <a:pt x="f2" y="f39"/>
                </a:cubicBezTo>
                <a:cubicBezTo>
                  <a:pt x="f8" y="f39"/>
                  <a:pt x="f40" y="f22"/>
                  <a:pt x="f17" y="f41"/>
                </a:cubicBezTo>
                <a:cubicBezTo>
                  <a:pt x="f42" y="f43"/>
                  <a:pt x="f13" y="f44"/>
                  <a:pt x="f45" y="f11"/>
                </a:cubicBezTo>
                <a:cubicBezTo>
                  <a:pt x="f6" y="f10"/>
                  <a:pt x="f33" y="f10"/>
                  <a:pt x="f13" y="f46"/>
                </a:cubicBezTo>
                <a:cubicBezTo>
                  <a:pt x="f13" y="f7"/>
                  <a:pt x="f17" y="f4"/>
                  <a:pt x="f19" y="f7"/>
                </a:cubicBezTo>
                <a:cubicBezTo>
                  <a:pt x="f42" y="f46"/>
                  <a:pt x="f23" y="f9"/>
                  <a:pt x="f25" y="f9"/>
                </a:cubicBezTo>
                <a:cubicBezTo>
                  <a:pt x="f32" y="f9"/>
                  <a:pt x="f47" y="f9"/>
                  <a:pt x="f47" y="f7"/>
                </a:cubicBezTo>
                <a:cubicBezTo>
                  <a:pt x="f48" y="f46"/>
                  <a:pt x="f49" y="f50"/>
                  <a:pt x="f29" y="f10"/>
                </a:cubicBezTo>
                <a:cubicBezTo>
                  <a:pt x="f51" y="f52"/>
                  <a:pt x="f27" y="f52"/>
                  <a:pt x="f39" y="f52"/>
                </a:cubicBezTo>
                <a:cubicBezTo>
                  <a:pt x="f20" y="f52"/>
                  <a:pt x="f22" y="f12"/>
                  <a:pt x="f24" y="f11"/>
                </a:cubicBezTo>
                <a:cubicBezTo>
                  <a:pt x="f21" y="f16"/>
                  <a:pt x="f38" y="f43"/>
                  <a:pt x="f27" y="f53"/>
                </a:cubicBezTo>
                <a:cubicBezTo>
                  <a:pt x="f28" y="f41"/>
                  <a:pt x="f35" y="f39"/>
                  <a:pt x="f54" y="f54"/>
                </a:cubicBezTo>
                <a:cubicBezTo>
                  <a:pt x="f22" y="f54"/>
                  <a:pt x="f44" y="f29"/>
                  <a:pt x="f11" y="f30"/>
                </a:cubicBezTo>
                <a:cubicBezTo>
                  <a:pt x="f52" y="f48"/>
                  <a:pt x="f12" y="f26"/>
                  <a:pt x="f10" y="f42"/>
                </a:cubicBezTo>
                <a:cubicBezTo>
                  <a:pt x="f50" y="f17"/>
                  <a:pt x="f55" y="f33"/>
                  <a:pt x="f3" y="f6"/>
                </a:cubicBezTo>
                <a:cubicBezTo>
                  <a:pt x="f56" y="f6"/>
                  <a:pt x="f56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1" name="Google Shape;170;p31">
            <a:extLst>
              <a:ext uri="{FF2B5EF4-FFF2-40B4-BE49-F238E27FC236}">
                <a16:creationId xmlns:a16="http://schemas.microsoft.com/office/drawing/2014/main" id="{6835B1BA-0370-0A7E-59B4-695BDE1DCEE8}"/>
              </a:ext>
            </a:extLst>
          </p:cNvPr>
          <p:cNvSpPr/>
          <p:nvPr/>
        </p:nvSpPr>
        <p:spPr>
          <a:xfrm>
            <a:off x="5856329" y="2822771"/>
            <a:ext cx="162845" cy="95920"/>
          </a:xfrm>
          <a:custGeom>
            <a:avLst/>
            <a:gdLst>
              <a:gd name="f0" fmla="val w"/>
              <a:gd name="f1" fmla="val h"/>
              <a:gd name="f2" fmla="val 0"/>
              <a:gd name="f3" fmla="val 64"/>
              <a:gd name="f4" fmla="val 37"/>
              <a:gd name="f5" fmla="val 63"/>
              <a:gd name="f6" fmla="val 24"/>
              <a:gd name="f7" fmla="val 62"/>
              <a:gd name="f8" fmla="val 61"/>
              <a:gd name="f9" fmla="val 56"/>
              <a:gd name="f10" fmla="val 54"/>
              <a:gd name="f11" fmla="val 21"/>
              <a:gd name="f12" fmla="val 50"/>
              <a:gd name="f13" fmla="val 22"/>
              <a:gd name="f14" fmla="val 47"/>
              <a:gd name="f15" fmla="val 38"/>
              <a:gd name="f16" fmla="val 18"/>
              <a:gd name="f17" fmla="val 34"/>
              <a:gd name="f18" fmla="val 15"/>
              <a:gd name="f19" fmla="val 30"/>
              <a:gd name="f20" fmla="val 12"/>
              <a:gd name="f21" fmla="val 20"/>
              <a:gd name="f22" fmla="val 5"/>
              <a:gd name="f23" fmla="val 17"/>
              <a:gd name="f24" fmla="val 3"/>
              <a:gd name="f25" fmla="val 14"/>
              <a:gd name="f26" fmla="val 11"/>
              <a:gd name="f27" fmla="val 10"/>
              <a:gd name="f28" fmla="val 1"/>
              <a:gd name="f29" fmla="val 2"/>
              <a:gd name="f30" fmla="val 8"/>
              <a:gd name="f31" fmla="val 4"/>
              <a:gd name="f32" fmla="val 6"/>
              <a:gd name="f33" fmla="val 16"/>
              <a:gd name="f34" fmla="val 19"/>
              <a:gd name="f35" fmla="val 23"/>
              <a:gd name="f36" fmla="val 27"/>
              <a:gd name="f37" fmla="val 28"/>
              <a:gd name="f38" fmla="val 25"/>
              <a:gd name="f39" fmla="val 29"/>
              <a:gd name="f40" fmla="val 32"/>
              <a:gd name="f41" fmla="val 36"/>
              <a:gd name="f42" fmla="val 31"/>
              <a:gd name="f43" fmla="val 33"/>
              <a:gd name="f44" fmla="val 46"/>
              <a:gd name="f45" fmla="val 48"/>
              <a:gd name="f46" fmla="val 60"/>
              <a:gd name="f47" fmla="val 26"/>
              <a:gd name="f48" fmla="*/ f0 1 64"/>
              <a:gd name="f49" fmla="*/ f1 1 37"/>
              <a:gd name="f50" fmla="val f2"/>
              <a:gd name="f51" fmla="val f3"/>
              <a:gd name="f52" fmla="val f4"/>
              <a:gd name="f53" fmla="+- f52 0 f50"/>
              <a:gd name="f54" fmla="+- f51 0 f50"/>
              <a:gd name="f55" fmla="*/ f54 1 64"/>
              <a:gd name="f56" fmla="*/ f53 1 37"/>
              <a:gd name="f57" fmla="*/ f50 1 f55"/>
              <a:gd name="f58" fmla="*/ f51 1 f55"/>
              <a:gd name="f59" fmla="*/ f50 1 f56"/>
              <a:gd name="f60" fmla="*/ f52 1 f56"/>
              <a:gd name="f61" fmla="*/ f57 f48 1"/>
              <a:gd name="f62" fmla="*/ f58 f48 1"/>
              <a:gd name="f63" fmla="*/ f60 f49 1"/>
              <a:gd name="f64" fmla="*/ f59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1" t="f64" r="f62" b="f63"/>
            <a:pathLst>
              <a:path w="64" h="37">
                <a:moveTo>
                  <a:pt x="f5" y="f6"/>
                </a:moveTo>
                <a:cubicBezTo>
                  <a:pt x="f5" y="f6"/>
                  <a:pt x="f7" y="f6"/>
                  <a:pt x="f8" y="f6"/>
                </a:cubicBezTo>
                <a:cubicBezTo>
                  <a:pt x="f9" y="f6"/>
                  <a:pt x="f10" y="f11"/>
                  <a:pt x="f12" y="f13"/>
                </a:cubicBezTo>
                <a:cubicBezTo>
                  <a:pt x="f14" y="f13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"/>
                  <a:pt x="f26" y="f2"/>
                  <a:pt x="f27" y="f28"/>
                </a:cubicBezTo>
                <a:cubicBezTo>
                  <a:pt x="f27" y="f29"/>
                  <a:pt x="f30" y="f24"/>
                  <a:pt x="f22" y="f24"/>
                </a:cubicBezTo>
                <a:cubicBezTo>
                  <a:pt x="f31" y="f31"/>
                  <a:pt x="f28" y="f32"/>
                  <a:pt x="f28" y="f30"/>
                </a:cubicBezTo>
                <a:cubicBezTo>
                  <a:pt x="f28" y="f27"/>
                  <a:pt x="f2" y="f20"/>
                  <a:pt x="f2" y="f25"/>
                </a:cubicBezTo>
                <a:cubicBezTo>
                  <a:pt x="f2" y="f33"/>
                  <a:pt x="f24" y="f33"/>
                  <a:pt x="f31" y="f23"/>
                </a:cubicBezTo>
                <a:cubicBezTo>
                  <a:pt x="f22" y="f34"/>
                  <a:pt x="f26" y="f34"/>
                  <a:pt x="f26" y="f11"/>
                </a:cubicBezTo>
                <a:cubicBezTo>
                  <a:pt x="f26" y="f13"/>
                  <a:pt x="f18" y="f6"/>
                  <a:pt x="f23" y="f6"/>
                </a:cubicBezTo>
                <a:cubicBezTo>
                  <a:pt x="f34" y="f6"/>
                  <a:pt x="f35" y="f36"/>
                  <a:pt x="f6" y="f37"/>
                </a:cubicBezTo>
                <a:cubicBezTo>
                  <a:pt x="f38" y="f39"/>
                  <a:pt x="f19" y="f36"/>
                  <a:pt x="f40" y="f36"/>
                </a:cubicBezTo>
                <a:cubicBezTo>
                  <a:pt x="f17" y="f36"/>
                  <a:pt x="f41" y="f19"/>
                  <a:pt x="f4" y="f42"/>
                </a:cubicBezTo>
                <a:cubicBezTo>
                  <a:pt x="f4" y="f43"/>
                  <a:pt x="f44" y="f17"/>
                  <a:pt x="f45" y="f41"/>
                </a:cubicBezTo>
                <a:cubicBezTo>
                  <a:pt x="f12" y="f4"/>
                  <a:pt x="f46" y="f41"/>
                  <a:pt x="f7" y="f17"/>
                </a:cubicBezTo>
                <a:cubicBezTo>
                  <a:pt x="f3" y="f40"/>
                  <a:pt x="f5" y="f39"/>
                  <a:pt x="f5" y="f47"/>
                </a:cubicBezTo>
                <a:cubicBezTo>
                  <a:pt x="f5" y="f38"/>
                  <a:pt x="f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2" name="Google Shape;171;p31">
            <a:extLst>
              <a:ext uri="{FF2B5EF4-FFF2-40B4-BE49-F238E27FC236}">
                <a16:creationId xmlns:a16="http://schemas.microsoft.com/office/drawing/2014/main" id="{D54C8DB0-74AF-D5C8-78DE-723F2746B58F}"/>
              </a:ext>
            </a:extLst>
          </p:cNvPr>
          <p:cNvSpPr/>
          <p:nvPr/>
        </p:nvSpPr>
        <p:spPr>
          <a:xfrm>
            <a:off x="6095747" y="2867457"/>
            <a:ext cx="184416" cy="409824"/>
          </a:xfrm>
          <a:custGeom>
            <a:avLst/>
            <a:gdLst>
              <a:gd name="f0" fmla="val w"/>
              <a:gd name="f1" fmla="val h"/>
              <a:gd name="f2" fmla="val 0"/>
              <a:gd name="f3" fmla="val 72"/>
              <a:gd name="f4" fmla="val 159"/>
              <a:gd name="f5" fmla="val 58"/>
              <a:gd name="f6" fmla="val 145"/>
              <a:gd name="f7" fmla="val 141"/>
              <a:gd name="f8" fmla="val 55"/>
              <a:gd name="f9" fmla="val 138"/>
              <a:gd name="f10" fmla="val 136"/>
              <a:gd name="f11" fmla="val 131"/>
              <a:gd name="f12" fmla="val 52"/>
              <a:gd name="f13" fmla="val 128"/>
              <a:gd name="f14" fmla="val 48"/>
              <a:gd name="f15" fmla="val 125"/>
              <a:gd name="f16" fmla="val 47"/>
              <a:gd name="f17" fmla="val 121"/>
              <a:gd name="f18" fmla="val 49"/>
              <a:gd name="f19" fmla="val 119"/>
              <a:gd name="f20" fmla="val 51"/>
              <a:gd name="f21" fmla="val 117"/>
              <a:gd name="f22" fmla="val 113"/>
              <a:gd name="f23" fmla="val 50"/>
              <a:gd name="f24" fmla="val 110"/>
              <a:gd name="f25" fmla="val 109"/>
              <a:gd name="f26" fmla="val 108"/>
              <a:gd name="f27" fmla="val 104"/>
              <a:gd name="f28" fmla="val 103"/>
              <a:gd name="f29" fmla="val 43"/>
              <a:gd name="f30" fmla="val 97"/>
              <a:gd name="f31" fmla="val 96"/>
              <a:gd name="f32" fmla="val 94"/>
              <a:gd name="f33" fmla="val 44"/>
              <a:gd name="f34" fmla="val 85"/>
              <a:gd name="f35" fmla="val 82"/>
              <a:gd name="f36" fmla="val 80"/>
              <a:gd name="f37" fmla="val 54"/>
              <a:gd name="f38" fmla="val 78"/>
              <a:gd name="f39" fmla="val 56"/>
              <a:gd name="f40" fmla="val 75"/>
              <a:gd name="f41" fmla="val 62"/>
              <a:gd name="f42" fmla="val 63"/>
              <a:gd name="f43" fmla="val 73"/>
              <a:gd name="f44" fmla="val 67"/>
              <a:gd name="f45" fmla="val 70"/>
              <a:gd name="f46" fmla="val 68"/>
              <a:gd name="f47" fmla="val 71"/>
              <a:gd name="f48" fmla="val 64"/>
              <a:gd name="f49" fmla="val 65"/>
              <a:gd name="f50" fmla="val 61"/>
              <a:gd name="f51" fmla="val 59"/>
              <a:gd name="f52" fmla="val 60"/>
              <a:gd name="f53" fmla="val 57"/>
              <a:gd name="f54" fmla="val 53"/>
              <a:gd name="f55" fmla="val 42"/>
              <a:gd name="f56" fmla="val 41"/>
              <a:gd name="f57" fmla="val 40"/>
              <a:gd name="f58" fmla="val 39"/>
              <a:gd name="f59" fmla="val 37"/>
              <a:gd name="f60" fmla="val 35"/>
              <a:gd name="f61" fmla="val 46"/>
              <a:gd name="f62" fmla="val 28"/>
              <a:gd name="f63" fmla="val 25"/>
              <a:gd name="f64" fmla="val 21"/>
              <a:gd name="f65" fmla="val 17"/>
              <a:gd name="f66" fmla="val 13"/>
              <a:gd name="f67" fmla="val 9"/>
              <a:gd name="f68" fmla="val 6"/>
              <a:gd name="f69" fmla="val 4"/>
              <a:gd name="f70" fmla="val 2"/>
              <a:gd name="f71" fmla="val 1"/>
              <a:gd name="f72" fmla="val 38"/>
              <a:gd name="f73" fmla="val 7"/>
              <a:gd name="f74" fmla="val 12"/>
              <a:gd name="f75" fmla="val 15"/>
              <a:gd name="f76" fmla="val 36"/>
              <a:gd name="f77" fmla="val 14"/>
              <a:gd name="f78" fmla="val 34"/>
              <a:gd name="f79" fmla="val 10"/>
              <a:gd name="f80" fmla="val 30"/>
              <a:gd name="f81" fmla="val 26"/>
              <a:gd name="f82" fmla="val 22"/>
              <a:gd name="f83" fmla="val 18"/>
              <a:gd name="f84" fmla="val 19"/>
              <a:gd name="f85" fmla="val 29"/>
              <a:gd name="f86" fmla="val 20"/>
              <a:gd name="f87" fmla="val 32"/>
              <a:gd name="f88" fmla="val 11"/>
              <a:gd name="f89" fmla="val 8"/>
              <a:gd name="f90" fmla="val 3"/>
              <a:gd name="f91" fmla="val 76"/>
              <a:gd name="f92" fmla="val 16"/>
              <a:gd name="f93" fmla="val 88"/>
              <a:gd name="f94" fmla="val 93"/>
              <a:gd name="f95" fmla="val 99"/>
              <a:gd name="f96" fmla="val 107"/>
              <a:gd name="f97" fmla="val 111"/>
              <a:gd name="f98" fmla="val 105"/>
              <a:gd name="f99" fmla="val 102"/>
              <a:gd name="f100" fmla="val 115"/>
              <a:gd name="f101" fmla="val 130"/>
              <a:gd name="f102" fmla="val 133"/>
              <a:gd name="f103" fmla="val 144"/>
              <a:gd name="f104" fmla="val 146"/>
              <a:gd name="f105" fmla="val 149"/>
              <a:gd name="f106" fmla="val 153"/>
              <a:gd name="f107" fmla="val 156"/>
              <a:gd name="f108" fmla="val 157"/>
              <a:gd name="f109" fmla="val 158"/>
              <a:gd name="f110" fmla="*/ f0 1 72"/>
              <a:gd name="f111" fmla="*/ f1 1 159"/>
              <a:gd name="f112" fmla="val f2"/>
              <a:gd name="f113" fmla="val f3"/>
              <a:gd name="f114" fmla="val f4"/>
              <a:gd name="f115" fmla="+- f114 0 f112"/>
              <a:gd name="f116" fmla="+- f113 0 f112"/>
              <a:gd name="f117" fmla="*/ f116 1 72"/>
              <a:gd name="f118" fmla="*/ f115 1 159"/>
              <a:gd name="f119" fmla="*/ f112 1 f117"/>
              <a:gd name="f120" fmla="*/ f113 1 f117"/>
              <a:gd name="f121" fmla="*/ f112 1 f118"/>
              <a:gd name="f122" fmla="*/ f114 1 f118"/>
              <a:gd name="f123" fmla="*/ f119 f110 1"/>
              <a:gd name="f124" fmla="*/ f120 f110 1"/>
              <a:gd name="f125" fmla="*/ f122 f111 1"/>
              <a:gd name="f126" fmla="*/ f121 f1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3" t="f126" r="f124" b="f125"/>
            <a:pathLst>
              <a:path w="72" h="159">
                <a:moveTo>
                  <a:pt x="f5" y="f6"/>
                </a:moveTo>
                <a:cubicBezTo>
                  <a:pt x="f5" y="f7"/>
                  <a:pt x="f8" y="f7"/>
                  <a:pt x="f8" y="f9"/>
                </a:cubicBezTo>
                <a:cubicBezTo>
                  <a:pt x="f8" y="f10"/>
                  <a:pt x="f8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18" y="f22"/>
                  <a:pt x="f23" y="f22"/>
                </a:cubicBezTo>
                <a:cubicBezTo>
                  <a:pt x="f20" y="f22"/>
                  <a:pt x="f12" y="f24"/>
                  <a:pt x="f23" y="f25"/>
                </a:cubicBezTo>
                <a:cubicBezTo>
                  <a:pt x="f14" y="f26"/>
                  <a:pt x="f23" y="f27"/>
                  <a:pt x="f18" y="f28"/>
                </a:cubicBezTo>
                <a:cubicBezTo>
                  <a:pt x="f16" y="f28"/>
                  <a:pt x="f29" y="f30"/>
                  <a:pt x="f29" y="f31"/>
                </a:cubicBezTo>
                <a:cubicBezTo>
                  <a:pt x="f29" y="f32"/>
                  <a:pt x="f33" y="f34"/>
                  <a:pt x="f33" y="f35"/>
                </a:cubicBezTo>
                <a:cubicBezTo>
                  <a:pt x="f33" y="f36"/>
                  <a:pt x="f14" y="f36"/>
                  <a:pt x="f18" y="f36"/>
                </a:cubicBezTo>
                <a:cubicBezTo>
                  <a:pt x="f23" y="f36"/>
                  <a:pt x="f37" y="f36"/>
                  <a:pt x="f8" y="f38"/>
                </a:cubicBezTo>
                <a:cubicBezTo>
                  <a:pt x="f39" y="f40"/>
                  <a:pt x="f41" y="f40"/>
                  <a:pt x="f42" y="f43"/>
                </a:cubicBezTo>
                <a:cubicBezTo>
                  <a:pt x="f42" y="f3"/>
                  <a:pt x="f44" y="f3"/>
                  <a:pt x="f44" y="f45"/>
                </a:cubicBezTo>
                <a:cubicBezTo>
                  <a:pt x="f44" y="f46"/>
                  <a:pt x="f47" y="f42"/>
                  <a:pt x="f47" y="f42"/>
                </a:cubicBezTo>
                <a:cubicBezTo>
                  <a:pt x="f47" y="f42"/>
                  <a:pt x="f3" y="f42"/>
                  <a:pt x="f3" y="f42"/>
                </a:cubicBezTo>
                <a:cubicBezTo>
                  <a:pt x="f47" y="f41"/>
                  <a:pt x="f45" y="f42"/>
                  <a:pt x="f46" y="f48"/>
                </a:cubicBezTo>
                <a:cubicBezTo>
                  <a:pt x="f48" y="f49"/>
                  <a:pt x="f41" y="f42"/>
                  <a:pt x="f42" y="f50"/>
                </a:cubicBezTo>
                <a:cubicBezTo>
                  <a:pt x="f42" y="f51"/>
                  <a:pt x="f52" y="f51"/>
                  <a:pt x="f5" y="f51"/>
                </a:cubicBezTo>
                <a:cubicBezTo>
                  <a:pt x="f39" y="f51"/>
                  <a:pt x="f53" y="f8"/>
                  <a:pt x="f5" y="f54"/>
                </a:cubicBezTo>
                <a:cubicBezTo>
                  <a:pt x="f51" y="f20"/>
                  <a:pt x="f53" y="f18"/>
                  <a:pt x="f8" y="f18"/>
                </a:cubicBezTo>
                <a:cubicBezTo>
                  <a:pt x="f12" y="f18"/>
                  <a:pt x="f20" y="f33"/>
                  <a:pt x="f12" y="f55"/>
                </a:cubicBezTo>
                <a:cubicBezTo>
                  <a:pt x="f54" y="f56"/>
                  <a:pt x="f16" y="f57"/>
                  <a:pt x="f33" y="f56"/>
                </a:cubicBezTo>
                <a:cubicBezTo>
                  <a:pt x="f55" y="f55"/>
                  <a:pt x="f33" y="f58"/>
                  <a:pt x="f29" y="f59"/>
                </a:cubicBezTo>
                <a:cubicBezTo>
                  <a:pt x="f55" y="f60"/>
                  <a:pt x="f61" y="f62"/>
                  <a:pt x="f23" y="f63"/>
                </a:cubicBezTo>
                <a:cubicBezTo>
                  <a:pt x="f54" y="f64"/>
                  <a:pt x="f12" y="f65"/>
                  <a:pt x="f12" y="f66"/>
                </a:cubicBezTo>
                <a:cubicBezTo>
                  <a:pt x="f12" y="f67"/>
                  <a:pt x="f23" y="f67"/>
                  <a:pt x="f18" y="f67"/>
                </a:cubicBezTo>
                <a:cubicBezTo>
                  <a:pt x="f16" y="f67"/>
                  <a:pt x="f16" y="f68"/>
                  <a:pt x="f16" y="f69"/>
                </a:cubicBezTo>
                <a:cubicBezTo>
                  <a:pt x="f16" y="f70"/>
                  <a:pt x="f29" y="f2"/>
                  <a:pt x="f56" y="f71"/>
                </a:cubicBezTo>
                <a:cubicBezTo>
                  <a:pt x="f56" y="f70"/>
                  <a:pt x="f57" y="f70"/>
                  <a:pt x="f57" y="f70"/>
                </a:cubicBezTo>
                <a:cubicBezTo>
                  <a:pt x="f57" y="f70"/>
                  <a:pt x="f57" y="f70"/>
                  <a:pt x="f57" y="f70"/>
                </a:cubicBezTo>
                <a:cubicBezTo>
                  <a:pt x="f57" y="f70"/>
                  <a:pt x="f58" y="f68"/>
                  <a:pt x="f72" y="f68"/>
                </a:cubicBezTo>
                <a:cubicBezTo>
                  <a:pt x="f59" y="f73"/>
                  <a:pt x="f59" y="f67"/>
                  <a:pt x="f58" y="f74"/>
                </a:cubicBezTo>
                <a:cubicBezTo>
                  <a:pt x="f56" y="f75"/>
                  <a:pt x="f76" y="f77"/>
                  <a:pt x="f60" y="f74"/>
                </a:cubicBezTo>
                <a:cubicBezTo>
                  <a:pt x="f78" y="f79"/>
                  <a:pt x="f80" y="f66"/>
                  <a:pt x="f62" y="f75"/>
                </a:cubicBezTo>
                <a:cubicBezTo>
                  <a:pt x="f81" y="f65"/>
                  <a:pt x="f82" y="f83"/>
                  <a:pt x="f82" y="f82"/>
                </a:cubicBezTo>
                <a:cubicBezTo>
                  <a:pt x="f82" y="f63"/>
                  <a:pt x="f84" y="f85"/>
                  <a:pt x="f86" y="f87"/>
                </a:cubicBezTo>
                <a:cubicBezTo>
                  <a:pt x="f64" y="f60"/>
                  <a:pt x="f65" y="f56"/>
                  <a:pt x="f65" y="f55"/>
                </a:cubicBezTo>
                <a:cubicBezTo>
                  <a:pt x="f65" y="f33"/>
                  <a:pt x="f88" y="f55"/>
                  <a:pt x="f79" y="f55"/>
                </a:cubicBezTo>
                <a:cubicBezTo>
                  <a:pt x="f67" y="f55"/>
                  <a:pt x="f79" y="f14"/>
                  <a:pt x="f67" y="f23"/>
                </a:cubicBezTo>
                <a:cubicBezTo>
                  <a:pt x="f73" y="f12"/>
                  <a:pt x="f89" y="f51"/>
                  <a:pt x="f68" y="f51"/>
                </a:cubicBezTo>
                <a:cubicBezTo>
                  <a:pt x="f69" y="f51"/>
                  <a:pt x="f90" y="f49"/>
                  <a:pt x="f90" y="f49"/>
                </a:cubicBezTo>
                <a:cubicBezTo>
                  <a:pt x="f90" y="f49"/>
                  <a:pt x="f71" y="f44"/>
                  <a:pt x="f2" y="f46"/>
                </a:cubicBezTo>
                <a:cubicBezTo>
                  <a:pt x="f71" y="f47"/>
                  <a:pt x="f69" y="f40"/>
                  <a:pt x="f73" y="f91"/>
                </a:cubicBezTo>
                <a:cubicBezTo>
                  <a:pt x="f74" y="f38"/>
                  <a:pt x="f92" y="f93"/>
                  <a:pt x="f65" y="f94"/>
                </a:cubicBezTo>
                <a:cubicBezTo>
                  <a:pt x="f84" y="f95"/>
                  <a:pt x="f83" y="f27"/>
                  <a:pt x="f92" y="f96"/>
                </a:cubicBezTo>
                <a:cubicBezTo>
                  <a:pt x="f77" y="f24"/>
                  <a:pt x="f92" y="f24"/>
                  <a:pt x="f84" y="f97"/>
                </a:cubicBezTo>
                <a:cubicBezTo>
                  <a:pt x="f82" y="f22"/>
                  <a:pt x="f63" y="f22"/>
                  <a:pt x="f62" y="f24"/>
                </a:cubicBezTo>
                <a:cubicBezTo>
                  <a:pt x="f80" y="f96"/>
                  <a:pt x="f78" y="f98"/>
                  <a:pt x="f60" y="f99"/>
                </a:cubicBezTo>
                <a:cubicBezTo>
                  <a:pt x="f60" y="f95"/>
                  <a:pt x="f59" y="f27"/>
                  <a:pt x="f58" y="f98"/>
                </a:cubicBezTo>
                <a:cubicBezTo>
                  <a:pt x="f56" y="f96"/>
                  <a:pt x="f55" y="f24"/>
                  <a:pt x="f55" y="f100"/>
                </a:cubicBezTo>
                <a:cubicBezTo>
                  <a:pt x="f29" y="f19"/>
                  <a:pt x="f29" y="f101"/>
                  <a:pt x="f16" y="f102"/>
                </a:cubicBezTo>
                <a:cubicBezTo>
                  <a:pt x="f23" y="f10"/>
                  <a:pt x="f20" y="f103"/>
                  <a:pt x="f23" y="f104"/>
                </a:cubicBezTo>
                <a:cubicBezTo>
                  <a:pt x="f18" y="f105"/>
                  <a:pt x="f12" y="f106"/>
                  <a:pt x="f20" y="f107"/>
                </a:cubicBezTo>
                <a:cubicBezTo>
                  <a:pt x="f20" y="f108"/>
                  <a:pt x="f20" y="f109"/>
                  <a:pt x="f20" y="f109"/>
                </a:cubicBezTo>
                <a:cubicBezTo>
                  <a:pt x="f37" y="f4"/>
                  <a:pt x="f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3" name="Google Shape;172;p31">
            <a:extLst>
              <a:ext uri="{FF2B5EF4-FFF2-40B4-BE49-F238E27FC236}">
                <a16:creationId xmlns:a16="http://schemas.microsoft.com/office/drawing/2014/main" id="{B376A06A-047C-258E-8575-AA3F47185420}"/>
              </a:ext>
            </a:extLst>
          </p:cNvPr>
          <p:cNvSpPr/>
          <p:nvPr/>
        </p:nvSpPr>
        <p:spPr>
          <a:xfrm>
            <a:off x="6032123" y="2875083"/>
            <a:ext cx="66860" cy="38148"/>
          </a:xfrm>
          <a:custGeom>
            <a:avLst/>
            <a:gdLst>
              <a:gd name="f0" fmla="val w"/>
              <a:gd name="f1" fmla="val h"/>
              <a:gd name="f2" fmla="val 0"/>
              <a:gd name="f3" fmla="val 26"/>
              <a:gd name="f4" fmla="val 15"/>
              <a:gd name="f5" fmla="val 25"/>
              <a:gd name="f6" fmla="val 5"/>
              <a:gd name="f7" fmla="val 20"/>
              <a:gd name="f8" fmla="val 18"/>
              <a:gd name="f9" fmla="val 4"/>
              <a:gd name="f10" fmla="val 2"/>
              <a:gd name="f11" fmla="val 11"/>
              <a:gd name="f12" fmla="val 10"/>
              <a:gd name="f13" fmla="val 8"/>
              <a:gd name="f14" fmla="val 1"/>
              <a:gd name="f15" fmla="val 6"/>
              <a:gd name="f16" fmla="val 7"/>
              <a:gd name="f17" fmla="val 9"/>
              <a:gd name="f18" fmla="val 12"/>
              <a:gd name="f19" fmla="val 14"/>
              <a:gd name="f20" fmla="val 13"/>
              <a:gd name="f21" fmla="val 16"/>
              <a:gd name="f22" fmla="val 23"/>
              <a:gd name="f23" fmla="val 24"/>
              <a:gd name="f24" fmla="*/ f0 1 26"/>
              <a:gd name="f25" fmla="*/ f1 1 15"/>
              <a:gd name="f26" fmla="val f2"/>
              <a:gd name="f27" fmla="val f3"/>
              <a:gd name="f28" fmla="val f4"/>
              <a:gd name="f29" fmla="+- f28 0 f26"/>
              <a:gd name="f30" fmla="+- f27 0 f26"/>
              <a:gd name="f31" fmla="*/ f30 1 26"/>
              <a:gd name="f32" fmla="*/ f29 1 15"/>
              <a:gd name="f33" fmla="*/ f26 1 f31"/>
              <a:gd name="f34" fmla="*/ f27 1 f31"/>
              <a:gd name="f35" fmla="*/ f26 1 f32"/>
              <a:gd name="f36" fmla="*/ f28 1 f32"/>
              <a:gd name="f37" fmla="*/ f33 f24 1"/>
              <a:gd name="f38" fmla="*/ f34 f24 1"/>
              <a:gd name="f39" fmla="*/ f36 f25 1"/>
              <a:gd name="f40" fmla="*/ f35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7" t="f40" r="f38" b="f39"/>
            <a:pathLst>
              <a:path w="26" h="15">
                <a:moveTo>
                  <a:pt x="f5" y="f6"/>
                </a:moveTo>
                <a:cubicBezTo>
                  <a:pt x="f7" y="f2"/>
                  <a:pt x="f8" y="f9"/>
                  <a:pt x="f4" y="f10"/>
                </a:cubicBezTo>
                <a:cubicBezTo>
                  <a:pt x="f11" y="f2"/>
                  <a:pt x="f12" y="f2"/>
                  <a:pt x="f13" y="f14"/>
                </a:cubicBezTo>
                <a:cubicBezTo>
                  <a:pt x="f15" y="f10"/>
                  <a:pt x="f9" y="f10"/>
                  <a:pt x="f10" y="f15"/>
                </a:cubicBezTo>
                <a:cubicBezTo>
                  <a:pt x="f10" y="f16"/>
                  <a:pt x="f14" y="f17"/>
                  <a:pt x="f2" y="f12"/>
                </a:cubicBezTo>
                <a:cubicBezTo>
                  <a:pt x="f14" y="f11"/>
                  <a:pt x="f10" y="f18"/>
                  <a:pt x="f10" y="f18"/>
                </a:cubicBezTo>
                <a:cubicBezTo>
                  <a:pt x="f9" y="f11"/>
                  <a:pt x="f6" y="f19"/>
                  <a:pt x="f13" y="f20"/>
                </a:cubicBezTo>
                <a:cubicBezTo>
                  <a:pt x="f11" y="f18"/>
                  <a:pt x="f18" y="f4"/>
                  <a:pt x="f21" y="f19"/>
                </a:cubicBezTo>
                <a:cubicBezTo>
                  <a:pt x="f7" y="f20"/>
                  <a:pt x="f22" y="f4"/>
                  <a:pt x="f23" y="f20"/>
                </a:cubicBezTo>
                <a:cubicBezTo>
                  <a:pt x="f3" y="f12"/>
                  <a:pt x="f22" y="f6"/>
                  <a:pt x="f22" y="f6"/>
                </a:cubicBezTo>
                <a:cubicBezTo>
                  <a:pt x="f22" y="f6"/>
                  <a:pt x="f23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4" name="Google Shape;173;p31">
            <a:extLst>
              <a:ext uri="{FF2B5EF4-FFF2-40B4-BE49-F238E27FC236}">
                <a16:creationId xmlns:a16="http://schemas.microsoft.com/office/drawing/2014/main" id="{1D501F1E-9735-2028-9E37-F76C4AE1E079}"/>
              </a:ext>
            </a:extLst>
          </p:cNvPr>
          <p:cNvSpPr/>
          <p:nvPr/>
        </p:nvSpPr>
        <p:spPr>
          <a:xfrm>
            <a:off x="6302803" y="2988442"/>
            <a:ext cx="157450" cy="332439"/>
          </a:xfrm>
          <a:custGeom>
            <a:avLst/>
            <a:gdLst>
              <a:gd name="f0" fmla="val w"/>
              <a:gd name="f1" fmla="val h"/>
              <a:gd name="f2" fmla="val 0"/>
              <a:gd name="f3" fmla="val 62"/>
              <a:gd name="f4" fmla="val 129"/>
              <a:gd name="f5" fmla="val 46"/>
              <a:gd name="f6" fmla="val 16"/>
              <a:gd name="f7" fmla="val 43"/>
              <a:gd name="f8" fmla="val 15"/>
              <a:gd name="f9" fmla="val 37"/>
              <a:gd name="f10" fmla="val 11"/>
              <a:gd name="f11" fmla="val 9"/>
              <a:gd name="f12" fmla="val 8"/>
              <a:gd name="f13" fmla="val 40"/>
              <a:gd name="f14" fmla="val 5"/>
              <a:gd name="f15" fmla="val 35"/>
              <a:gd name="f16" fmla="val 4"/>
              <a:gd name="f17" fmla="val 30"/>
              <a:gd name="f18" fmla="val 29"/>
              <a:gd name="f19" fmla="val 2"/>
              <a:gd name="f20" fmla="val 28"/>
              <a:gd name="f21" fmla="val 1"/>
              <a:gd name="f22" fmla="val 27"/>
              <a:gd name="f23" fmla="val 23"/>
              <a:gd name="f24" fmla="val 3"/>
              <a:gd name="f25" fmla="val 21"/>
              <a:gd name="f26" fmla="val 20"/>
              <a:gd name="f27" fmla="val 7"/>
              <a:gd name="f28" fmla="val 19"/>
              <a:gd name="f29" fmla="val 6"/>
              <a:gd name="f30" fmla="val 13"/>
              <a:gd name="f31" fmla="val 10"/>
              <a:gd name="f32" fmla="val 12"/>
              <a:gd name="f33" fmla="val 17"/>
              <a:gd name="f34" fmla="val 22"/>
              <a:gd name="f35" fmla="val 24"/>
              <a:gd name="f36" fmla="val 14"/>
              <a:gd name="f37" fmla="val 25"/>
              <a:gd name="f38" fmla="val 31"/>
              <a:gd name="f39" fmla="val 34"/>
              <a:gd name="f40" fmla="val 32"/>
              <a:gd name="f41" fmla="val 38"/>
              <a:gd name="f42" fmla="val 41"/>
              <a:gd name="f43" fmla="val 45"/>
              <a:gd name="f44" fmla="val 48"/>
              <a:gd name="f45" fmla="val 50"/>
              <a:gd name="f46" fmla="val 53"/>
              <a:gd name="f47" fmla="val 56"/>
              <a:gd name="f48" fmla="val 36"/>
              <a:gd name="f49" fmla="val 59"/>
              <a:gd name="f50" fmla="val 63"/>
              <a:gd name="f51" fmla="val 42"/>
              <a:gd name="f52" fmla="val 64"/>
              <a:gd name="f53" fmla="val 66"/>
              <a:gd name="f54" fmla="val 67"/>
              <a:gd name="f55" fmla="val 71"/>
              <a:gd name="f56" fmla="val 74"/>
              <a:gd name="f57" fmla="val 44"/>
              <a:gd name="f58" fmla="val 78"/>
              <a:gd name="f59" fmla="val 83"/>
              <a:gd name="f60" fmla="val 88"/>
              <a:gd name="f61" fmla="val 51"/>
              <a:gd name="f62" fmla="val 93"/>
              <a:gd name="f63" fmla="val 95"/>
              <a:gd name="f64" fmla="val 98"/>
              <a:gd name="f65" fmla="val 101"/>
              <a:gd name="f66" fmla="val 104"/>
              <a:gd name="f67" fmla="val 103"/>
              <a:gd name="f68" fmla="val 108"/>
              <a:gd name="f69" fmla="val 110"/>
              <a:gd name="f70" fmla="val 33"/>
              <a:gd name="f71" fmla="val 112"/>
              <a:gd name="f72" fmla="val 111"/>
              <a:gd name="f73" fmla="val 113"/>
              <a:gd name="f74" fmla="val 114"/>
              <a:gd name="f75" fmla="val 115"/>
              <a:gd name="f76" fmla="val 116"/>
              <a:gd name="f77" fmla="val 117"/>
              <a:gd name="f78" fmla="val 118"/>
              <a:gd name="f79" fmla="val 120"/>
              <a:gd name="f80" fmla="val 124"/>
              <a:gd name="f81" fmla="val 128"/>
              <a:gd name="f82" fmla="val 26"/>
              <a:gd name="f83" fmla="val 126"/>
              <a:gd name="f84" fmla="val 122"/>
              <a:gd name="f85" fmla="val 121"/>
              <a:gd name="f86" fmla="val 119"/>
              <a:gd name="f87" fmla="val 39"/>
              <a:gd name="f88" fmla="val 49"/>
              <a:gd name="f89" fmla="val 54"/>
              <a:gd name="f90" fmla="val 58"/>
              <a:gd name="f91" fmla="val 105"/>
              <a:gd name="f92" fmla="val 60"/>
              <a:gd name="f93" fmla="val 97"/>
              <a:gd name="f94" fmla="val 89"/>
              <a:gd name="f95" fmla="val 79"/>
              <a:gd name="f96" fmla="val 77"/>
              <a:gd name="f97" fmla="val 75"/>
              <a:gd name="f98" fmla="val 52"/>
              <a:gd name="f99" fmla="val 47"/>
              <a:gd name="f100" fmla="val 18"/>
              <a:gd name="f101" fmla="*/ f0 1 62"/>
              <a:gd name="f102" fmla="*/ f1 1 129"/>
              <a:gd name="f103" fmla="val f2"/>
              <a:gd name="f104" fmla="val f3"/>
              <a:gd name="f105" fmla="val f4"/>
              <a:gd name="f106" fmla="+- f105 0 f103"/>
              <a:gd name="f107" fmla="+- f104 0 f103"/>
              <a:gd name="f108" fmla="*/ f107 1 62"/>
              <a:gd name="f109" fmla="*/ f106 1 129"/>
              <a:gd name="f110" fmla="*/ f103 1 f108"/>
              <a:gd name="f111" fmla="*/ f104 1 f108"/>
              <a:gd name="f112" fmla="*/ f103 1 f109"/>
              <a:gd name="f113" fmla="*/ f105 1 f109"/>
              <a:gd name="f114" fmla="*/ f110 f101 1"/>
              <a:gd name="f115" fmla="*/ f111 f101 1"/>
              <a:gd name="f116" fmla="*/ f113 f102 1"/>
              <a:gd name="f117" fmla="*/ f112 f10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4" t="f117" r="f115" b="f116"/>
            <a:pathLst>
              <a:path w="62" h="129">
                <a:moveTo>
                  <a:pt x="f5" y="f6"/>
                </a:moveTo>
                <a:cubicBezTo>
                  <a:pt x="f7" y="f8"/>
                  <a:pt x="f9" y="f10"/>
                  <a:pt x="f9" y="f11"/>
                </a:cubicBezTo>
                <a:cubicBezTo>
                  <a:pt x="f9" y="f12"/>
                  <a:pt x="f13" y="f14"/>
                  <a:pt x="f15" y="f16"/>
                </a:cubicBezTo>
                <a:cubicBezTo>
                  <a:pt x="f17" y="f16"/>
                  <a:pt x="f18" y="f19"/>
                  <a:pt x="f20" y="f21"/>
                </a:cubicBezTo>
                <a:cubicBezTo>
                  <a:pt x="f22" y="f2"/>
                  <a:pt x="f23" y="f24"/>
                  <a:pt x="f25" y="f14"/>
                </a:cubicBezTo>
                <a:cubicBezTo>
                  <a:pt x="f26" y="f27"/>
                  <a:pt x="f28" y="f16"/>
                  <a:pt x="f6" y="f29"/>
                </a:cubicBezTo>
                <a:cubicBezTo>
                  <a:pt x="f30" y="f12"/>
                  <a:pt x="f31" y="f16"/>
                  <a:pt x="f12" y="f29"/>
                </a:cubicBezTo>
                <a:cubicBezTo>
                  <a:pt x="f27" y="f12"/>
                  <a:pt x="f16" y="f14"/>
                  <a:pt x="f19" y="f27"/>
                </a:cubicBezTo>
                <a:cubicBezTo>
                  <a:pt x="f21" y="f12"/>
                  <a:pt x="f21" y="f12"/>
                  <a:pt x="f2" y="f11"/>
                </a:cubicBezTo>
                <a:cubicBezTo>
                  <a:pt x="f21" y="f31"/>
                  <a:pt x="f24" y="f32"/>
                  <a:pt x="f24" y="f30"/>
                </a:cubicBezTo>
                <a:cubicBezTo>
                  <a:pt x="f24" y="f8"/>
                  <a:pt x="f27" y="f33"/>
                  <a:pt x="f27" y="f28"/>
                </a:cubicBezTo>
                <a:cubicBezTo>
                  <a:pt x="f27" y="f34"/>
                  <a:pt x="f32" y="f35"/>
                  <a:pt x="f36" y="f23"/>
                </a:cubicBezTo>
                <a:cubicBezTo>
                  <a:pt x="f6" y="f34"/>
                  <a:pt x="f28" y="f25"/>
                  <a:pt x="f26" y="f37"/>
                </a:cubicBezTo>
                <a:cubicBezTo>
                  <a:pt x="f26" y="f18"/>
                  <a:pt x="f23" y="f18"/>
                  <a:pt x="f23" y="f38"/>
                </a:cubicBezTo>
                <a:cubicBezTo>
                  <a:pt x="f23" y="f39"/>
                  <a:pt x="f33" y="f40"/>
                  <a:pt x="f6" y="f15"/>
                </a:cubicBezTo>
                <a:cubicBezTo>
                  <a:pt x="f8" y="f41"/>
                  <a:pt x="f37" y="f42"/>
                  <a:pt x="f37" y="f7"/>
                </a:cubicBezTo>
                <a:cubicBezTo>
                  <a:pt x="f37" y="f43"/>
                  <a:pt x="f20" y="f44"/>
                  <a:pt x="f18" y="f45"/>
                </a:cubicBezTo>
                <a:cubicBezTo>
                  <a:pt x="f38" y="f46"/>
                  <a:pt x="f15" y="f47"/>
                  <a:pt x="f48" y="f49"/>
                </a:cubicBezTo>
                <a:cubicBezTo>
                  <a:pt x="f9" y="f50"/>
                  <a:pt x="f51" y="f52"/>
                  <a:pt x="f7" y="f53"/>
                </a:cubicBezTo>
                <a:cubicBezTo>
                  <a:pt x="f43" y="f54"/>
                  <a:pt x="f43" y="f55"/>
                  <a:pt x="f43" y="f56"/>
                </a:cubicBezTo>
                <a:cubicBezTo>
                  <a:pt x="f57" y="f58"/>
                  <a:pt x="f57" y="f59"/>
                  <a:pt x="f44" y="f60"/>
                </a:cubicBezTo>
                <a:cubicBezTo>
                  <a:pt x="f61" y="f62"/>
                  <a:pt x="f57" y="f63"/>
                  <a:pt x="f51" y="f64"/>
                </a:cubicBezTo>
                <a:cubicBezTo>
                  <a:pt x="f13" y="f65"/>
                  <a:pt x="f42" y="f66"/>
                  <a:pt x="f39" y="f67"/>
                </a:cubicBezTo>
                <a:cubicBezTo>
                  <a:pt x="f20" y="f65"/>
                  <a:pt x="f15" y="f68"/>
                  <a:pt x="f39" y="f69"/>
                </a:cubicBezTo>
                <a:cubicBezTo>
                  <a:pt x="f70" y="f71"/>
                  <a:pt x="f37" y="f68"/>
                  <a:pt x="f37" y="f69"/>
                </a:cubicBezTo>
                <a:cubicBezTo>
                  <a:pt x="f37" y="f72"/>
                  <a:pt x="f34" y="f73"/>
                  <a:pt x="f28" y="f74"/>
                </a:cubicBezTo>
                <a:cubicBezTo>
                  <a:pt x="f26" y="f75"/>
                  <a:pt x="f34" y="f76"/>
                  <a:pt x="f23" y="f77"/>
                </a:cubicBezTo>
                <a:cubicBezTo>
                  <a:pt x="f37" y="f78"/>
                  <a:pt x="f25" y="f79"/>
                  <a:pt x="f25" y="f80"/>
                </a:cubicBezTo>
                <a:cubicBezTo>
                  <a:pt x="f25" y="f81"/>
                  <a:pt x="f35" y="f4"/>
                  <a:pt x="f37" y="f81"/>
                </a:cubicBezTo>
                <a:cubicBezTo>
                  <a:pt x="f82" y="f83"/>
                  <a:pt x="f38" y="f84"/>
                  <a:pt x="f70" y="f84"/>
                </a:cubicBezTo>
                <a:cubicBezTo>
                  <a:pt x="f15" y="f85"/>
                  <a:pt x="f70" y="f78"/>
                  <a:pt x="f15" y="f86"/>
                </a:cubicBezTo>
                <a:cubicBezTo>
                  <a:pt x="f9" y="f86"/>
                  <a:pt x="f48" y="f76"/>
                  <a:pt x="f9" y="f74"/>
                </a:cubicBezTo>
                <a:cubicBezTo>
                  <a:pt x="f41" y="f73"/>
                  <a:pt x="f87" y="f73"/>
                  <a:pt x="f51" y="f73"/>
                </a:cubicBezTo>
                <a:cubicBezTo>
                  <a:pt x="f43" y="f73"/>
                  <a:pt x="f88" y="f72"/>
                  <a:pt x="f89" y="f68"/>
                </a:cubicBezTo>
                <a:cubicBezTo>
                  <a:pt x="f90" y="f91"/>
                  <a:pt x="f49" y="f66"/>
                  <a:pt x="f92" y="f93"/>
                </a:cubicBezTo>
                <a:cubicBezTo>
                  <a:pt x="f3" y="f94"/>
                  <a:pt x="f90" y="f95"/>
                  <a:pt x="f90" y="f96"/>
                </a:cubicBezTo>
                <a:cubicBezTo>
                  <a:pt x="f90" y="f97"/>
                  <a:pt x="f98" y="f52"/>
                  <a:pt x="f45" y="f52"/>
                </a:cubicBezTo>
                <a:cubicBezTo>
                  <a:pt x="f44" y="f52"/>
                  <a:pt x="f41" y="f89"/>
                  <a:pt x="f9" y="f98"/>
                </a:cubicBezTo>
                <a:cubicBezTo>
                  <a:pt x="f15" y="f61"/>
                  <a:pt x="f15" y="f44"/>
                  <a:pt x="f70" y="f5"/>
                </a:cubicBezTo>
                <a:cubicBezTo>
                  <a:pt x="f17" y="f57"/>
                  <a:pt x="f17" y="f41"/>
                  <a:pt x="f38" y="f39"/>
                </a:cubicBezTo>
                <a:cubicBezTo>
                  <a:pt x="f38" y="f38"/>
                  <a:pt x="f9" y="f17"/>
                  <a:pt x="f9" y="f22"/>
                </a:cubicBezTo>
                <a:cubicBezTo>
                  <a:pt x="f9" y="f37"/>
                  <a:pt x="f9" y="f34"/>
                  <a:pt x="f13" y="f34"/>
                </a:cubicBezTo>
                <a:cubicBezTo>
                  <a:pt x="f7" y="f34"/>
                  <a:pt x="f43" y="f26"/>
                  <a:pt x="f99" y="f100"/>
                </a:cubicBezTo>
                <a:cubicBezTo>
                  <a:pt x="f99" y="f33"/>
                  <a:pt x="f99" y="f33"/>
                  <a:pt x="f99" y="f33"/>
                </a:cubicBezTo>
                <a:cubicBezTo>
                  <a:pt x="f99" y="f6"/>
                  <a:pt x="f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5" name="Google Shape;174;p31">
            <a:extLst>
              <a:ext uri="{FF2B5EF4-FFF2-40B4-BE49-F238E27FC236}">
                <a16:creationId xmlns:a16="http://schemas.microsoft.com/office/drawing/2014/main" id="{1EE4AE3A-8237-916D-86E2-2F91CFEA5600}"/>
              </a:ext>
            </a:extLst>
          </p:cNvPr>
          <p:cNvSpPr/>
          <p:nvPr/>
        </p:nvSpPr>
        <p:spPr>
          <a:xfrm>
            <a:off x="6302803" y="3190085"/>
            <a:ext cx="129415" cy="92647"/>
          </a:xfrm>
          <a:custGeom>
            <a:avLst/>
            <a:gdLst>
              <a:gd name="f0" fmla="val w"/>
              <a:gd name="f1" fmla="val h"/>
              <a:gd name="f2" fmla="val 0"/>
              <a:gd name="f3" fmla="val 51"/>
              <a:gd name="f4" fmla="val 36"/>
              <a:gd name="f5" fmla="val 25"/>
              <a:gd name="f6" fmla="val 32"/>
              <a:gd name="f7" fmla="val 30"/>
              <a:gd name="f8" fmla="val 33"/>
              <a:gd name="f9" fmla="val 34"/>
              <a:gd name="f10" fmla="val 35"/>
              <a:gd name="f11" fmla="val 28"/>
              <a:gd name="f12" fmla="val 23"/>
              <a:gd name="f13" fmla="val 41"/>
              <a:gd name="f14" fmla="val 26"/>
              <a:gd name="f15" fmla="val 40"/>
              <a:gd name="f16" fmla="val 42"/>
              <a:gd name="f17" fmla="val 20"/>
              <a:gd name="f18" fmla="val 44"/>
              <a:gd name="f19" fmla="val 17"/>
              <a:gd name="f20" fmla="val 15"/>
              <a:gd name="f21" fmla="val 48"/>
              <a:gd name="f22" fmla="val 10"/>
              <a:gd name="f23" fmla="val 45"/>
              <a:gd name="f24" fmla="val 7"/>
              <a:gd name="f25" fmla="val 3"/>
              <a:gd name="f26" fmla="val 43"/>
              <a:gd name="f27" fmla="val 1"/>
              <a:gd name="f28" fmla="val 2"/>
              <a:gd name="f29" fmla="val 39"/>
              <a:gd name="f30" fmla="val 37"/>
              <a:gd name="f31" fmla="val 6"/>
              <a:gd name="f32" fmla="val 5"/>
              <a:gd name="f33" fmla="val 31"/>
              <a:gd name="f34" fmla="val 4"/>
              <a:gd name="f35" fmla="val 24"/>
              <a:gd name="f36" fmla="val 18"/>
              <a:gd name="f37" fmla="val 14"/>
              <a:gd name="f38" fmla="val 11"/>
              <a:gd name="f39" fmla="val 21"/>
              <a:gd name="f40" fmla="val 27"/>
              <a:gd name="f41" fmla="val 29"/>
              <a:gd name="f42" fmla="val 12"/>
              <a:gd name="f43" fmla="val 13"/>
              <a:gd name="f44" fmla="val 19"/>
              <a:gd name="f45" fmla="val 22"/>
              <a:gd name="f46" fmla="*/ f0 1 51"/>
              <a:gd name="f47" fmla="*/ f1 1 36"/>
              <a:gd name="f48" fmla="val f2"/>
              <a:gd name="f49" fmla="val f3"/>
              <a:gd name="f50" fmla="val f4"/>
              <a:gd name="f51" fmla="+- f50 0 f48"/>
              <a:gd name="f52" fmla="+- f49 0 f48"/>
              <a:gd name="f53" fmla="*/ f52 1 51"/>
              <a:gd name="f54" fmla="*/ f51 1 36"/>
              <a:gd name="f55" fmla="*/ f48 1 f53"/>
              <a:gd name="f56" fmla="*/ f49 1 f53"/>
              <a:gd name="f57" fmla="*/ f48 1 f54"/>
              <a:gd name="f58" fmla="*/ f50 1 f54"/>
              <a:gd name="f59" fmla="*/ f55 f46 1"/>
              <a:gd name="f60" fmla="*/ f56 f46 1"/>
              <a:gd name="f61" fmla="*/ f58 f47 1"/>
              <a:gd name="f62" fmla="*/ f57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9" t="f62" r="f60" b="f61"/>
            <a:pathLst>
              <a:path w="51" h="36">
                <a:moveTo>
                  <a:pt x="f5" y="f6"/>
                </a:moveTo>
                <a:cubicBezTo>
                  <a:pt x="f5" y="f7"/>
                  <a:pt x="f8" y="f9"/>
                  <a:pt x="f9" y="f6"/>
                </a:cubicBezTo>
                <a:cubicBezTo>
                  <a:pt x="f10" y="f7"/>
                  <a:pt x="f11" y="f12"/>
                  <a:pt x="f9" y="f5"/>
                </a:cubicBezTo>
                <a:cubicBezTo>
                  <a:pt x="f13" y="f14"/>
                  <a:pt x="f15" y="f12"/>
                  <a:pt x="f16" y="f17"/>
                </a:cubicBezTo>
                <a:cubicBezTo>
                  <a:pt x="f18" y="f19"/>
                  <a:pt x="f3" y="f20"/>
                  <a:pt x="f21" y="f22"/>
                </a:cubicBezTo>
                <a:cubicBezTo>
                  <a:pt x="f23" y="f24"/>
                  <a:pt x="f23" y="f25"/>
                  <a:pt x="f23" y="f2"/>
                </a:cubicBezTo>
                <a:cubicBezTo>
                  <a:pt x="f26" y="f27"/>
                  <a:pt x="f15" y="f28"/>
                  <a:pt x="f29" y="f27"/>
                </a:cubicBezTo>
                <a:cubicBezTo>
                  <a:pt x="f30" y="f2"/>
                  <a:pt x="f8" y="f2"/>
                  <a:pt x="f8" y="f25"/>
                </a:cubicBezTo>
                <a:cubicBezTo>
                  <a:pt x="f8" y="f31"/>
                  <a:pt x="f7" y="f31"/>
                  <a:pt x="f7" y="f32"/>
                </a:cubicBezTo>
                <a:cubicBezTo>
                  <a:pt x="f33" y="f25"/>
                  <a:pt x="f11" y="f34"/>
                  <a:pt x="f14" y="f28"/>
                </a:cubicBezTo>
                <a:cubicBezTo>
                  <a:pt x="f35" y="f2"/>
                  <a:pt x="f36" y="f28"/>
                  <a:pt x="f37" y="f27"/>
                </a:cubicBezTo>
                <a:cubicBezTo>
                  <a:pt x="f38" y="f2"/>
                  <a:pt x="f31" y="f25"/>
                  <a:pt x="f25" y="f24"/>
                </a:cubicBezTo>
                <a:cubicBezTo>
                  <a:pt x="f2" y="f38"/>
                  <a:pt x="f25" y="f38"/>
                  <a:pt x="f25" y="f20"/>
                </a:cubicBezTo>
                <a:cubicBezTo>
                  <a:pt x="f25" y="f36"/>
                  <a:pt x="f32" y="f36"/>
                  <a:pt x="f34" y="f39"/>
                </a:cubicBezTo>
                <a:cubicBezTo>
                  <a:pt x="f34" y="f39"/>
                  <a:pt x="f34" y="f39"/>
                  <a:pt x="f34" y="f39"/>
                </a:cubicBezTo>
                <a:cubicBezTo>
                  <a:pt x="f24" y="f12"/>
                  <a:pt x="f31" y="f40"/>
                  <a:pt x="f31" y="f41"/>
                </a:cubicBezTo>
                <a:cubicBezTo>
                  <a:pt x="f24" y="f33"/>
                  <a:pt x="f22" y="f7"/>
                  <a:pt x="f42" y="f7"/>
                </a:cubicBezTo>
                <a:cubicBezTo>
                  <a:pt x="f43" y="f7"/>
                  <a:pt x="f38" y="f8"/>
                  <a:pt x="f42" y="f9"/>
                </a:cubicBezTo>
                <a:cubicBezTo>
                  <a:pt x="f37" y="f4"/>
                  <a:pt x="f36" y="f8"/>
                  <a:pt x="f44" y="f10"/>
                </a:cubicBezTo>
                <a:cubicBezTo>
                  <a:pt x="f44" y="f10"/>
                  <a:pt x="f44" y="f4"/>
                  <a:pt x="f44" y="f4"/>
                </a:cubicBezTo>
                <a:cubicBezTo>
                  <a:pt x="f45" y="f10"/>
                  <a:pt x="f5" y="f8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6" name="Google Shape;175;p31">
            <a:extLst>
              <a:ext uri="{FF2B5EF4-FFF2-40B4-BE49-F238E27FC236}">
                <a16:creationId xmlns:a16="http://schemas.microsoft.com/office/drawing/2014/main" id="{49F1ED3A-659D-FE57-433D-53E2A5B1DF62}"/>
              </a:ext>
            </a:extLst>
          </p:cNvPr>
          <p:cNvSpPr/>
          <p:nvPr/>
        </p:nvSpPr>
        <p:spPr>
          <a:xfrm>
            <a:off x="6259671" y="3009153"/>
            <a:ext cx="157450" cy="196193"/>
          </a:xfrm>
          <a:custGeom>
            <a:avLst/>
            <a:gdLst>
              <a:gd name="f0" fmla="val w"/>
              <a:gd name="f1" fmla="val h"/>
              <a:gd name="f2" fmla="val 0"/>
              <a:gd name="f3" fmla="val 62"/>
              <a:gd name="f4" fmla="val 76"/>
              <a:gd name="f5" fmla="val 42"/>
              <a:gd name="f6" fmla="val 35"/>
              <a:gd name="f7" fmla="val 33"/>
              <a:gd name="f8" fmla="val 32"/>
              <a:gd name="f9" fmla="val 30"/>
              <a:gd name="f10" fmla="val 27"/>
              <a:gd name="f11" fmla="val 34"/>
              <a:gd name="f12" fmla="val 24"/>
              <a:gd name="f13" fmla="val 40"/>
              <a:gd name="f14" fmla="val 26"/>
              <a:gd name="f15" fmla="val 23"/>
              <a:gd name="f16" fmla="val 21"/>
              <a:gd name="f17" fmla="val 37"/>
              <a:gd name="f18" fmla="val 17"/>
              <a:gd name="f19" fmla="val 36"/>
              <a:gd name="f20" fmla="val 13"/>
              <a:gd name="f21" fmla="val 14"/>
              <a:gd name="f22" fmla="val 31"/>
              <a:gd name="f23" fmla="val 15"/>
              <a:gd name="f24" fmla="val 29"/>
              <a:gd name="f25" fmla="val 16"/>
              <a:gd name="f26" fmla="val 11"/>
              <a:gd name="f27" fmla="val 9"/>
              <a:gd name="f28" fmla="val 20"/>
              <a:gd name="f29" fmla="val 7"/>
              <a:gd name="f30" fmla="val 5"/>
              <a:gd name="f31" fmla="val 4"/>
              <a:gd name="f32" fmla="val 18"/>
              <a:gd name="f33" fmla="val 2"/>
              <a:gd name="f34" fmla="val 1"/>
              <a:gd name="f35" fmla="val 12"/>
              <a:gd name="f36" fmla="val 6"/>
              <a:gd name="f37" fmla="val 8"/>
              <a:gd name="f38" fmla="val 3"/>
              <a:gd name="f39" fmla="val 19"/>
              <a:gd name="f40" fmla="val 25"/>
              <a:gd name="f41" fmla="val 28"/>
              <a:gd name="f42" fmla="val 43"/>
              <a:gd name="f43" fmla="val 46"/>
              <a:gd name="f44" fmla="val 10"/>
              <a:gd name="f45" fmla="val 38"/>
              <a:gd name="f46" fmla="val 41"/>
              <a:gd name="f47" fmla="val 44"/>
              <a:gd name="f48" fmla="val 45"/>
              <a:gd name="f49" fmla="val 53"/>
              <a:gd name="f50" fmla="val 39"/>
              <a:gd name="f51" fmla="val 54"/>
              <a:gd name="f52" fmla="val 55"/>
              <a:gd name="f53" fmla="val 59"/>
              <a:gd name="f54" fmla="val 63"/>
              <a:gd name="f55" fmla="val 67"/>
              <a:gd name="f56" fmla="val 47"/>
              <a:gd name="f57" fmla="val 69"/>
              <a:gd name="f58" fmla="val 73"/>
              <a:gd name="f59" fmla="val 74"/>
              <a:gd name="f60" fmla="val 48"/>
              <a:gd name="f61" fmla="val 75"/>
              <a:gd name="f62" fmla="val 50"/>
              <a:gd name="f63" fmla="val 70"/>
              <a:gd name="f64" fmla="val 56"/>
              <a:gd name="f65" fmla="val 71"/>
              <a:gd name="f66" fmla="val 57"/>
              <a:gd name="f67" fmla="val 72"/>
              <a:gd name="f68" fmla="val 60"/>
              <a:gd name="f69" fmla="val 68"/>
              <a:gd name="f70" fmla="val 66"/>
              <a:gd name="f71" fmla="val 58"/>
              <a:gd name="f72" fmla="val 51"/>
              <a:gd name="f73" fmla="val 52"/>
              <a:gd name="f74" fmla="*/ f0 1 62"/>
              <a:gd name="f75" fmla="*/ f1 1 76"/>
              <a:gd name="f76" fmla="val f2"/>
              <a:gd name="f77" fmla="val f3"/>
              <a:gd name="f78" fmla="val f4"/>
              <a:gd name="f79" fmla="+- f78 0 f76"/>
              <a:gd name="f80" fmla="+- f77 0 f76"/>
              <a:gd name="f81" fmla="*/ f80 1 62"/>
              <a:gd name="f82" fmla="*/ f79 1 76"/>
              <a:gd name="f83" fmla="*/ f76 1 f81"/>
              <a:gd name="f84" fmla="*/ f77 1 f81"/>
              <a:gd name="f85" fmla="*/ f76 1 f82"/>
              <a:gd name="f86" fmla="*/ f78 1 f82"/>
              <a:gd name="f87" fmla="*/ f83 f74 1"/>
              <a:gd name="f88" fmla="*/ f84 f74 1"/>
              <a:gd name="f89" fmla="*/ f86 f75 1"/>
              <a:gd name="f90" fmla="*/ f85 f7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7" t="f90" r="f88" b="f89"/>
            <a:pathLst>
              <a:path w="62" h="76">
                <a:moveTo>
                  <a:pt x="f5" y="f6"/>
                </a:moveTo>
                <a:cubicBezTo>
                  <a:pt x="f5" y="f7"/>
                  <a:pt x="f8" y="f9"/>
                  <a:pt x="f7" y="f10"/>
                </a:cubicBezTo>
                <a:cubicBezTo>
                  <a:pt x="f11" y="f12"/>
                  <a:pt x="f13" y="f14"/>
                  <a:pt x="f13" y="f15"/>
                </a:cubicBezTo>
                <a:cubicBezTo>
                  <a:pt x="f13" y="f16"/>
                  <a:pt x="f17" y="f16"/>
                  <a:pt x="f17" y="f18"/>
                </a:cubicBezTo>
                <a:cubicBezTo>
                  <a:pt x="f19" y="f20"/>
                  <a:pt x="f7" y="f21"/>
                  <a:pt x="f22" y="f23"/>
                </a:cubicBezTo>
                <a:cubicBezTo>
                  <a:pt x="f24" y="f25"/>
                  <a:pt x="f12" y="f21"/>
                  <a:pt x="f12" y="f26"/>
                </a:cubicBezTo>
                <a:cubicBezTo>
                  <a:pt x="f12" y="f27"/>
                  <a:pt x="f28" y="f29"/>
                  <a:pt x="f28" y="f30"/>
                </a:cubicBezTo>
                <a:cubicBezTo>
                  <a:pt x="f28" y="f31"/>
                  <a:pt x="f32" y="f33"/>
                  <a:pt x="f18" y="f34"/>
                </a:cubicBezTo>
                <a:cubicBezTo>
                  <a:pt x="f23" y="f34"/>
                  <a:pt x="f21" y="f34"/>
                  <a:pt x="f20" y="f34"/>
                </a:cubicBezTo>
                <a:cubicBezTo>
                  <a:pt x="f35" y="f2"/>
                  <a:pt x="f26" y="f31"/>
                  <a:pt x="f35" y="f30"/>
                </a:cubicBezTo>
                <a:cubicBezTo>
                  <a:pt x="f20" y="f36"/>
                  <a:pt x="f21" y="f35"/>
                  <a:pt x="f35" y="f35"/>
                </a:cubicBezTo>
                <a:cubicBezTo>
                  <a:pt x="f27" y="f26"/>
                  <a:pt x="f27" y="f29"/>
                  <a:pt x="f29" y="f37"/>
                </a:cubicBezTo>
                <a:cubicBezTo>
                  <a:pt x="f29" y="f37"/>
                  <a:pt x="f38" y="f20"/>
                  <a:pt x="f38" y="f23"/>
                </a:cubicBezTo>
                <a:cubicBezTo>
                  <a:pt x="f38" y="f25"/>
                  <a:pt x="f34" y="f18"/>
                  <a:pt x="f2" y="f18"/>
                </a:cubicBezTo>
                <a:cubicBezTo>
                  <a:pt x="f34" y="f32"/>
                  <a:pt x="f33" y="f39"/>
                  <a:pt x="f33" y="f39"/>
                </a:cubicBezTo>
                <a:cubicBezTo>
                  <a:pt x="f38" y="f28"/>
                  <a:pt x="f34" y="f15"/>
                  <a:pt x="f38" y="f40"/>
                </a:cubicBezTo>
                <a:cubicBezTo>
                  <a:pt x="f31" y="f41"/>
                  <a:pt x="f29" y="f12"/>
                  <a:pt x="f37" y="f10"/>
                </a:cubicBezTo>
                <a:cubicBezTo>
                  <a:pt x="f27" y="f22"/>
                  <a:pt x="f37" y="f7"/>
                  <a:pt x="f37" y="f19"/>
                </a:cubicBezTo>
                <a:cubicBezTo>
                  <a:pt x="f37" y="f13"/>
                  <a:pt x="f30" y="f13"/>
                  <a:pt x="f30" y="f42"/>
                </a:cubicBezTo>
                <a:cubicBezTo>
                  <a:pt x="f36" y="f43"/>
                  <a:pt x="f44" y="f5"/>
                  <a:pt x="f20" y="f13"/>
                </a:cubicBezTo>
                <a:cubicBezTo>
                  <a:pt x="f25" y="f45"/>
                  <a:pt x="f32" y="f45"/>
                  <a:pt x="f39" y="f13"/>
                </a:cubicBezTo>
                <a:cubicBezTo>
                  <a:pt x="f28" y="f46"/>
                  <a:pt x="f12" y="f13"/>
                  <a:pt x="f12" y="f45"/>
                </a:cubicBezTo>
                <a:cubicBezTo>
                  <a:pt x="f40" y="f19"/>
                  <a:pt x="f22" y="f19"/>
                  <a:pt x="f8" y="f45"/>
                </a:cubicBezTo>
                <a:cubicBezTo>
                  <a:pt x="f11" y="f13"/>
                  <a:pt x="f19" y="f42"/>
                  <a:pt x="f45" y="f47"/>
                </a:cubicBezTo>
                <a:cubicBezTo>
                  <a:pt x="f46" y="f48"/>
                  <a:pt x="f17" y="f49"/>
                  <a:pt x="f50" y="f51"/>
                </a:cubicBezTo>
                <a:cubicBezTo>
                  <a:pt x="f5" y="f52"/>
                  <a:pt x="f48" y="f53"/>
                  <a:pt x="f48" y="f54"/>
                </a:cubicBezTo>
                <a:cubicBezTo>
                  <a:pt x="f48" y="f55"/>
                  <a:pt x="f56" y="f57"/>
                  <a:pt x="f47" y="f58"/>
                </a:cubicBezTo>
                <a:cubicBezTo>
                  <a:pt x="f43" y="f59"/>
                  <a:pt x="f60" y="f59"/>
                  <a:pt x="f56" y="f61"/>
                </a:cubicBezTo>
                <a:cubicBezTo>
                  <a:pt x="f56" y="f4"/>
                  <a:pt x="f62" y="f4"/>
                  <a:pt x="f62" y="f58"/>
                </a:cubicBezTo>
                <a:cubicBezTo>
                  <a:pt x="f62" y="f63"/>
                  <a:pt x="f51" y="f63"/>
                  <a:pt x="f64" y="f65"/>
                </a:cubicBezTo>
                <a:cubicBezTo>
                  <a:pt x="f66" y="f67"/>
                  <a:pt x="f68" y="f65"/>
                  <a:pt x="f3" y="f63"/>
                </a:cubicBezTo>
                <a:cubicBezTo>
                  <a:pt x="f3" y="f69"/>
                  <a:pt x="f3" y="f55"/>
                  <a:pt x="f3" y="f70"/>
                </a:cubicBezTo>
                <a:cubicBezTo>
                  <a:pt x="f3" y="f54"/>
                  <a:pt x="f3" y="f53"/>
                  <a:pt x="f68" y="f71"/>
                </a:cubicBezTo>
                <a:cubicBezTo>
                  <a:pt x="f53" y="f64"/>
                  <a:pt x="f51" y="f52"/>
                  <a:pt x="f49" y="f72"/>
                </a:cubicBezTo>
                <a:cubicBezTo>
                  <a:pt x="f73" y="f60"/>
                  <a:pt x="f60" y="f48"/>
                  <a:pt x="f43" y="f5"/>
                </a:cubicBezTo>
                <a:cubicBezTo>
                  <a:pt x="f48" y="f13"/>
                  <a:pt x="f5" y="f17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7" name="Google Shape;176;p31">
            <a:extLst>
              <a:ext uri="{FF2B5EF4-FFF2-40B4-BE49-F238E27FC236}">
                <a16:creationId xmlns:a16="http://schemas.microsoft.com/office/drawing/2014/main" id="{8C5694CD-7F60-743A-4766-E58208200A65}"/>
              </a:ext>
            </a:extLst>
          </p:cNvPr>
          <p:cNvSpPr/>
          <p:nvPr/>
        </p:nvSpPr>
        <p:spPr>
          <a:xfrm>
            <a:off x="6205749" y="3052751"/>
            <a:ext cx="173626" cy="330262"/>
          </a:xfrm>
          <a:custGeom>
            <a:avLst/>
            <a:gdLst>
              <a:gd name="f0" fmla="val w"/>
              <a:gd name="f1" fmla="val h"/>
              <a:gd name="f2" fmla="val 0"/>
              <a:gd name="f3" fmla="val 68"/>
              <a:gd name="f4" fmla="val 128"/>
              <a:gd name="f5" fmla="val 41"/>
              <a:gd name="f6" fmla="val 64"/>
              <a:gd name="f7" fmla="val 38"/>
              <a:gd name="f8" fmla="val 60"/>
              <a:gd name="f9" fmla="val 44"/>
              <a:gd name="f10" fmla="val 56"/>
              <a:gd name="f11" fmla="val 49"/>
              <a:gd name="f12" fmla="val 53"/>
              <a:gd name="f13" fmla="val 52"/>
              <a:gd name="f14" fmla="val 54"/>
              <a:gd name="f15" fmla="val 55"/>
              <a:gd name="f16" fmla="val 62"/>
              <a:gd name="f17" fmla="val 65"/>
              <a:gd name="f18" fmla="val 66"/>
              <a:gd name="f19" fmla="val 50"/>
              <a:gd name="f20" fmla="val 46"/>
              <a:gd name="f21" fmla="val 42"/>
              <a:gd name="f22" fmla="val 63"/>
              <a:gd name="f23" fmla="val 37"/>
              <a:gd name="f24" fmla="val 58"/>
              <a:gd name="f25" fmla="val 36"/>
              <a:gd name="f26" fmla="val 28"/>
              <a:gd name="f27" fmla="val 59"/>
              <a:gd name="f28" fmla="val 27"/>
              <a:gd name="f29" fmla="val 57"/>
              <a:gd name="f30" fmla="val 26"/>
              <a:gd name="f31" fmla="val 23"/>
              <a:gd name="f32" fmla="val 21"/>
              <a:gd name="f33" fmla="val 19"/>
              <a:gd name="f34" fmla="val 45"/>
              <a:gd name="f35" fmla="val 24"/>
              <a:gd name="f36" fmla="val 40"/>
              <a:gd name="f37" fmla="val 39"/>
              <a:gd name="f38" fmla="val 34"/>
              <a:gd name="f39" fmla="val 31"/>
              <a:gd name="f40" fmla="val 25"/>
              <a:gd name="f41" fmla="val 29"/>
              <a:gd name="f42" fmla="val 16"/>
              <a:gd name="f43" fmla="val 30"/>
              <a:gd name="f44" fmla="val 14"/>
              <a:gd name="f45" fmla="val 10"/>
              <a:gd name="f46" fmla="val 7"/>
              <a:gd name="f47" fmla="val 11"/>
              <a:gd name="f48" fmla="val 8"/>
              <a:gd name="f49" fmla="val 22"/>
              <a:gd name="f50" fmla="val 6"/>
              <a:gd name="f51" fmla="val 3"/>
              <a:gd name="f52" fmla="val 2"/>
              <a:gd name="f53" fmla="val 1"/>
              <a:gd name="f54" fmla="val 20"/>
              <a:gd name="f55" fmla="val 13"/>
              <a:gd name="f56" fmla="val 12"/>
              <a:gd name="f57" fmla="val 5"/>
              <a:gd name="f58" fmla="val 4"/>
              <a:gd name="f59" fmla="val 32"/>
              <a:gd name="f60" fmla="val 9"/>
              <a:gd name="f61" fmla="val 47"/>
              <a:gd name="f62" fmla="val 69"/>
              <a:gd name="f63" fmla="val 15"/>
              <a:gd name="f64" fmla="val 73"/>
              <a:gd name="f65" fmla="val 87"/>
              <a:gd name="f66" fmla="val 86"/>
              <a:gd name="f67" fmla="val 90"/>
              <a:gd name="f68" fmla="val 96"/>
              <a:gd name="f69" fmla="val 99"/>
              <a:gd name="f70" fmla="val 103"/>
              <a:gd name="f71" fmla="val 106"/>
              <a:gd name="f72" fmla="val 107"/>
              <a:gd name="f73" fmla="val 112"/>
              <a:gd name="f74" fmla="val 17"/>
              <a:gd name="f75" fmla="val 117"/>
              <a:gd name="f76" fmla="val 18"/>
              <a:gd name="f77" fmla="val 118"/>
              <a:gd name="f78" fmla="val 120"/>
              <a:gd name="f79" fmla="val 121"/>
              <a:gd name="f80" fmla="val 122"/>
              <a:gd name="f81" fmla="val 125"/>
              <a:gd name="f82" fmla="val 127"/>
              <a:gd name="f83" fmla="val 35"/>
              <a:gd name="f84" fmla="val 124"/>
              <a:gd name="f85" fmla="val 119"/>
              <a:gd name="f86" fmla="val 109"/>
              <a:gd name="f87" fmla="val 101"/>
              <a:gd name="f88" fmla="val 98"/>
              <a:gd name="f89" fmla="val 97"/>
              <a:gd name="f90" fmla="val 84"/>
              <a:gd name="f91" fmla="val 80"/>
              <a:gd name="f92" fmla="val 70"/>
              <a:gd name="f93" fmla="val 61"/>
              <a:gd name="f94" fmla="val 33"/>
              <a:gd name="f95" fmla="val 74"/>
              <a:gd name="f96" fmla="val 43"/>
              <a:gd name="f97" fmla="val 71"/>
              <a:gd name="f98" fmla="*/ f0 1 68"/>
              <a:gd name="f99" fmla="*/ f1 1 128"/>
              <a:gd name="f100" fmla="val f2"/>
              <a:gd name="f101" fmla="val f3"/>
              <a:gd name="f102" fmla="val f4"/>
              <a:gd name="f103" fmla="+- f102 0 f100"/>
              <a:gd name="f104" fmla="+- f101 0 f100"/>
              <a:gd name="f105" fmla="*/ f104 1 68"/>
              <a:gd name="f106" fmla="*/ f103 1 128"/>
              <a:gd name="f107" fmla="*/ f100 1 f105"/>
              <a:gd name="f108" fmla="*/ f101 1 f105"/>
              <a:gd name="f109" fmla="*/ f100 1 f106"/>
              <a:gd name="f110" fmla="*/ f102 1 f106"/>
              <a:gd name="f111" fmla="*/ f107 f98 1"/>
              <a:gd name="f112" fmla="*/ f108 f98 1"/>
              <a:gd name="f113" fmla="*/ f110 f99 1"/>
              <a:gd name="f114" fmla="*/ f109 f9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1" t="f114" r="f112" b="f113"/>
            <a:pathLst>
              <a:path w="68" h="128">
                <a:moveTo>
                  <a:pt x="f5" y="f3"/>
                </a:moveTo>
                <a:cubicBezTo>
                  <a:pt x="f5" y="f6"/>
                  <a:pt x="f7" y="f6"/>
                  <a:pt x="f5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0" y="f15"/>
                  <a:pt x="f16" y="f12"/>
                  <a:pt x="f6" y="f15"/>
                </a:cubicBezTo>
                <a:cubicBezTo>
                  <a:pt x="f6" y="f15"/>
                  <a:pt x="f6" y="f15"/>
                  <a:pt x="f17" y="f10"/>
                </a:cubicBezTo>
                <a:cubicBezTo>
                  <a:pt x="f3" y="f13"/>
                  <a:pt x="f18" y="f19"/>
                  <a:pt x="f18" y="f20"/>
                </a:cubicBezTo>
                <a:cubicBezTo>
                  <a:pt x="f18" y="f21"/>
                  <a:pt x="f22" y="f7"/>
                  <a:pt x="f8" y="f23"/>
                </a:cubicBezTo>
                <a:cubicBezTo>
                  <a:pt x="f24" y="f25"/>
                  <a:pt x="f16" y="f26"/>
                  <a:pt x="f27" y="f28"/>
                </a:cubicBezTo>
                <a:cubicBezTo>
                  <a:pt x="f29" y="f30"/>
                  <a:pt x="f15" y="f31"/>
                  <a:pt x="f12" y="f32"/>
                </a:cubicBezTo>
                <a:cubicBezTo>
                  <a:pt x="f13" y="f33"/>
                  <a:pt x="f20" y="f33"/>
                  <a:pt x="f34" y="f32"/>
                </a:cubicBezTo>
                <a:cubicBezTo>
                  <a:pt x="f34" y="f31"/>
                  <a:pt x="f5" y="f35"/>
                  <a:pt x="f36" y="f31"/>
                </a:cubicBezTo>
                <a:cubicBezTo>
                  <a:pt x="f37" y="f32"/>
                  <a:pt x="f23" y="f32"/>
                  <a:pt x="f38" y="f31"/>
                </a:cubicBezTo>
                <a:cubicBezTo>
                  <a:pt x="f39" y="f40"/>
                  <a:pt x="f28" y="f41"/>
                  <a:pt x="f30" y="f30"/>
                </a:cubicBezTo>
                <a:cubicBezTo>
                  <a:pt x="f30" y="f31"/>
                  <a:pt x="f41" y="f31"/>
                  <a:pt x="f41" y="f33"/>
                </a:cubicBezTo>
                <a:cubicBezTo>
                  <a:pt x="f41" y="f42"/>
                  <a:pt x="f43" y="f44"/>
                  <a:pt x="f41" y="f45"/>
                </a:cubicBezTo>
                <a:cubicBezTo>
                  <a:pt x="f26" y="f46"/>
                  <a:pt x="f40" y="f47"/>
                  <a:pt x="f35" y="f48"/>
                </a:cubicBezTo>
                <a:cubicBezTo>
                  <a:pt x="f49" y="f50"/>
                  <a:pt x="f35" y="f51"/>
                  <a:pt x="f31" y="f52"/>
                </a:cubicBezTo>
                <a:cubicBezTo>
                  <a:pt x="f31" y="f52"/>
                  <a:pt x="f49" y="f53"/>
                  <a:pt x="f32" y="f2"/>
                </a:cubicBezTo>
                <a:cubicBezTo>
                  <a:pt x="f32" y="f53"/>
                  <a:pt x="f54" y="f53"/>
                  <a:pt x="f54" y="f53"/>
                </a:cubicBezTo>
                <a:cubicBezTo>
                  <a:pt x="f33" y="f51"/>
                  <a:pt x="f55" y="f51"/>
                  <a:pt x="f56" y="f50"/>
                </a:cubicBezTo>
                <a:cubicBezTo>
                  <a:pt x="f47" y="f48"/>
                  <a:pt x="f46" y="f48"/>
                  <a:pt x="f50" y="f48"/>
                </a:cubicBezTo>
                <a:cubicBezTo>
                  <a:pt x="f57" y="f48"/>
                  <a:pt x="f53" y="f48"/>
                  <a:pt x="f53" y="f45"/>
                </a:cubicBezTo>
                <a:cubicBezTo>
                  <a:pt x="f53" y="f55"/>
                  <a:pt x="f2" y="f49"/>
                  <a:pt x="f2" y="f35"/>
                </a:cubicBezTo>
                <a:cubicBezTo>
                  <a:pt x="f2" y="f40"/>
                  <a:pt x="f58" y="f39"/>
                  <a:pt x="f50" y="f39"/>
                </a:cubicBezTo>
                <a:cubicBezTo>
                  <a:pt x="f46" y="f59"/>
                  <a:pt x="f57" y="f25"/>
                  <a:pt x="f46" y="f23"/>
                </a:cubicBezTo>
                <a:cubicBezTo>
                  <a:pt x="f60" y="f7"/>
                  <a:pt x="f48" y="f5"/>
                  <a:pt x="f46" y="f5"/>
                </a:cubicBezTo>
                <a:cubicBezTo>
                  <a:pt x="f50" y="f5"/>
                  <a:pt x="f48" y="f34"/>
                  <a:pt x="f50" y="f61"/>
                </a:cubicBezTo>
                <a:cubicBezTo>
                  <a:pt x="f58" y="f11"/>
                  <a:pt x="f57" y="f12"/>
                  <a:pt x="f60" y="f10"/>
                </a:cubicBezTo>
                <a:cubicBezTo>
                  <a:pt x="f56" y="f27"/>
                  <a:pt x="f56" y="f6"/>
                  <a:pt x="f56" y="f18"/>
                </a:cubicBezTo>
                <a:cubicBezTo>
                  <a:pt x="f56" y="f62"/>
                  <a:pt x="f63" y="f62"/>
                  <a:pt x="f63" y="f64"/>
                </a:cubicBezTo>
                <a:cubicBezTo>
                  <a:pt x="f63" y="f64"/>
                  <a:pt x="f47" y="f65"/>
                  <a:pt x="f48" y="f66"/>
                </a:cubicBezTo>
                <a:cubicBezTo>
                  <a:pt x="f46" y="f67"/>
                  <a:pt x="f50" y="f68"/>
                  <a:pt x="f57" y="f69"/>
                </a:cubicBezTo>
                <a:cubicBezTo>
                  <a:pt x="f58" y="f70"/>
                  <a:pt x="f51" y="f71"/>
                  <a:pt x="f50" y="f71"/>
                </a:cubicBezTo>
                <a:cubicBezTo>
                  <a:pt x="f48" y="f72"/>
                  <a:pt x="f56" y="f73"/>
                  <a:pt x="f74" y="f75"/>
                </a:cubicBezTo>
                <a:cubicBezTo>
                  <a:pt x="f76" y="f77"/>
                  <a:pt x="f33" y="f78"/>
                  <a:pt x="f33" y="f79"/>
                </a:cubicBezTo>
                <a:cubicBezTo>
                  <a:pt x="f32" y="f79"/>
                  <a:pt x="f49" y="f79"/>
                  <a:pt x="f35" y="f80"/>
                </a:cubicBezTo>
                <a:cubicBezTo>
                  <a:pt x="f28" y="f80"/>
                  <a:pt x="f26" y="f81"/>
                  <a:pt x="f26" y="f82"/>
                </a:cubicBezTo>
                <a:cubicBezTo>
                  <a:pt x="f26" y="f4"/>
                  <a:pt x="f38" y="f4"/>
                  <a:pt x="f83" y="f82"/>
                </a:cubicBezTo>
                <a:cubicBezTo>
                  <a:pt x="f25" y="f82"/>
                  <a:pt x="f83" y="f81"/>
                  <a:pt x="f7" y="f84"/>
                </a:cubicBezTo>
                <a:cubicBezTo>
                  <a:pt x="f25" y="f80"/>
                  <a:pt x="f39" y="f85"/>
                  <a:pt x="f26" y="f77"/>
                </a:cubicBezTo>
                <a:cubicBezTo>
                  <a:pt x="f35" y="f77"/>
                  <a:pt x="f49" y="f73"/>
                  <a:pt x="f49" y="f86"/>
                </a:cubicBezTo>
                <a:cubicBezTo>
                  <a:pt x="f49" y="f71"/>
                  <a:pt x="f33" y="f70"/>
                  <a:pt x="f33" y="f87"/>
                </a:cubicBezTo>
                <a:cubicBezTo>
                  <a:pt x="f33" y="f88"/>
                  <a:pt x="f42" y="f88"/>
                  <a:pt x="f44" y="f89"/>
                </a:cubicBezTo>
                <a:cubicBezTo>
                  <a:pt x="f47" y="f68"/>
                  <a:pt x="f44" y="f65"/>
                  <a:pt x="f63" y="f90"/>
                </a:cubicBezTo>
                <a:cubicBezTo>
                  <a:pt x="f63" y="f91"/>
                  <a:pt x="f32" y="f92"/>
                  <a:pt x="f33" y="f18"/>
                </a:cubicBezTo>
                <a:cubicBezTo>
                  <a:pt x="f74" y="f22"/>
                  <a:pt x="f40" y="f93"/>
                  <a:pt x="f30" y="f6"/>
                </a:cubicBezTo>
                <a:cubicBezTo>
                  <a:pt x="f28" y="f3"/>
                  <a:pt x="f26" y="f92"/>
                  <a:pt x="f94" y="f62"/>
                </a:cubicBezTo>
                <a:cubicBezTo>
                  <a:pt x="f7" y="f62"/>
                  <a:pt x="f7" y="f64"/>
                  <a:pt x="f21" y="f95"/>
                </a:cubicBezTo>
                <a:cubicBezTo>
                  <a:pt x="f21" y="f95"/>
                  <a:pt x="f21" y="f95"/>
                  <a:pt x="f21" y="f95"/>
                </a:cubicBezTo>
                <a:cubicBezTo>
                  <a:pt x="f21" y="f95"/>
                  <a:pt x="f21" y="f95"/>
                  <a:pt x="f21" y="f95"/>
                </a:cubicBezTo>
                <a:cubicBezTo>
                  <a:pt x="f96" y="f97"/>
                  <a:pt x="f5" y="f97"/>
                  <a:pt x="f5" y="f3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8" name="Google Shape;177;p31">
            <a:extLst>
              <a:ext uri="{FF2B5EF4-FFF2-40B4-BE49-F238E27FC236}">
                <a16:creationId xmlns:a16="http://schemas.microsoft.com/office/drawing/2014/main" id="{B665C2C1-B76F-0CEF-0BA7-D7936E00A30D}"/>
              </a:ext>
            </a:extLst>
          </p:cNvPr>
          <p:cNvSpPr/>
          <p:nvPr/>
        </p:nvSpPr>
        <p:spPr>
          <a:xfrm>
            <a:off x="4438186" y="2160068"/>
            <a:ext cx="209214" cy="173306"/>
          </a:xfrm>
          <a:custGeom>
            <a:avLst/>
            <a:gdLst>
              <a:gd name="f0" fmla="val w"/>
              <a:gd name="f1" fmla="val h"/>
              <a:gd name="f2" fmla="val 0"/>
              <a:gd name="f3" fmla="val 82"/>
              <a:gd name="f4" fmla="val 67"/>
              <a:gd name="f5" fmla="val 2"/>
              <a:gd name="f6" fmla="val 15"/>
              <a:gd name="f7" fmla="val 16"/>
              <a:gd name="f8" fmla="val 3"/>
              <a:gd name="f9" fmla="val 21"/>
              <a:gd name="f10" fmla="val 23"/>
              <a:gd name="f11" fmla="val 25"/>
              <a:gd name="f12" fmla="val 1"/>
              <a:gd name="f13" fmla="val 26"/>
              <a:gd name="f14" fmla="val 27"/>
              <a:gd name="f15" fmla="val 4"/>
              <a:gd name="f16" fmla="val 29"/>
              <a:gd name="f17" fmla="val 31"/>
              <a:gd name="f18" fmla="val 32"/>
              <a:gd name="f19" fmla="val 5"/>
              <a:gd name="f20" fmla="val 35"/>
              <a:gd name="f21" fmla="val 38"/>
              <a:gd name="f22" fmla="val 6"/>
              <a:gd name="f23" fmla="val 41"/>
              <a:gd name="f24" fmla="val 7"/>
              <a:gd name="f25" fmla="val 42"/>
              <a:gd name="f26" fmla="val 8"/>
              <a:gd name="f27" fmla="val 43"/>
              <a:gd name="f28" fmla="val 45"/>
              <a:gd name="f29" fmla="val 46"/>
              <a:gd name="f30" fmla="val 9"/>
              <a:gd name="f31" fmla="val 47"/>
              <a:gd name="f32" fmla="val 11"/>
              <a:gd name="f33" fmla="val 48"/>
              <a:gd name="f34" fmla="val 12"/>
              <a:gd name="f35" fmla="val 49"/>
              <a:gd name="f36" fmla="val 50"/>
              <a:gd name="f37" fmla="val 18"/>
              <a:gd name="f38" fmla="val 51"/>
              <a:gd name="f39" fmla="val 53"/>
              <a:gd name="f40" fmla="val 54"/>
              <a:gd name="f41" fmla="val 56"/>
              <a:gd name="f42" fmla="val 22"/>
              <a:gd name="f43" fmla="val 57"/>
              <a:gd name="f44" fmla="val 30"/>
              <a:gd name="f45" fmla="val 58"/>
              <a:gd name="f46" fmla="val 33"/>
              <a:gd name="f47" fmla="val 36"/>
              <a:gd name="f48" fmla="val 59"/>
              <a:gd name="f49" fmla="val 37"/>
              <a:gd name="f50" fmla="val 62"/>
              <a:gd name="f51" fmla="val 39"/>
              <a:gd name="f52" fmla="val 63"/>
              <a:gd name="f53" fmla="val 64"/>
              <a:gd name="f54" fmla="val 44"/>
              <a:gd name="f55" fmla="val 55"/>
              <a:gd name="f56" fmla="val 60"/>
              <a:gd name="f57" fmla="val 65"/>
              <a:gd name="f58" fmla="val 66"/>
              <a:gd name="f59" fmla="val 69"/>
              <a:gd name="f60" fmla="val 70"/>
              <a:gd name="f61" fmla="val 61"/>
              <a:gd name="f62" fmla="val 76"/>
              <a:gd name="f63" fmla="val 77"/>
              <a:gd name="f64" fmla="val 78"/>
              <a:gd name="f65" fmla="val 52"/>
              <a:gd name="f66" fmla="val 80"/>
              <a:gd name="f67" fmla="val 81"/>
              <a:gd name="f68" fmla="val 74"/>
              <a:gd name="f69" fmla="val 79"/>
              <a:gd name="f70" fmla="val 20"/>
              <a:gd name="f71" fmla="val 19"/>
              <a:gd name="f72" fmla="val 17"/>
              <a:gd name="f73" fmla="val 10"/>
              <a:gd name="f74" fmla="val 72"/>
              <a:gd name="f75" fmla="val 71"/>
              <a:gd name="f76" fmla="val 40"/>
              <a:gd name="f77" fmla="val 13"/>
              <a:gd name="f78" fmla="val 14"/>
              <a:gd name="f79" fmla="*/ f0 1 82"/>
              <a:gd name="f80" fmla="*/ f1 1 67"/>
              <a:gd name="f81" fmla="val f2"/>
              <a:gd name="f82" fmla="val f3"/>
              <a:gd name="f83" fmla="val f4"/>
              <a:gd name="f84" fmla="+- f83 0 f81"/>
              <a:gd name="f85" fmla="+- f82 0 f81"/>
              <a:gd name="f86" fmla="*/ f85 1 82"/>
              <a:gd name="f87" fmla="*/ f84 1 67"/>
              <a:gd name="f88" fmla="*/ f81 1 f86"/>
              <a:gd name="f89" fmla="*/ f82 1 f86"/>
              <a:gd name="f90" fmla="*/ f81 1 f87"/>
              <a:gd name="f91" fmla="*/ f83 1 f87"/>
              <a:gd name="f92" fmla="*/ f88 f79 1"/>
              <a:gd name="f93" fmla="*/ f89 f79 1"/>
              <a:gd name="f94" fmla="*/ f91 f80 1"/>
              <a:gd name="f95" fmla="*/ f90 f8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2" t="f95" r="f93" b="f94"/>
            <a:pathLst>
              <a:path w="82" h="67">
                <a:moveTo>
                  <a:pt x="f5" y="f6"/>
                </a:moveTo>
                <a:cubicBezTo>
                  <a:pt x="f5" y="f7"/>
                  <a:pt x="f8" y="f9"/>
                  <a:pt x="f5" y="f10"/>
                </a:cubicBezTo>
                <a:cubicBezTo>
                  <a:pt x="f2" y="f11"/>
                  <a:pt x="f12" y="f13"/>
                  <a:pt x="f5" y="f14"/>
                </a:cubicBezTo>
                <a:cubicBezTo>
                  <a:pt x="f8" y="f14"/>
                  <a:pt x="f15" y="f16"/>
                  <a:pt x="f15" y="f17"/>
                </a:cubicBezTo>
                <a:cubicBezTo>
                  <a:pt x="f15" y="f18"/>
                  <a:pt x="f19" y="f18"/>
                  <a:pt x="f19" y="f20"/>
                </a:cubicBezTo>
                <a:cubicBezTo>
                  <a:pt x="f19" y="f21"/>
                  <a:pt x="f22" y="f23"/>
                  <a:pt x="f24" y="f25"/>
                </a:cubicBezTo>
                <a:cubicBezTo>
                  <a:pt x="f26" y="f27"/>
                  <a:pt x="f26" y="f28"/>
                  <a:pt x="f24" y="f29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7" y="f36"/>
                  <a:pt x="f37" y="f38"/>
                  <a:pt x="f37" y="f39"/>
                </a:cubicBezTo>
                <a:cubicBezTo>
                  <a:pt x="f37" y="f40"/>
                  <a:pt x="f9" y="f41"/>
                  <a:pt x="f42" y="f40"/>
                </a:cubicBezTo>
                <a:cubicBezTo>
                  <a:pt x="f10" y="f39"/>
                  <a:pt x="f11" y="f40"/>
                  <a:pt x="f14" y="f40"/>
                </a:cubicBezTo>
                <a:cubicBezTo>
                  <a:pt x="f16" y="f40"/>
                  <a:pt x="f16" y="f41"/>
                  <a:pt x="f16" y="f43"/>
                </a:cubicBezTo>
                <a:cubicBezTo>
                  <a:pt x="f44" y="f45"/>
                  <a:pt x="f46" y="f43"/>
                  <a:pt x="f20" y="f45"/>
                </a:cubicBezTo>
                <a:cubicBezTo>
                  <a:pt x="f47" y="f48"/>
                  <a:pt x="f49" y="f50"/>
                  <a:pt x="f51" y="f52"/>
                </a:cubicBezTo>
                <a:cubicBezTo>
                  <a:pt x="f23" y="f53"/>
                  <a:pt x="f25" y="f50"/>
                  <a:pt x="f54" y="f52"/>
                </a:cubicBezTo>
                <a:cubicBezTo>
                  <a:pt x="f28" y="f52"/>
                  <a:pt x="f35" y="f53"/>
                  <a:pt x="f38" y="f52"/>
                </a:cubicBezTo>
                <a:cubicBezTo>
                  <a:pt x="f39" y="f52"/>
                  <a:pt x="f55" y="f53"/>
                  <a:pt x="f43" y="f53"/>
                </a:cubicBezTo>
                <a:cubicBezTo>
                  <a:pt x="f56" y="f53"/>
                  <a:pt x="f53" y="f57"/>
                  <a:pt x="f57" y="f58"/>
                </a:cubicBezTo>
                <a:cubicBezTo>
                  <a:pt x="f57" y="f58"/>
                  <a:pt x="f4" y="f58"/>
                  <a:pt x="f59" y="f4"/>
                </a:cubicBezTo>
                <a:cubicBezTo>
                  <a:pt x="f60" y="f58"/>
                  <a:pt x="f59" y="f50"/>
                  <a:pt x="f59" y="f61"/>
                </a:cubicBezTo>
                <a:cubicBezTo>
                  <a:pt x="f59" y="f56"/>
                  <a:pt x="f62" y="f55"/>
                  <a:pt x="f63" y="f39"/>
                </a:cubicBezTo>
                <a:cubicBezTo>
                  <a:pt x="f64" y="f65"/>
                  <a:pt x="f66" y="f65"/>
                  <a:pt x="f67" y="f36"/>
                </a:cubicBezTo>
                <a:cubicBezTo>
                  <a:pt x="f3" y="f35"/>
                  <a:pt x="f64" y="f27"/>
                  <a:pt x="f63" y="f25"/>
                </a:cubicBezTo>
                <a:cubicBezTo>
                  <a:pt x="f63" y="f23"/>
                  <a:pt x="f62" y="f47"/>
                  <a:pt x="f63" y="f20"/>
                </a:cubicBezTo>
                <a:cubicBezTo>
                  <a:pt x="f63" y="f46"/>
                  <a:pt x="f68" y="f18"/>
                  <a:pt x="f68" y="f44"/>
                </a:cubicBezTo>
                <a:cubicBezTo>
                  <a:pt x="f68" y="f16"/>
                  <a:pt x="f63" y="f14"/>
                  <a:pt x="f69" y="f13"/>
                </a:cubicBezTo>
                <a:cubicBezTo>
                  <a:pt x="f67" y="f11"/>
                  <a:pt x="f66" y="f70"/>
                  <a:pt x="f64" y="f71"/>
                </a:cubicBezTo>
                <a:cubicBezTo>
                  <a:pt x="f63" y="f72"/>
                  <a:pt x="f62" y="f6"/>
                  <a:pt x="f63" y="f34"/>
                </a:cubicBezTo>
                <a:cubicBezTo>
                  <a:pt x="f64" y="f73"/>
                  <a:pt x="f74" y="f26"/>
                  <a:pt x="f75" y="f26"/>
                </a:cubicBezTo>
                <a:cubicBezTo>
                  <a:pt x="f60" y="f26"/>
                  <a:pt x="f60" y="f26"/>
                  <a:pt x="f60" y="f24"/>
                </a:cubicBezTo>
                <a:cubicBezTo>
                  <a:pt x="f53" y="f26"/>
                  <a:pt x="f36" y="f24"/>
                  <a:pt x="f33" y="f22"/>
                </a:cubicBezTo>
                <a:cubicBezTo>
                  <a:pt x="f33" y="f22"/>
                  <a:pt x="f29" y="f19"/>
                  <a:pt x="f54" y="f19"/>
                </a:cubicBezTo>
                <a:cubicBezTo>
                  <a:pt x="f27" y="f22"/>
                  <a:pt x="f25" y="f24"/>
                  <a:pt x="f76" y="f24"/>
                </a:cubicBezTo>
                <a:cubicBezTo>
                  <a:pt x="f47" y="f24"/>
                  <a:pt x="f47" y="f15"/>
                  <a:pt x="f47" y="f5"/>
                </a:cubicBezTo>
                <a:cubicBezTo>
                  <a:pt x="f20" y="f2"/>
                  <a:pt x="f9" y="f8"/>
                  <a:pt x="f72" y="f24"/>
                </a:cubicBezTo>
                <a:cubicBezTo>
                  <a:pt x="f77" y="f32"/>
                  <a:pt x="f15" y="f73"/>
                  <a:pt x="f15" y="f34"/>
                </a:cubicBezTo>
                <a:cubicBezTo>
                  <a:pt x="f15" y="f77"/>
                  <a:pt x="f8" y="f78"/>
                  <a:pt x="f5" y="f78"/>
                </a:cubicBezTo>
                <a:cubicBezTo>
                  <a:pt x="f5" y="f78"/>
                  <a:pt x="f5" y="f78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9" name="Google Shape;178;p31">
            <a:extLst>
              <a:ext uri="{FF2B5EF4-FFF2-40B4-BE49-F238E27FC236}">
                <a16:creationId xmlns:a16="http://schemas.microsoft.com/office/drawing/2014/main" id="{EB9EA22B-ECA2-8B8E-2A25-7C2C78692172}"/>
              </a:ext>
            </a:extLst>
          </p:cNvPr>
          <p:cNvSpPr/>
          <p:nvPr/>
        </p:nvSpPr>
        <p:spPr>
          <a:xfrm>
            <a:off x="4469459" y="2439097"/>
            <a:ext cx="78729" cy="74121"/>
          </a:xfrm>
          <a:custGeom>
            <a:avLst/>
            <a:gdLst>
              <a:gd name="f0" fmla="val w"/>
              <a:gd name="f1" fmla="val h"/>
              <a:gd name="f2" fmla="val 0"/>
              <a:gd name="f3" fmla="val 31"/>
              <a:gd name="f4" fmla="val 29"/>
              <a:gd name="f5" fmla="val 23"/>
              <a:gd name="f6" fmla="val 27"/>
              <a:gd name="f7" fmla="val 22"/>
              <a:gd name="f8" fmla="val 25"/>
              <a:gd name="f9" fmla="val 28"/>
              <a:gd name="f10" fmla="val 17"/>
              <a:gd name="f11" fmla="val 30"/>
              <a:gd name="f12" fmla="val 10"/>
              <a:gd name="f13" fmla="val 6"/>
              <a:gd name="f14" fmla="val 26"/>
              <a:gd name="f15" fmla="val 3"/>
              <a:gd name="f16" fmla="val 2"/>
              <a:gd name="f17" fmla="val 11"/>
              <a:gd name="f18" fmla="val 1"/>
              <a:gd name="f19" fmla="val 8"/>
              <a:gd name="f20" fmla="val 4"/>
              <a:gd name="f21" fmla="val 7"/>
              <a:gd name="f22" fmla="val 13"/>
              <a:gd name="f23" fmla="val 18"/>
              <a:gd name="f24" fmla="val 19"/>
              <a:gd name="f25" fmla="val 15"/>
              <a:gd name="f26" fmla="val 21"/>
              <a:gd name="f27" fmla="*/ f0 1 31"/>
              <a:gd name="f28" fmla="*/ f1 1 29"/>
              <a:gd name="f29" fmla="val f2"/>
              <a:gd name="f30" fmla="val f3"/>
              <a:gd name="f31" fmla="val f4"/>
              <a:gd name="f32" fmla="+- f31 0 f29"/>
              <a:gd name="f33" fmla="+- f30 0 f29"/>
              <a:gd name="f34" fmla="*/ f33 1 31"/>
              <a:gd name="f35" fmla="*/ f32 1 29"/>
              <a:gd name="f36" fmla="*/ f29 1 f34"/>
              <a:gd name="f37" fmla="*/ f30 1 f34"/>
              <a:gd name="f38" fmla="*/ f29 1 f35"/>
              <a:gd name="f39" fmla="*/ f31 1 f35"/>
              <a:gd name="f40" fmla="*/ f36 f27 1"/>
              <a:gd name="f41" fmla="*/ f37 f27 1"/>
              <a:gd name="f42" fmla="*/ f39 f28 1"/>
              <a:gd name="f43" fmla="*/ f38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3" r="f41" b="f42"/>
            <a:pathLst>
              <a:path w="31" h="29">
                <a:moveTo>
                  <a:pt x="f5" y="f6"/>
                </a:moveTo>
                <a:cubicBezTo>
                  <a:pt x="f7" y="f8"/>
                  <a:pt x="f9" y="f10"/>
                  <a:pt x="f4" y="f10"/>
                </a:cubicBezTo>
                <a:cubicBezTo>
                  <a:pt x="f11" y="f10"/>
                  <a:pt x="f3" y="f12"/>
                  <a:pt x="f11" y="f13"/>
                </a:cubicBezTo>
                <a:cubicBezTo>
                  <a:pt x="f14" y="f15"/>
                  <a:pt x="f5" y="f16"/>
                  <a:pt x="f5" y="f16"/>
                </a:cubicBezTo>
                <a:cubicBezTo>
                  <a:pt x="f5" y="f16"/>
                  <a:pt x="f17" y="f16"/>
                  <a:pt x="f12" y="f18"/>
                </a:cubicBezTo>
                <a:cubicBezTo>
                  <a:pt x="f19" y="f2"/>
                  <a:pt x="f13" y="f15"/>
                  <a:pt x="f20" y="f16"/>
                </a:cubicBezTo>
                <a:cubicBezTo>
                  <a:pt x="f16" y="f18"/>
                  <a:pt x="f2" y="f16"/>
                  <a:pt x="f2" y="f20"/>
                </a:cubicBezTo>
                <a:cubicBezTo>
                  <a:pt x="f18" y="f13"/>
                  <a:pt x="f20" y="f21"/>
                  <a:pt x="f20" y="f12"/>
                </a:cubicBezTo>
                <a:cubicBezTo>
                  <a:pt x="f20" y="f22"/>
                  <a:pt x="f17" y="f10"/>
                  <a:pt x="f17" y="f23"/>
                </a:cubicBezTo>
                <a:cubicBezTo>
                  <a:pt x="f17" y="f24"/>
                  <a:pt x="f25" y="f7"/>
                  <a:pt x="f23" y="f14"/>
                </a:cubicBezTo>
                <a:cubicBezTo>
                  <a:pt x="f24" y="f6"/>
                  <a:pt x="f26" y="f9"/>
                  <a:pt x="f7" y="f4"/>
                </a:cubicBezTo>
                <a:cubicBezTo>
                  <a:pt x="f5" y="f9"/>
                  <a:pt x="f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70" name="Google Shape;179;p31">
            <a:extLst>
              <a:ext uri="{FF2B5EF4-FFF2-40B4-BE49-F238E27FC236}">
                <a16:creationId xmlns:a16="http://schemas.microsoft.com/office/drawing/2014/main" id="{5345E6B7-8285-105C-B221-5DFEC6BE285A}"/>
              </a:ext>
            </a:extLst>
          </p:cNvPr>
          <p:cNvSpPr/>
          <p:nvPr/>
        </p:nvSpPr>
        <p:spPr>
          <a:xfrm>
            <a:off x="4430633" y="2405310"/>
            <a:ext cx="115397" cy="100273"/>
          </a:xfrm>
          <a:custGeom>
            <a:avLst/>
            <a:gdLst>
              <a:gd name="f0" fmla="val w"/>
              <a:gd name="f1" fmla="val h"/>
              <a:gd name="f2" fmla="val 0"/>
              <a:gd name="f3" fmla="val 45"/>
              <a:gd name="f4" fmla="val 39"/>
              <a:gd name="f5" fmla="val 26"/>
              <a:gd name="f6" fmla="val 31"/>
              <a:gd name="f7" fmla="val 30"/>
              <a:gd name="f8" fmla="val 19"/>
              <a:gd name="f9" fmla="val 23"/>
              <a:gd name="f10" fmla="val 20"/>
              <a:gd name="f11" fmla="val 16"/>
              <a:gd name="f12" fmla="val 15"/>
              <a:gd name="f13" fmla="val 17"/>
              <a:gd name="f14" fmla="val 14"/>
              <a:gd name="f15" fmla="val 21"/>
              <a:gd name="f16" fmla="val 13"/>
              <a:gd name="f17" fmla="val 25"/>
              <a:gd name="f18" fmla="val 38"/>
              <a:gd name="f19" fmla="val 41"/>
              <a:gd name="f20" fmla="val 18"/>
              <a:gd name="f21" fmla="val 44"/>
              <a:gd name="f22" fmla="val 12"/>
              <a:gd name="f23" fmla="val 42"/>
              <a:gd name="f24" fmla="val 11"/>
              <a:gd name="f25" fmla="val 40"/>
              <a:gd name="f26" fmla="val 8"/>
              <a:gd name="f27" fmla="val 6"/>
              <a:gd name="f28" fmla="val 7"/>
              <a:gd name="f29" fmla="val 37"/>
              <a:gd name="f30" fmla="val 35"/>
              <a:gd name="f31" fmla="val 28"/>
              <a:gd name="f32" fmla="val 5"/>
              <a:gd name="f33" fmla="val 27"/>
              <a:gd name="f34" fmla="val 3"/>
              <a:gd name="f35" fmla="val 1"/>
              <a:gd name="f36" fmla="val 10"/>
              <a:gd name="f37" fmla="val 2"/>
              <a:gd name="f38" fmla="val 4"/>
              <a:gd name="f39" fmla="val 32"/>
              <a:gd name="f40" fmla="val 22"/>
              <a:gd name="f41" fmla="val 34"/>
              <a:gd name="f42" fmla="val 36"/>
              <a:gd name="f43" fmla="val 33"/>
              <a:gd name="f44" fmla="*/ f0 1 45"/>
              <a:gd name="f45" fmla="*/ f1 1 39"/>
              <a:gd name="f46" fmla="val f2"/>
              <a:gd name="f47" fmla="val f3"/>
              <a:gd name="f48" fmla="val f4"/>
              <a:gd name="f49" fmla="+- f48 0 f46"/>
              <a:gd name="f50" fmla="+- f47 0 f46"/>
              <a:gd name="f51" fmla="*/ f50 1 45"/>
              <a:gd name="f52" fmla="*/ f49 1 39"/>
              <a:gd name="f53" fmla="*/ f46 1 f51"/>
              <a:gd name="f54" fmla="*/ f47 1 f51"/>
              <a:gd name="f55" fmla="*/ f46 1 f52"/>
              <a:gd name="f56" fmla="*/ f48 1 f52"/>
              <a:gd name="f57" fmla="*/ f53 f44 1"/>
              <a:gd name="f58" fmla="*/ f54 f44 1"/>
              <a:gd name="f59" fmla="*/ f56 f45 1"/>
              <a:gd name="f60" fmla="*/ f55 f4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60" r="f58" b="f59"/>
            <a:pathLst>
              <a:path w="45" h="39">
                <a:moveTo>
                  <a:pt x="f5" y="f6"/>
                </a:moveTo>
                <a:cubicBezTo>
                  <a:pt x="f5" y="f7"/>
                  <a:pt x="f8" y="f5"/>
                  <a:pt x="f8" y="f9"/>
                </a:cubicBezTo>
                <a:cubicBezTo>
                  <a:pt x="f8" y="f10"/>
                  <a:pt x="f11" y="f8"/>
                  <a:pt x="f12" y="f13"/>
                </a:cubicBezTo>
                <a:cubicBezTo>
                  <a:pt x="f12" y="f12"/>
                  <a:pt x="f13" y="f14"/>
                  <a:pt x="f8" y="f12"/>
                </a:cubicBezTo>
                <a:cubicBezTo>
                  <a:pt x="f15" y="f11"/>
                  <a:pt x="f9" y="f16"/>
                  <a:pt x="f17" y="f14"/>
                </a:cubicBezTo>
                <a:cubicBezTo>
                  <a:pt x="f5" y="f12"/>
                  <a:pt x="f18" y="f12"/>
                  <a:pt x="f18" y="f12"/>
                </a:cubicBezTo>
                <a:cubicBezTo>
                  <a:pt x="f18" y="f12"/>
                  <a:pt x="f19" y="f11"/>
                  <a:pt x="f3" y="f8"/>
                </a:cubicBezTo>
                <a:cubicBezTo>
                  <a:pt x="f3" y="f20"/>
                  <a:pt x="f3" y="f20"/>
                  <a:pt x="f3" y="f13"/>
                </a:cubicBezTo>
                <a:cubicBezTo>
                  <a:pt x="f21" y="f12"/>
                  <a:pt x="f3" y="f22"/>
                  <a:pt x="f23" y="f24"/>
                </a:cubicBezTo>
                <a:cubicBezTo>
                  <a:pt x="f19" y="f24"/>
                  <a:pt x="f25" y="f26"/>
                  <a:pt x="f25" y="f27"/>
                </a:cubicBezTo>
                <a:cubicBezTo>
                  <a:pt x="f4" y="f28"/>
                  <a:pt x="f18" y="f28"/>
                  <a:pt x="f29" y="f28"/>
                </a:cubicBezTo>
                <a:cubicBezTo>
                  <a:pt x="f30" y="f26"/>
                  <a:pt x="f7" y="f28"/>
                  <a:pt x="f31" y="f32"/>
                </a:cubicBezTo>
                <a:cubicBezTo>
                  <a:pt x="f33" y="f34"/>
                  <a:pt x="f9" y="f35"/>
                  <a:pt x="f15" y="f2"/>
                </a:cubicBezTo>
                <a:cubicBezTo>
                  <a:pt x="f15" y="f35"/>
                  <a:pt x="f20" y="f34"/>
                  <a:pt x="f11" y="f34"/>
                </a:cubicBezTo>
                <a:cubicBezTo>
                  <a:pt x="f12" y="f34"/>
                  <a:pt x="f11" y="f28"/>
                  <a:pt x="f14" y="f28"/>
                </a:cubicBezTo>
                <a:cubicBezTo>
                  <a:pt x="f16" y="f28"/>
                  <a:pt x="f22" y="f36"/>
                  <a:pt x="f24" y="f24"/>
                </a:cubicBezTo>
                <a:cubicBezTo>
                  <a:pt x="f24" y="f22"/>
                  <a:pt x="f26" y="f36"/>
                  <a:pt x="f27" y="f24"/>
                </a:cubicBezTo>
                <a:cubicBezTo>
                  <a:pt x="f32" y="f24"/>
                  <a:pt x="f37" y="f22"/>
                  <a:pt x="f2" y="f22"/>
                </a:cubicBezTo>
                <a:cubicBezTo>
                  <a:pt x="f2" y="f14"/>
                  <a:pt x="f2" y="f11"/>
                  <a:pt x="f37" y="f11"/>
                </a:cubicBezTo>
                <a:cubicBezTo>
                  <a:pt x="f38" y="f11"/>
                  <a:pt x="f26" y="f12"/>
                  <a:pt x="f26" y="f20"/>
                </a:cubicBezTo>
                <a:cubicBezTo>
                  <a:pt x="f26" y="f15"/>
                  <a:pt x="f14" y="f31"/>
                  <a:pt x="f11" y="f7"/>
                </a:cubicBezTo>
                <a:cubicBezTo>
                  <a:pt x="f20" y="f39"/>
                  <a:pt x="f40" y="f39"/>
                  <a:pt x="f40" y="f41"/>
                </a:cubicBezTo>
                <a:cubicBezTo>
                  <a:pt x="f9" y="f42"/>
                  <a:pt x="f5" y="f29"/>
                  <a:pt x="f7" y="f18"/>
                </a:cubicBezTo>
                <a:cubicBezTo>
                  <a:pt x="f6" y="f18"/>
                  <a:pt x="f39" y="f18"/>
                  <a:pt x="f43" y="f4"/>
                </a:cubicBezTo>
                <a:cubicBezTo>
                  <a:pt x="f7" y="f30"/>
                  <a:pt x="f5" y="f39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71" name="Google Shape;180;p31">
            <a:extLst>
              <a:ext uri="{FF2B5EF4-FFF2-40B4-BE49-F238E27FC236}">
                <a16:creationId xmlns:a16="http://schemas.microsoft.com/office/drawing/2014/main" id="{F1327D9F-39FA-5294-163E-FBEC0C075C64}"/>
              </a:ext>
            </a:extLst>
          </p:cNvPr>
          <p:cNvSpPr/>
          <p:nvPr/>
        </p:nvSpPr>
        <p:spPr>
          <a:xfrm>
            <a:off x="4540636" y="2511033"/>
            <a:ext cx="40983" cy="79571"/>
          </a:xfrm>
          <a:custGeom>
            <a:avLst/>
            <a:gdLst>
              <a:gd name="f0" fmla="val w"/>
              <a:gd name="f1" fmla="val h"/>
              <a:gd name="f2" fmla="val 0"/>
              <a:gd name="f3" fmla="val 16"/>
              <a:gd name="f4" fmla="val 31"/>
              <a:gd name="f5" fmla="val 11"/>
              <a:gd name="f6" fmla="val 26"/>
              <a:gd name="f7" fmla="val 13"/>
              <a:gd name="f8" fmla="val 12"/>
              <a:gd name="f9" fmla="val 24"/>
              <a:gd name="f10" fmla="val 23"/>
              <a:gd name="f11" fmla="val 14"/>
              <a:gd name="f12" fmla="val 22"/>
              <a:gd name="f13" fmla="val 19"/>
              <a:gd name="f14" fmla="val 18"/>
              <a:gd name="f15" fmla="val 15"/>
              <a:gd name="f16" fmla="val 7"/>
              <a:gd name="f17" fmla="val 4"/>
              <a:gd name="f18" fmla="val 3"/>
              <a:gd name="f19" fmla="val 6"/>
              <a:gd name="f20" fmla="val 5"/>
              <a:gd name="f21" fmla="val 1"/>
              <a:gd name="f22" fmla="val 8"/>
              <a:gd name="f23" fmla="val 9"/>
              <a:gd name="f24" fmla="val 30"/>
              <a:gd name="f25" fmla="val 29"/>
              <a:gd name="f26" fmla="val 10"/>
              <a:gd name="f27" fmla="val 27"/>
              <a:gd name="f28" fmla="*/ f0 1 16"/>
              <a:gd name="f29" fmla="*/ f1 1 31"/>
              <a:gd name="f30" fmla="val f2"/>
              <a:gd name="f31" fmla="val f3"/>
              <a:gd name="f32" fmla="val f4"/>
              <a:gd name="f33" fmla="+- f32 0 f30"/>
              <a:gd name="f34" fmla="+- f31 0 f30"/>
              <a:gd name="f35" fmla="*/ f34 1 16"/>
              <a:gd name="f36" fmla="*/ f33 1 31"/>
              <a:gd name="f37" fmla="*/ f30 1 f35"/>
              <a:gd name="f38" fmla="*/ f31 1 f35"/>
              <a:gd name="f39" fmla="*/ f30 1 f36"/>
              <a:gd name="f40" fmla="*/ f32 1 f36"/>
              <a:gd name="f41" fmla="*/ f37 f28 1"/>
              <a:gd name="f42" fmla="*/ f38 f28 1"/>
              <a:gd name="f43" fmla="*/ f40 f29 1"/>
              <a:gd name="f44" fmla="*/ f3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16" h="31">
                <a:moveTo>
                  <a:pt x="f5" y="f6"/>
                </a:moveTo>
                <a:cubicBezTo>
                  <a:pt x="f7" y="f6"/>
                  <a:pt x="f8" y="f9"/>
                  <a:pt x="f7" y="f10"/>
                </a:cubicBezTo>
                <a:cubicBezTo>
                  <a:pt x="f11" y="f12"/>
                  <a:pt x="f3" y="f13"/>
                  <a:pt x="f3" y="f14"/>
                </a:cubicBezTo>
                <a:cubicBezTo>
                  <a:pt x="f3" y="f14"/>
                  <a:pt x="f3" y="f14"/>
                  <a:pt x="f3" y="f14"/>
                </a:cubicBezTo>
                <a:cubicBezTo>
                  <a:pt x="f11" y="f3"/>
                  <a:pt x="f8" y="f15"/>
                  <a:pt x="f5" y="f7"/>
                </a:cubicBezTo>
                <a:cubicBezTo>
                  <a:pt x="f5" y="f5"/>
                  <a:pt x="f5" y="f16"/>
                  <a:pt x="f8" y="f17"/>
                </a:cubicBezTo>
                <a:cubicBezTo>
                  <a:pt x="f5" y="f18"/>
                  <a:pt x="f19" y="f2"/>
                  <a:pt x="f20" y="f2"/>
                </a:cubicBezTo>
                <a:cubicBezTo>
                  <a:pt x="f18" y="f2"/>
                  <a:pt x="f21" y="f18"/>
                  <a:pt x="f21" y="f19"/>
                </a:cubicBezTo>
                <a:cubicBezTo>
                  <a:pt x="f17" y="f22"/>
                  <a:pt x="f20" y="f23"/>
                  <a:pt x="f18" y="f5"/>
                </a:cubicBezTo>
                <a:cubicBezTo>
                  <a:pt x="f21" y="f11"/>
                  <a:pt x="f2" y="f12"/>
                  <a:pt x="f18" y="f9"/>
                </a:cubicBezTo>
                <a:cubicBezTo>
                  <a:pt x="f20" y="f6"/>
                  <a:pt x="f19" y="f24"/>
                  <a:pt x="f22" y="f4"/>
                </a:cubicBezTo>
                <a:cubicBezTo>
                  <a:pt x="f23" y="f25"/>
                  <a:pt x="f26" y="f27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72" name="Google Shape;181;p31">
            <a:extLst>
              <a:ext uri="{FF2B5EF4-FFF2-40B4-BE49-F238E27FC236}">
                <a16:creationId xmlns:a16="http://schemas.microsoft.com/office/drawing/2014/main" id="{30B5A847-617F-3A92-03C0-71BD0CFABEBA}"/>
              </a:ext>
            </a:extLst>
          </p:cNvPr>
          <p:cNvSpPr/>
          <p:nvPr/>
        </p:nvSpPr>
        <p:spPr>
          <a:xfrm>
            <a:off x="4344360" y="2335551"/>
            <a:ext cx="157450" cy="71935"/>
          </a:xfrm>
          <a:custGeom>
            <a:avLst/>
            <a:gdLst>
              <a:gd name="f0" fmla="val w"/>
              <a:gd name="f1" fmla="val h"/>
              <a:gd name="f2" fmla="val 0"/>
              <a:gd name="f3" fmla="val 62"/>
              <a:gd name="f4" fmla="val 28"/>
              <a:gd name="f5" fmla="val 52"/>
              <a:gd name="f6" fmla="val 2"/>
              <a:gd name="f7" fmla="val 50"/>
              <a:gd name="f8" fmla="val 45"/>
              <a:gd name="f9" fmla="val 44"/>
              <a:gd name="f10" fmla="val 43"/>
              <a:gd name="f11" fmla="val 4"/>
              <a:gd name="f12" fmla="val 42"/>
              <a:gd name="f13" fmla="val 5"/>
              <a:gd name="f14" fmla="val 38"/>
              <a:gd name="f15" fmla="val 36"/>
              <a:gd name="f16" fmla="val 35"/>
              <a:gd name="f17" fmla="val 32"/>
              <a:gd name="f18" fmla="val 6"/>
              <a:gd name="f19" fmla="val 31"/>
              <a:gd name="f20" fmla="val 7"/>
              <a:gd name="f21" fmla="val 9"/>
              <a:gd name="f22" fmla="val 27"/>
              <a:gd name="f23" fmla="val 8"/>
              <a:gd name="f24" fmla="val 12"/>
              <a:gd name="f25" fmla="val 29"/>
              <a:gd name="f26" fmla="val 17"/>
              <a:gd name="f27" fmla="val 26"/>
              <a:gd name="f28" fmla="val 15"/>
              <a:gd name="f29" fmla="val 25"/>
              <a:gd name="f30" fmla="val 23"/>
              <a:gd name="f31" fmla="val 14"/>
              <a:gd name="f32" fmla="val 16"/>
              <a:gd name="f33" fmla="val 18"/>
              <a:gd name="f34" fmla="val 11"/>
              <a:gd name="f35" fmla="val 10"/>
              <a:gd name="f36" fmla="val 20"/>
              <a:gd name="f37" fmla="val 3"/>
              <a:gd name="f38" fmla="val 1"/>
              <a:gd name="f39" fmla="val 21"/>
              <a:gd name="f40" fmla="val 22"/>
              <a:gd name="f41" fmla="val 24"/>
              <a:gd name="f42" fmla="val 34"/>
              <a:gd name="f43" fmla="val 39"/>
              <a:gd name="f44" fmla="val 40"/>
              <a:gd name="f45" fmla="val 48"/>
              <a:gd name="f46" fmla="val 51"/>
              <a:gd name="f47" fmla="val 53"/>
              <a:gd name="f48" fmla="val 54"/>
              <a:gd name="f49" fmla="val 55"/>
              <a:gd name="f50" fmla="val 56"/>
              <a:gd name="f51" fmla="val 19"/>
              <a:gd name="f52" fmla="val 57"/>
              <a:gd name="f53" fmla="val 59"/>
              <a:gd name="f54" fmla="val 61"/>
              <a:gd name="f55" fmla="val 60"/>
              <a:gd name="f56" fmla="*/ f0 1 62"/>
              <a:gd name="f57" fmla="*/ f1 1 28"/>
              <a:gd name="f58" fmla="val f2"/>
              <a:gd name="f59" fmla="val f3"/>
              <a:gd name="f60" fmla="val f4"/>
              <a:gd name="f61" fmla="+- f60 0 f58"/>
              <a:gd name="f62" fmla="+- f59 0 f58"/>
              <a:gd name="f63" fmla="*/ f62 1 62"/>
              <a:gd name="f64" fmla="*/ f61 1 28"/>
              <a:gd name="f65" fmla="*/ f58 1 f63"/>
              <a:gd name="f66" fmla="*/ f59 1 f63"/>
              <a:gd name="f67" fmla="*/ f58 1 f64"/>
              <a:gd name="f68" fmla="*/ f60 1 f64"/>
              <a:gd name="f69" fmla="*/ f65 f56 1"/>
              <a:gd name="f70" fmla="*/ f66 f56 1"/>
              <a:gd name="f71" fmla="*/ f68 f57 1"/>
              <a:gd name="f72" fmla="*/ f67 f5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9" t="f72" r="f70" b="f71"/>
            <a:pathLst>
              <a:path w="62" h="28">
                <a:moveTo>
                  <a:pt x="f5" y="f6"/>
                </a:moveTo>
                <a:cubicBezTo>
                  <a:pt x="f7" y="f2"/>
                  <a:pt x="f8" y="f2"/>
                  <a:pt x="f8" y="f2"/>
                </a:cubicBezTo>
                <a:cubicBezTo>
                  <a:pt x="f8" y="f2"/>
                  <a:pt x="f9" y="f6"/>
                  <a:pt x="f10" y="f11"/>
                </a:cubicBezTo>
                <a:cubicBezTo>
                  <a:pt x="f12" y="f13"/>
                  <a:pt x="f14" y="f13"/>
                  <a:pt x="f15" y="f11"/>
                </a:cubicBezTo>
                <a:cubicBezTo>
                  <a:pt x="f16" y="f13"/>
                  <a:pt x="f17" y="f18"/>
                  <a:pt x="f19" y="f20"/>
                </a:cubicBezTo>
                <a:cubicBezTo>
                  <a:pt x="f19" y="f21"/>
                  <a:pt x="f22" y="f23"/>
                  <a:pt x="f4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26" y="f28"/>
                  <a:pt x="f32" y="f26"/>
                </a:cubicBezTo>
                <a:cubicBezTo>
                  <a:pt x="f31" y="f33"/>
                  <a:pt x="f24" y="f33"/>
                  <a:pt x="f34" y="f26"/>
                </a:cubicBezTo>
                <a:cubicBezTo>
                  <a:pt x="f35" y="f32"/>
                  <a:pt x="f20" y="f32"/>
                  <a:pt x="f18" y="f33"/>
                </a:cubicBezTo>
                <a:cubicBezTo>
                  <a:pt x="f13" y="f36"/>
                  <a:pt x="f37" y="f32"/>
                  <a:pt x="f38" y="f32"/>
                </a:cubicBezTo>
                <a:cubicBezTo>
                  <a:pt x="f2" y="f26"/>
                  <a:pt x="f2" y="f36"/>
                  <a:pt x="f2" y="f39"/>
                </a:cubicBezTo>
                <a:cubicBezTo>
                  <a:pt x="f2" y="f40"/>
                  <a:pt x="f37" y="f41"/>
                  <a:pt x="f13" y="f30"/>
                </a:cubicBezTo>
                <a:cubicBezTo>
                  <a:pt x="f18" y="f40"/>
                  <a:pt x="f23" y="f30"/>
                  <a:pt x="f35" y="f41"/>
                </a:cubicBezTo>
                <a:cubicBezTo>
                  <a:pt x="f34" y="f29"/>
                  <a:pt x="f31" y="f41"/>
                  <a:pt x="f28" y="f30"/>
                </a:cubicBezTo>
                <a:cubicBezTo>
                  <a:pt x="f32" y="f40"/>
                  <a:pt x="f39" y="f40"/>
                  <a:pt x="f40" y="f40"/>
                </a:cubicBezTo>
                <a:cubicBezTo>
                  <a:pt x="f40" y="f40"/>
                  <a:pt x="f40" y="f29"/>
                  <a:pt x="f30" y="f29"/>
                </a:cubicBezTo>
                <a:cubicBezTo>
                  <a:pt x="f41" y="f27"/>
                  <a:pt x="f4" y="f27"/>
                  <a:pt x="f19" y="f27"/>
                </a:cubicBezTo>
                <a:cubicBezTo>
                  <a:pt x="f42" y="f27"/>
                  <a:pt x="f43" y="f4"/>
                  <a:pt x="f44" y="f4"/>
                </a:cubicBezTo>
                <a:cubicBezTo>
                  <a:pt x="f12" y="f4"/>
                  <a:pt x="f9" y="f29"/>
                  <a:pt x="f45" y="f29"/>
                </a:cubicBezTo>
                <a:cubicBezTo>
                  <a:pt x="f46" y="f29"/>
                  <a:pt x="f47" y="f30"/>
                  <a:pt x="f47" y="f41"/>
                </a:cubicBezTo>
                <a:cubicBezTo>
                  <a:pt x="f48" y="f41"/>
                  <a:pt x="f48" y="f41"/>
                  <a:pt x="f48" y="f41"/>
                </a:cubicBezTo>
                <a:cubicBezTo>
                  <a:pt x="f48" y="f40"/>
                  <a:pt x="f48" y="f40"/>
                  <a:pt x="f49" y="f40"/>
                </a:cubicBezTo>
                <a:cubicBezTo>
                  <a:pt x="f50" y="f39"/>
                  <a:pt x="f49" y="f51"/>
                  <a:pt x="f50" y="f33"/>
                </a:cubicBezTo>
                <a:cubicBezTo>
                  <a:pt x="f52" y="f26"/>
                  <a:pt x="f49" y="f31"/>
                  <a:pt x="f52" y="f28"/>
                </a:cubicBezTo>
                <a:cubicBezTo>
                  <a:pt x="f53" y="f28"/>
                  <a:pt x="f54" y="f28"/>
                  <a:pt x="f54" y="f24"/>
                </a:cubicBezTo>
                <a:cubicBezTo>
                  <a:pt x="f54" y="f24"/>
                  <a:pt x="f54" y="f34"/>
                  <a:pt x="f3" y="f35"/>
                </a:cubicBezTo>
                <a:cubicBezTo>
                  <a:pt x="f55" y="f20"/>
                  <a:pt x="f53" y="f37"/>
                  <a:pt x="f53" y="f37"/>
                </a:cubicBezTo>
                <a:cubicBezTo>
                  <a:pt x="f53" y="f37"/>
                  <a:pt x="f49" y="f13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73" name="Google Shape;182;p31">
            <a:extLst>
              <a:ext uri="{FF2B5EF4-FFF2-40B4-BE49-F238E27FC236}">
                <a16:creationId xmlns:a16="http://schemas.microsoft.com/office/drawing/2014/main" id="{2DCEFFAE-2FE7-751C-1F04-B47313CFB764}"/>
              </a:ext>
            </a:extLst>
          </p:cNvPr>
          <p:cNvSpPr/>
          <p:nvPr/>
        </p:nvSpPr>
        <p:spPr>
          <a:xfrm>
            <a:off x="4482397" y="2343186"/>
            <a:ext cx="136958" cy="82835"/>
          </a:xfrm>
          <a:custGeom>
            <a:avLst/>
            <a:gdLst>
              <a:gd name="f0" fmla="val w"/>
              <a:gd name="f1" fmla="val h"/>
              <a:gd name="f2" fmla="val 0"/>
              <a:gd name="f3" fmla="val 54"/>
              <a:gd name="f4" fmla="val 32"/>
              <a:gd name="f5" fmla="val 52"/>
              <a:gd name="f6" fmla="val 6"/>
              <a:gd name="f7" fmla="val 51"/>
              <a:gd name="f8" fmla="val 50"/>
              <a:gd name="f9" fmla="val 5"/>
              <a:gd name="f10" fmla="val 48"/>
              <a:gd name="f11" fmla="val 46"/>
              <a:gd name="f12" fmla="val 4"/>
              <a:gd name="f13" fmla="val 45"/>
              <a:gd name="f14" fmla="val 3"/>
              <a:gd name="f15" fmla="val 44"/>
              <a:gd name="f16" fmla="val 2"/>
              <a:gd name="f17" fmla="val 38"/>
              <a:gd name="f18" fmla="val 1"/>
              <a:gd name="f19" fmla="val 37"/>
              <a:gd name="f20" fmla="val 36"/>
              <a:gd name="f21" fmla="val 31"/>
              <a:gd name="f22" fmla="val 29"/>
              <a:gd name="f23" fmla="val 28"/>
              <a:gd name="f24" fmla="val 21"/>
              <a:gd name="f25" fmla="val 7"/>
              <a:gd name="f26" fmla="val 8"/>
              <a:gd name="f27" fmla="val 10"/>
              <a:gd name="f28" fmla="val 12"/>
              <a:gd name="f29" fmla="val 11"/>
              <a:gd name="f30" fmla="val 9"/>
              <a:gd name="f31" fmla="val 14"/>
              <a:gd name="f32" fmla="val 15"/>
              <a:gd name="f33" fmla="val 16"/>
              <a:gd name="f34" fmla="val 18"/>
              <a:gd name="f35" fmla="val 19"/>
              <a:gd name="f36" fmla="val 24"/>
              <a:gd name="f37" fmla="val 25"/>
              <a:gd name="f38" fmla="val 27"/>
              <a:gd name="f39" fmla="val 17"/>
              <a:gd name="f40" fmla="val 30"/>
              <a:gd name="f41" fmla="val 33"/>
              <a:gd name="f42" fmla="val 35"/>
              <a:gd name="f43" fmla="val 40"/>
              <a:gd name="f44" fmla="val 42"/>
              <a:gd name="f45" fmla="val 23"/>
              <a:gd name="f46" fmla="val 13"/>
              <a:gd name="f47" fmla="val 47"/>
              <a:gd name="f48" fmla="val 53"/>
              <a:gd name="f49" fmla="*/ f0 1 54"/>
              <a:gd name="f50" fmla="*/ f1 1 32"/>
              <a:gd name="f51" fmla="val f2"/>
              <a:gd name="f52" fmla="val f3"/>
              <a:gd name="f53" fmla="val f4"/>
              <a:gd name="f54" fmla="+- f53 0 f51"/>
              <a:gd name="f55" fmla="+- f52 0 f51"/>
              <a:gd name="f56" fmla="*/ f55 1 54"/>
              <a:gd name="f57" fmla="*/ f54 1 32"/>
              <a:gd name="f58" fmla="*/ f51 1 f56"/>
              <a:gd name="f59" fmla="*/ f52 1 f56"/>
              <a:gd name="f60" fmla="*/ f51 1 f57"/>
              <a:gd name="f61" fmla="*/ f53 1 f57"/>
              <a:gd name="f62" fmla="*/ f58 f49 1"/>
              <a:gd name="f63" fmla="*/ f59 f49 1"/>
              <a:gd name="f64" fmla="*/ f61 f50 1"/>
              <a:gd name="f65" fmla="*/ f60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2" t="f65" r="f63" b="f64"/>
            <a:pathLst>
              <a:path w="54" h="32">
                <a:moveTo>
                  <a:pt x="f5" y="f6"/>
                </a:moveTo>
                <a:cubicBezTo>
                  <a:pt x="f5" y="f6"/>
                  <a:pt x="f7" y="f6"/>
                  <a:pt x="f8" y="f9"/>
                </a:cubicBezTo>
                <a:cubicBezTo>
                  <a:pt x="f10" y="f9"/>
                  <a:pt x="f11" y="f12"/>
                  <a:pt x="f13" y="f14"/>
                </a:cubicBezTo>
                <a:cubicBezTo>
                  <a:pt x="f15" y="f16"/>
                  <a:pt x="f17" y="f18"/>
                  <a:pt x="f19" y="f18"/>
                </a:cubicBezTo>
                <a:cubicBezTo>
                  <a:pt x="f20" y="f2"/>
                  <a:pt x="f21" y="f6"/>
                  <a:pt x="f22" y="f6"/>
                </a:cubicBezTo>
                <a:cubicBezTo>
                  <a:pt x="f23" y="f6"/>
                  <a:pt x="f24" y="f25"/>
                  <a:pt x="f24" y="f26"/>
                </a:cubicBezTo>
                <a:cubicBezTo>
                  <a:pt x="f24" y="f27"/>
                  <a:pt x="f28" y="f29"/>
                  <a:pt x="f30" y="f26"/>
                </a:cubicBezTo>
                <a:cubicBezTo>
                  <a:pt x="f30" y="f26"/>
                  <a:pt x="f26" y="f26"/>
                  <a:pt x="f26" y="f25"/>
                </a:cubicBezTo>
                <a:cubicBezTo>
                  <a:pt x="f25" y="f26"/>
                  <a:pt x="f25" y="f30"/>
                  <a:pt x="f25" y="f30"/>
                </a:cubicBezTo>
                <a:cubicBezTo>
                  <a:pt x="f25" y="f28"/>
                  <a:pt x="f9" y="f28"/>
                  <a:pt x="f14" y="f28"/>
                </a:cubicBezTo>
                <a:cubicBezTo>
                  <a:pt x="f18" y="f29"/>
                  <a:pt x="f14" y="f31"/>
                  <a:pt x="f16" y="f32"/>
                </a:cubicBezTo>
                <a:cubicBezTo>
                  <a:pt x="f18" y="f33"/>
                  <a:pt x="f16" y="f34"/>
                  <a:pt x="f18" y="f35"/>
                </a:cubicBezTo>
                <a:cubicBezTo>
                  <a:pt x="f2" y="f35"/>
                  <a:pt x="f2" y="f35"/>
                  <a:pt x="f2" y="f24"/>
                </a:cubicBezTo>
                <a:cubicBezTo>
                  <a:pt x="f2" y="f24"/>
                  <a:pt x="f16" y="f36"/>
                  <a:pt x="f16" y="f36"/>
                </a:cubicBezTo>
                <a:cubicBezTo>
                  <a:pt x="f16" y="f36"/>
                  <a:pt x="f18" y="f36"/>
                  <a:pt x="f18" y="f36"/>
                </a:cubicBezTo>
                <a:cubicBezTo>
                  <a:pt x="f14" y="f37"/>
                  <a:pt x="f25" y="f38"/>
                  <a:pt x="f26" y="f22"/>
                </a:cubicBezTo>
                <a:cubicBezTo>
                  <a:pt x="f27" y="f21"/>
                  <a:pt x="f32" y="f4"/>
                  <a:pt x="f39" y="f21"/>
                </a:cubicBezTo>
                <a:cubicBezTo>
                  <a:pt x="f35" y="f40"/>
                  <a:pt x="f22" y="f38"/>
                  <a:pt x="f22" y="f38"/>
                </a:cubicBezTo>
                <a:cubicBezTo>
                  <a:pt x="f22" y="f38"/>
                  <a:pt x="f21" y="f23"/>
                  <a:pt x="f4" y="f22"/>
                </a:cubicBezTo>
                <a:cubicBezTo>
                  <a:pt x="f41" y="f22"/>
                  <a:pt x="f41" y="f22"/>
                  <a:pt x="f42" y="f22"/>
                </a:cubicBezTo>
                <a:cubicBezTo>
                  <a:pt x="f42" y="f23"/>
                  <a:pt x="f19" y="f23"/>
                  <a:pt x="f43" y="f37"/>
                </a:cubicBezTo>
                <a:cubicBezTo>
                  <a:pt x="f44" y="f45"/>
                  <a:pt x="f11" y="f46"/>
                  <a:pt x="f47" y="f46"/>
                </a:cubicBezTo>
                <a:cubicBezTo>
                  <a:pt x="f10" y="f28"/>
                  <a:pt x="f7" y="f27"/>
                  <a:pt x="f48" y="f30"/>
                </a:cubicBezTo>
                <a:cubicBezTo>
                  <a:pt x="f3" y="f26"/>
                  <a:pt x="f3" y="f25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74" name="Google Shape;183;p31">
            <a:extLst>
              <a:ext uri="{FF2B5EF4-FFF2-40B4-BE49-F238E27FC236}">
                <a16:creationId xmlns:a16="http://schemas.microsoft.com/office/drawing/2014/main" id="{FC7AB604-4742-3F00-1315-2E998562B02F}"/>
              </a:ext>
            </a:extLst>
          </p:cNvPr>
          <p:cNvSpPr/>
          <p:nvPr/>
        </p:nvSpPr>
        <p:spPr>
          <a:xfrm>
            <a:off x="4397203" y="2278876"/>
            <a:ext cx="138037" cy="69759"/>
          </a:xfrm>
          <a:custGeom>
            <a:avLst/>
            <a:gdLst>
              <a:gd name="f0" fmla="val w"/>
              <a:gd name="f1" fmla="val h"/>
              <a:gd name="f2" fmla="val 0"/>
              <a:gd name="f3" fmla="val 54"/>
              <a:gd name="f4" fmla="val 27"/>
              <a:gd name="f5" fmla="val 51"/>
              <a:gd name="f6" fmla="val 12"/>
              <a:gd name="f7" fmla="val 49"/>
              <a:gd name="f8" fmla="val 11"/>
              <a:gd name="f9" fmla="val 46"/>
              <a:gd name="f10" fmla="val 45"/>
              <a:gd name="f11" fmla="val 10"/>
              <a:gd name="f12" fmla="val 8"/>
              <a:gd name="f13" fmla="val 43"/>
              <a:gd name="f14" fmla="val 41"/>
              <a:gd name="f15" fmla="val 39"/>
              <a:gd name="f16" fmla="val 7"/>
              <a:gd name="f17" fmla="val 38"/>
              <a:gd name="f18" fmla="val 37"/>
              <a:gd name="f19" fmla="val 34"/>
              <a:gd name="f20" fmla="val 5"/>
              <a:gd name="f21" fmla="val 32"/>
              <a:gd name="f22" fmla="val 4"/>
              <a:gd name="f23" fmla="val 28"/>
              <a:gd name="f24" fmla="val 3"/>
              <a:gd name="f25" fmla="val 2"/>
              <a:gd name="f26" fmla="val 25"/>
              <a:gd name="f27" fmla="val 1"/>
              <a:gd name="f28" fmla="val 23"/>
              <a:gd name="f29" fmla="val 22"/>
              <a:gd name="f30" fmla="val 20"/>
              <a:gd name="f31" fmla="val 18"/>
              <a:gd name="f32" fmla="val 17"/>
              <a:gd name="f33" fmla="val 14"/>
              <a:gd name="f34" fmla="val 6"/>
              <a:gd name="f35" fmla="val 19"/>
              <a:gd name="f36" fmla="val 24"/>
              <a:gd name="f37" fmla="val 15"/>
              <a:gd name="f38" fmla="val 26"/>
              <a:gd name="f39" fmla="val 21"/>
              <a:gd name="f40" fmla="val 29"/>
              <a:gd name="f41" fmla="val 31"/>
              <a:gd name="f42" fmla="val 40"/>
              <a:gd name="f43" fmla="val 50"/>
              <a:gd name="f44" fmla="val 52"/>
              <a:gd name="f45" fmla="val 16"/>
              <a:gd name="f46" fmla="val 13"/>
              <a:gd name="f47" fmla="*/ f0 1 54"/>
              <a:gd name="f48" fmla="*/ f1 1 27"/>
              <a:gd name="f49" fmla="val f2"/>
              <a:gd name="f50" fmla="val f3"/>
              <a:gd name="f51" fmla="val f4"/>
              <a:gd name="f52" fmla="+- f51 0 f49"/>
              <a:gd name="f53" fmla="+- f50 0 f49"/>
              <a:gd name="f54" fmla="*/ f53 1 54"/>
              <a:gd name="f55" fmla="*/ f52 1 27"/>
              <a:gd name="f56" fmla="*/ f49 1 f54"/>
              <a:gd name="f57" fmla="*/ f50 1 f54"/>
              <a:gd name="f58" fmla="*/ f49 1 f55"/>
              <a:gd name="f59" fmla="*/ f51 1 f55"/>
              <a:gd name="f60" fmla="*/ f56 f47 1"/>
              <a:gd name="f61" fmla="*/ f57 f47 1"/>
              <a:gd name="f62" fmla="*/ f59 f48 1"/>
              <a:gd name="f63" fmla="*/ f58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0" t="f63" r="f61" b="f62"/>
            <a:pathLst>
              <a:path w="54" h="27">
                <a:moveTo>
                  <a:pt x="f5" y="f6"/>
                </a:moveTo>
                <a:cubicBezTo>
                  <a:pt x="f7" y="f8"/>
                  <a:pt x="f9" y="f6"/>
                  <a:pt x="f10" y="f8"/>
                </a:cubicBezTo>
                <a:cubicBezTo>
                  <a:pt x="f10" y="f11"/>
                  <a:pt x="f10" y="f12"/>
                  <a:pt x="f13" y="f12"/>
                </a:cubicBezTo>
                <a:cubicBezTo>
                  <a:pt x="f14" y="f12"/>
                  <a:pt x="f15" y="f16"/>
                  <a:pt x="f17" y="f12"/>
                </a:cubicBezTo>
                <a:cubicBezTo>
                  <a:pt x="f18" y="f11"/>
                  <a:pt x="f19" y="f12"/>
                  <a:pt x="f19" y="f16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4" y="f25"/>
                  <a:pt x="f26" y="f27"/>
                  <a:pt x="f28" y="f2"/>
                </a:cubicBezTo>
                <a:cubicBezTo>
                  <a:pt x="f28" y="f2"/>
                  <a:pt x="f28" y="f2"/>
                  <a:pt x="f28" y="f27"/>
                </a:cubicBezTo>
                <a:cubicBezTo>
                  <a:pt x="f29" y="f25"/>
                  <a:pt x="f30" y="f2"/>
                  <a:pt x="f31" y="f27"/>
                </a:cubicBezTo>
                <a:cubicBezTo>
                  <a:pt x="f32" y="f25"/>
                  <a:pt x="f33" y="f25"/>
                  <a:pt x="f6" y="f22"/>
                </a:cubicBezTo>
                <a:cubicBezTo>
                  <a:pt x="f11" y="f34"/>
                  <a:pt x="f20" y="f16"/>
                  <a:pt x="f24" y="f16"/>
                </a:cubicBezTo>
                <a:cubicBezTo>
                  <a:pt x="f2" y="f12"/>
                  <a:pt x="f25" y="f11"/>
                  <a:pt x="f24" y="f6"/>
                </a:cubicBezTo>
                <a:cubicBezTo>
                  <a:pt x="f22" y="f33"/>
                  <a:pt x="f22" y="f31"/>
                  <a:pt x="f34" y="f35"/>
                </a:cubicBezTo>
                <a:cubicBezTo>
                  <a:pt x="f12" y="f30"/>
                  <a:pt x="f33" y="f36"/>
                  <a:pt x="f37" y="f38"/>
                </a:cubicBezTo>
                <a:cubicBezTo>
                  <a:pt x="f37" y="f38"/>
                  <a:pt x="f37" y="f38"/>
                  <a:pt x="f37" y="f38"/>
                </a:cubicBezTo>
                <a:cubicBezTo>
                  <a:pt x="f32" y="f4"/>
                  <a:pt x="f39" y="f4"/>
                  <a:pt x="f29" y="f38"/>
                </a:cubicBezTo>
                <a:cubicBezTo>
                  <a:pt x="f28" y="f36"/>
                  <a:pt x="f36" y="f29"/>
                  <a:pt x="f36" y="f29"/>
                </a:cubicBezTo>
                <a:cubicBezTo>
                  <a:pt x="f36" y="f29"/>
                  <a:pt x="f40" y="f29"/>
                  <a:pt x="f41" y="f36"/>
                </a:cubicBezTo>
                <a:cubicBezTo>
                  <a:pt x="f19" y="f4"/>
                  <a:pt x="f17" y="f26"/>
                  <a:pt x="f17" y="f26"/>
                </a:cubicBezTo>
                <a:cubicBezTo>
                  <a:pt x="f17" y="f26"/>
                  <a:pt x="f17" y="f38"/>
                  <a:pt x="f17" y="f4"/>
                </a:cubicBezTo>
                <a:cubicBezTo>
                  <a:pt x="f15" y="f26"/>
                  <a:pt x="f42" y="f36"/>
                  <a:pt x="f14" y="f36"/>
                </a:cubicBezTo>
                <a:cubicBezTo>
                  <a:pt x="f13" y="f36"/>
                  <a:pt x="f9" y="f28"/>
                  <a:pt x="f7" y="f30"/>
                </a:cubicBezTo>
                <a:cubicBezTo>
                  <a:pt x="f43" y="f31"/>
                  <a:pt x="f44" y="f32"/>
                  <a:pt x="f3" y="f45"/>
                </a:cubicBezTo>
                <a:cubicBezTo>
                  <a:pt x="f44" y="f37"/>
                  <a:pt x="f44" y="f4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75" name="Google Shape;184;p31">
            <a:extLst>
              <a:ext uri="{FF2B5EF4-FFF2-40B4-BE49-F238E27FC236}">
                <a16:creationId xmlns:a16="http://schemas.microsoft.com/office/drawing/2014/main" id="{4AF47AC1-7D64-41E0-3470-59D927A3F9A8}"/>
              </a:ext>
            </a:extLst>
          </p:cNvPr>
          <p:cNvSpPr/>
          <p:nvPr/>
        </p:nvSpPr>
        <p:spPr>
          <a:xfrm>
            <a:off x="4494266" y="2320290"/>
            <a:ext cx="119704" cy="51224"/>
          </a:xfrm>
          <a:custGeom>
            <a:avLst/>
            <a:gdLst>
              <a:gd name="f0" fmla="val w"/>
              <a:gd name="f1" fmla="val h"/>
              <a:gd name="f2" fmla="val 0"/>
              <a:gd name="f3" fmla="val 47"/>
              <a:gd name="f4" fmla="val 20"/>
              <a:gd name="f5" fmla="val 35"/>
              <a:gd name="f6" fmla="val 2"/>
              <a:gd name="f7" fmla="val 33"/>
              <a:gd name="f8" fmla="val 31"/>
              <a:gd name="f9" fmla="val 1"/>
              <a:gd name="f10" fmla="val 29"/>
              <a:gd name="f11" fmla="val 27"/>
              <a:gd name="f12" fmla="val 23"/>
              <a:gd name="f13" fmla="val 22"/>
              <a:gd name="f14" fmla="val 19"/>
              <a:gd name="f15" fmla="val 17"/>
              <a:gd name="f16" fmla="val 16"/>
              <a:gd name="f17" fmla="val 14"/>
              <a:gd name="f18" fmla="val 12"/>
              <a:gd name="f19" fmla="val 11"/>
              <a:gd name="f20" fmla="val 4"/>
              <a:gd name="f21" fmla="val 8"/>
              <a:gd name="f22" fmla="val 7"/>
              <a:gd name="f23" fmla="val 5"/>
              <a:gd name="f24" fmla="val 3"/>
              <a:gd name="f25" fmla="val 9"/>
              <a:gd name="f26" fmla="val 13"/>
              <a:gd name="f27" fmla="val 15"/>
              <a:gd name="f28" fmla="val 24"/>
              <a:gd name="f29" fmla="val 26"/>
              <a:gd name="f30" fmla="val 32"/>
              <a:gd name="f31" fmla="val 10"/>
              <a:gd name="f32" fmla="val 39"/>
              <a:gd name="f33" fmla="val 40"/>
              <a:gd name="f34" fmla="val 41"/>
              <a:gd name="f35" fmla="val 43"/>
              <a:gd name="f36" fmla="val 45"/>
              <a:gd name="f37" fmla="val 44"/>
              <a:gd name="f38" fmla="val 46"/>
              <a:gd name="f39" fmla="val 6"/>
              <a:gd name="f40" fmla="val 42"/>
              <a:gd name="f41" fmla="val 38"/>
              <a:gd name="f42" fmla="*/ f0 1 47"/>
              <a:gd name="f43" fmla="*/ f1 1 20"/>
              <a:gd name="f44" fmla="val f2"/>
              <a:gd name="f45" fmla="val f3"/>
              <a:gd name="f46" fmla="val f4"/>
              <a:gd name="f47" fmla="+- f46 0 f44"/>
              <a:gd name="f48" fmla="+- f45 0 f44"/>
              <a:gd name="f49" fmla="*/ f48 1 47"/>
              <a:gd name="f50" fmla="*/ f47 1 20"/>
              <a:gd name="f51" fmla="*/ f44 1 f49"/>
              <a:gd name="f52" fmla="*/ f45 1 f49"/>
              <a:gd name="f53" fmla="*/ f44 1 f50"/>
              <a:gd name="f54" fmla="*/ f46 1 f50"/>
              <a:gd name="f55" fmla="*/ f51 f42 1"/>
              <a:gd name="f56" fmla="*/ f52 f42 1"/>
              <a:gd name="f57" fmla="*/ f54 f43 1"/>
              <a:gd name="f58" fmla="*/ f53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5" t="f58" r="f56" b="f57"/>
            <a:pathLst>
              <a:path w="47" h="20">
                <a:moveTo>
                  <a:pt x="f5" y="f6"/>
                </a:moveTo>
                <a:cubicBezTo>
                  <a:pt x="f7" y="f6"/>
                  <a:pt x="f8" y="f9"/>
                  <a:pt x="f10" y="f9"/>
                </a:cubicBezTo>
                <a:cubicBezTo>
                  <a:pt x="f11" y="f6"/>
                  <a:pt x="f12" y="f9"/>
                  <a:pt x="f13" y="f9"/>
                </a:cubicBezTo>
                <a:cubicBezTo>
                  <a:pt x="f4" y="f2"/>
                  <a:pt x="f14" y="f6"/>
                  <a:pt x="f15" y="f9"/>
                </a:cubicBezTo>
                <a:cubicBezTo>
                  <a:pt x="f16" y="f9"/>
                  <a:pt x="f16" y="f2"/>
                  <a:pt x="f16" y="f2"/>
                </a:cubicBezTo>
                <a:cubicBezTo>
                  <a:pt x="f17" y="f9"/>
                  <a:pt x="f18" y="f6"/>
                  <a:pt x="f19" y="f20"/>
                </a:cubicBezTo>
                <a:cubicBezTo>
                  <a:pt x="f21" y="f22"/>
                  <a:pt x="f23" y="f21"/>
                  <a:pt x="f24" y="f21"/>
                </a:cubicBezTo>
                <a:cubicBezTo>
                  <a:pt x="f6" y="f21"/>
                  <a:pt x="f9" y="f25"/>
                  <a:pt x="f2" y="f19"/>
                </a:cubicBezTo>
                <a:cubicBezTo>
                  <a:pt x="f9" y="f26"/>
                  <a:pt x="f24" y="f16"/>
                  <a:pt x="f20" y="f15"/>
                </a:cubicBezTo>
                <a:cubicBezTo>
                  <a:pt x="f22" y="f4"/>
                  <a:pt x="f16" y="f14"/>
                  <a:pt x="f16" y="f15"/>
                </a:cubicBezTo>
                <a:cubicBezTo>
                  <a:pt x="f16" y="f16"/>
                  <a:pt x="f12" y="f27"/>
                  <a:pt x="f28" y="f27"/>
                </a:cubicBezTo>
                <a:cubicBezTo>
                  <a:pt x="f29" y="f27"/>
                  <a:pt x="f8" y="f25"/>
                  <a:pt x="f30" y="f31"/>
                </a:cubicBezTo>
                <a:cubicBezTo>
                  <a:pt x="f7" y="f31"/>
                  <a:pt x="f32" y="f19"/>
                  <a:pt x="f33" y="f18"/>
                </a:cubicBezTo>
                <a:cubicBezTo>
                  <a:pt x="f34" y="f26"/>
                  <a:pt x="f35" y="f17"/>
                  <a:pt x="f36" y="f17"/>
                </a:cubicBezTo>
                <a:cubicBezTo>
                  <a:pt x="f37" y="f26"/>
                  <a:pt x="f37" y="f18"/>
                  <a:pt x="f37" y="f19"/>
                </a:cubicBezTo>
                <a:cubicBezTo>
                  <a:pt x="f37" y="f31"/>
                  <a:pt x="f38" y="f39"/>
                  <a:pt x="f3" y="f23"/>
                </a:cubicBezTo>
                <a:cubicBezTo>
                  <a:pt x="f3" y="f23"/>
                  <a:pt x="f3" y="f23"/>
                  <a:pt x="f3" y="f23"/>
                </a:cubicBezTo>
                <a:cubicBezTo>
                  <a:pt x="f36" y="f20"/>
                  <a:pt x="f35" y="f20"/>
                  <a:pt x="f35" y="f20"/>
                </a:cubicBezTo>
                <a:cubicBezTo>
                  <a:pt x="f40" y="f24"/>
                  <a:pt x="f41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76" name="Google Shape;185;p31">
            <a:extLst>
              <a:ext uri="{FF2B5EF4-FFF2-40B4-BE49-F238E27FC236}">
                <a16:creationId xmlns:a16="http://schemas.microsoft.com/office/drawing/2014/main" id="{811FDC70-404A-C0D7-1783-70B4967914AF}"/>
              </a:ext>
            </a:extLst>
          </p:cNvPr>
          <p:cNvSpPr/>
          <p:nvPr/>
        </p:nvSpPr>
        <p:spPr>
          <a:xfrm>
            <a:off x="3925921" y="2524118"/>
            <a:ext cx="78729" cy="134069"/>
          </a:xfrm>
          <a:custGeom>
            <a:avLst/>
            <a:gdLst>
              <a:gd name="f0" fmla="val w"/>
              <a:gd name="f1" fmla="val h"/>
              <a:gd name="f2" fmla="val 0"/>
              <a:gd name="f3" fmla="val 31"/>
              <a:gd name="f4" fmla="val 52"/>
              <a:gd name="f5" fmla="val 23"/>
              <a:gd name="f6" fmla="val 42"/>
              <a:gd name="f7" fmla="val 26"/>
              <a:gd name="f8" fmla="val 22"/>
              <a:gd name="f9" fmla="val 39"/>
              <a:gd name="f10" fmla="val 21"/>
              <a:gd name="f11" fmla="val 38"/>
              <a:gd name="f12" fmla="val 20"/>
              <a:gd name="f13" fmla="val 37"/>
              <a:gd name="f14" fmla="val 34"/>
              <a:gd name="f15" fmla="val 25"/>
              <a:gd name="f16" fmla="val 29"/>
              <a:gd name="f17" fmla="val 18"/>
              <a:gd name="f18" fmla="val 27"/>
              <a:gd name="f19" fmla="val 24"/>
              <a:gd name="f20" fmla="val 14"/>
              <a:gd name="f21" fmla="val 12"/>
              <a:gd name="f22" fmla="val 10"/>
              <a:gd name="f23" fmla="val 7"/>
              <a:gd name="f24" fmla="val 5"/>
              <a:gd name="f25" fmla="val 6"/>
              <a:gd name="f26" fmla="val 4"/>
              <a:gd name="f27" fmla="val 2"/>
              <a:gd name="f28" fmla="val 1"/>
              <a:gd name="f29" fmla="val 3"/>
              <a:gd name="f30" fmla="val 17"/>
              <a:gd name="f31" fmla="val 13"/>
              <a:gd name="f32" fmla="val 9"/>
              <a:gd name="f33" fmla="val 8"/>
              <a:gd name="f34" fmla="val 11"/>
              <a:gd name="f35" fmla="val 28"/>
              <a:gd name="f36" fmla="val 32"/>
              <a:gd name="f37" fmla="val 33"/>
              <a:gd name="f38" fmla="val 36"/>
              <a:gd name="f39" fmla="val 48"/>
              <a:gd name="f40" fmla="val 50"/>
              <a:gd name="f41" fmla="val 16"/>
              <a:gd name="f42" fmla="val 51"/>
              <a:gd name="f43" fmla="val 49"/>
              <a:gd name="f44" fmla="val 19"/>
              <a:gd name="f45" fmla="val 47"/>
              <a:gd name="f46" fmla="val 46"/>
              <a:gd name="f47" fmla="val 43"/>
              <a:gd name="f48" fmla="*/ f0 1 31"/>
              <a:gd name="f49" fmla="*/ f1 1 52"/>
              <a:gd name="f50" fmla="val f2"/>
              <a:gd name="f51" fmla="val f3"/>
              <a:gd name="f52" fmla="val f4"/>
              <a:gd name="f53" fmla="+- f52 0 f50"/>
              <a:gd name="f54" fmla="+- f51 0 f50"/>
              <a:gd name="f55" fmla="*/ f54 1 31"/>
              <a:gd name="f56" fmla="*/ f53 1 52"/>
              <a:gd name="f57" fmla="*/ f50 1 f55"/>
              <a:gd name="f58" fmla="*/ f51 1 f55"/>
              <a:gd name="f59" fmla="*/ f50 1 f56"/>
              <a:gd name="f60" fmla="*/ f52 1 f56"/>
              <a:gd name="f61" fmla="*/ f57 f48 1"/>
              <a:gd name="f62" fmla="*/ f58 f48 1"/>
              <a:gd name="f63" fmla="*/ f60 f49 1"/>
              <a:gd name="f64" fmla="*/ f59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1" t="f64" r="f62" b="f63"/>
            <a:pathLst>
              <a:path w="31" h="52">
                <a:moveTo>
                  <a:pt x="f5" y="f6"/>
                </a:moveTo>
                <a:cubicBezTo>
                  <a:pt x="f7" y="f6"/>
                  <a:pt x="f8" y="f9"/>
                  <a:pt x="f10" y="f11"/>
                </a:cubicBezTo>
                <a:cubicBezTo>
                  <a:pt x="f12" y="f13"/>
                  <a:pt x="f10" y="f14"/>
                  <a:pt x="f5" y="f14"/>
                </a:cubicBezTo>
                <a:cubicBezTo>
                  <a:pt x="f15" y="f14"/>
                  <a:pt x="f5" y="f3"/>
                  <a:pt x="f12" y="f16"/>
                </a:cubicBezTo>
                <a:cubicBezTo>
                  <a:pt x="f17" y="f18"/>
                  <a:pt x="f12" y="f7"/>
                  <a:pt x="f5" y="f7"/>
                </a:cubicBezTo>
                <a:cubicBezTo>
                  <a:pt x="f15" y="f7"/>
                  <a:pt x="f8" y="f8"/>
                  <a:pt x="f19" y="f12"/>
                </a:cubicBezTo>
                <a:cubicBezTo>
                  <a:pt x="f7" y="f17"/>
                  <a:pt x="f19" y="f20"/>
                  <a:pt x="f19" y="f21"/>
                </a:cubicBezTo>
                <a:cubicBezTo>
                  <a:pt x="f19" y="f22"/>
                  <a:pt x="f18" y="f22"/>
                  <a:pt x="f16" y="f23"/>
                </a:cubicBezTo>
                <a:cubicBezTo>
                  <a:pt x="f3" y="f24"/>
                  <a:pt x="f18" y="f25"/>
                  <a:pt x="f18" y="f26"/>
                </a:cubicBezTo>
                <a:cubicBezTo>
                  <a:pt x="f18" y="f27"/>
                  <a:pt x="f19" y="f28"/>
                  <a:pt x="f8" y="f29"/>
                </a:cubicBezTo>
                <a:cubicBezTo>
                  <a:pt x="f12" y="f26"/>
                  <a:pt x="f12" y="f29"/>
                  <a:pt x="f17" y="f29"/>
                </a:cubicBezTo>
                <a:cubicBezTo>
                  <a:pt x="f30" y="f29"/>
                  <a:pt x="f31" y="f26"/>
                  <a:pt x="f31" y="f27"/>
                </a:cubicBezTo>
                <a:cubicBezTo>
                  <a:pt x="f31" y="f2"/>
                  <a:pt x="f21" y="f2"/>
                  <a:pt x="f22" y="f28"/>
                </a:cubicBezTo>
                <a:cubicBezTo>
                  <a:pt x="f22" y="f27"/>
                  <a:pt x="f32" y="f27"/>
                  <a:pt x="f33" y="f27"/>
                </a:cubicBezTo>
                <a:cubicBezTo>
                  <a:pt x="f33" y="f24"/>
                  <a:pt x="f23" y="f23"/>
                  <a:pt x="f33" y="f33"/>
                </a:cubicBezTo>
                <a:cubicBezTo>
                  <a:pt x="f22" y="f34"/>
                  <a:pt x="f25" y="f15"/>
                  <a:pt x="f29" y="f35"/>
                </a:cubicBezTo>
                <a:cubicBezTo>
                  <a:pt x="f2" y="f36"/>
                  <a:pt x="f29" y="f37"/>
                  <a:pt x="f25" y="f38"/>
                </a:cubicBezTo>
                <a:cubicBezTo>
                  <a:pt x="f22" y="f11"/>
                  <a:pt x="f23" y="f39"/>
                  <a:pt x="f23" y="f40"/>
                </a:cubicBezTo>
                <a:cubicBezTo>
                  <a:pt x="f23" y="f4"/>
                  <a:pt x="f22" y="f4"/>
                  <a:pt x="f20" y="f4"/>
                </a:cubicBezTo>
                <a:cubicBezTo>
                  <a:pt x="f41" y="f4"/>
                  <a:pt x="f17" y="f42"/>
                  <a:pt x="f10" y="f40"/>
                </a:cubicBezTo>
                <a:cubicBezTo>
                  <a:pt x="f12" y="f43"/>
                  <a:pt x="f44" y="f39"/>
                  <a:pt x="f44" y="f45"/>
                </a:cubicBezTo>
                <a:cubicBezTo>
                  <a:pt x="f44" y="f46"/>
                  <a:pt x="f44" y="f47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77" name="Google Shape;186;p31">
            <a:extLst>
              <a:ext uri="{FF2B5EF4-FFF2-40B4-BE49-F238E27FC236}">
                <a16:creationId xmlns:a16="http://schemas.microsoft.com/office/drawing/2014/main" id="{F5DBD815-2C12-4E87-4515-AE5F46C90112}"/>
              </a:ext>
            </a:extLst>
          </p:cNvPr>
          <p:cNvSpPr/>
          <p:nvPr/>
        </p:nvSpPr>
        <p:spPr>
          <a:xfrm>
            <a:off x="4204164" y="2206940"/>
            <a:ext cx="89510" cy="77385"/>
          </a:xfrm>
          <a:custGeom>
            <a:avLst/>
            <a:gdLst>
              <a:gd name="f0" fmla="val w"/>
              <a:gd name="f1" fmla="val h"/>
              <a:gd name="f2" fmla="val 0"/>
              <a:gd name="f3" fmla="val 35"/>
              <a:gd name="f4" fmla="val 30"/>
              <a:gd name="f5" fmla="val 11"/>
              <a:gd name="f6" fmla="val 24"/>
              <a:gd name="f7" fmla="val 13"/>
              <a:gd name="f8" fmla="val 22"/>
              <a:gd name="f9" fmla="val 16"/>
              <a:gd name="f10" fmla="val 23"/>
              <a:gd name="f11" fmla="val 17"/>
              <a:gd name="f12" fmla="val 19"/>
              <a:gd name="f13" fmla="val 26"/>
              <a:gd name="f14" fmla="val 21"/>
              <a:gd name="f15" fmla="val 29"/>
              <a:gd name="f16" fmla="val 25"/>
              <a:gd name="f17" fmla="val 27"/>
              <a:gd name="f18" fmla="val 20"/>
              <a:gd name="f19" fmla="val 28"/>
              <a:gd name="f20" fmla="val 31"/>
              <a:gd name="f21" fmla="val 15"/>
              <a:gd name="f22" fmla="val 32"/>
              <a:gd name="f23" fmla="val 33"/>
              <a:gd name="f24" fmla="val 34"/>
              <a:gd name="f25" fmla="val 10"/>
              <a:gd name="f26" fmla="val 9"/>
              <a:gd name="f27" fmla="val 6"/>
              <a:gd name="f28" fmla="val 5"/>
              <a:gd name="f29" fmla="val 3"/>
              <a:gd name="f30" fmla="val 1"/>
              <a:gd name="f31" fmla="val 2"/>
              <a:gd name="f32" fmla="val 7"/>
              <a:gd name="f33" fmla="val 8"/>
              <a:gd name="f34" fmla="val 12"/>
              <a:gd name="f35" fmla="val 4"/>
              <a:gd name="f36" fmla="*/ f0 1 35"/>
              <a:gd name="f37" fmla="*/ f1 1 30"/>
              <a:gd name="f38" fmla="val f2"/>
              <a:gd name="f39" fmla="val f3"/>
              <a:gd name="f40" fmla="val f4"/>
              <a:gd name="f41" fmla="+- f40 0 f38"/>
              <a:gd name="f42" fmla="+- f39 0 f38"/>
              <a:gd name="f43" fmla="*/ f42 1 35"/>
              <a:gd name="f44" fmla="*/ f41 1 30"/>
              <a:gd name="f45" fmla="*/ f38 1 f43"/>
              <a:gd name="f46" fmla="*/ f39 1 f43"/>
              <a:gd name="f47" fmla="*/ f38 1 f44"/>
              <a:gd name="f48" fmla="*/ f40 1 f44"/>
              <a:gd name="f49" fmla="*/ f45 f36 1"/>
              <a:gd name="f50" fmla="*/ f46 f36 1"/>
              <a:gd name="f51" fmla="*/ f48 f37 1"/>
              <a:gd name="f52" fmla="*/ f47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9" t="f52" r="f50" b="f51"/>
            <a:pathLst>
              <a:path w="35" h="30">
                <a:moveTo>
                  <a:pt x="f5" y="f6"/>
                </a:moveTo>
                <a:cubicBezTo>
                  <a:pt x="f7" y="f8"/>
                  <a:pt x="f9" y="f10"/>
                  <a:pt x="f11" y="f6"/>
                </a:cubicBezTo>
                <a:cubicBezTo>
                  <a:pt x="f12" y="f13"/>
                  <a:pt x="f14" y="f13"/>
                  <a:pt x="f10" y="f15"/>
                </a:cubicBezTo>
                <a:cubicBezTo>
                  <a:pt x="f6" y="f15"/>
                  <a:pt x="f6" y="f4"/>
                  <a:pt x="f16" y="f4"/>
                </a:cubicBezTo>
                <a:cubicBezTo>
                  <a:pt x="f16" y="f15"/>
                  <a:pt x="f16" y="f16"/>
                  <a:pt x="f13" y="f6"/>
                </a:cubicBezTo>
                <a:cubicBezTo>
                  <a:pt x="f17" y="f8"/>
                  <a:pt x="f16" y="f18"/>
                  <a:pt x="f17" y="f18"/>
                </a:cubicBezTo>
                <a:cubicBezTo>
                  <a:pt x="f19" y="f18"/>
                  <a:pt x="f20" y="f18"/>
                  <a:pt x="f20" y="f11"/>
                </a:cubicBezTo>
                <a:cubicBezTo>
                  <a:pt x="f20" y="f21"/>
                  <a:pt x="f22" y="f9"/>
                  <a:pt x="f23" y="f21"/>
                </a:cubicBezTo>
                <a:cubicBezTo>
                  <a:pt x="f24" y="f7"/>
                  <a:pt x="f20" y="f5"/>
                  <a:pt x="f4" y="f25"/>
                </a:cubicBezTo>
                <a:cubicBezTo>
                  <a:pt x="f4" y="f26"/>
                  <a:pt x="f22" y="f26"/>
                  <a:pt x="f24" y="f27"/>
                </a:cubicBezTo>
                <a:cubicBezTo>
                  <a:pt x="f3" y="f28"/>
                  <a:pt x="f3" y="f29"/>
                  <a:pt x="f24" y="f30"/>
                </a:cubicBezTo>
                <a:cubicBezTo>
                  <a:pt x="f24" y="f30"/>
                  <a:pt x="f23" y="f31"/>
                  <a:pt x="f22" y="f30"/>
                </a:cubicBezTo>
                <a:cubicBezTo>
                  <a:pt x="f4" y="f2"/>
                  <a:pt x="f17" y="f30"/>
                  <a:pt x="f6" y="f31"/>
                </a:cubicBezTo>
                <a:cubicBezTo>
                  <a:pt x="f18" y="f31"/>
                  <a:pt x="f12" y="f27"/>
                  <a:pt x="f18" y="f32"/>
                </a:cubicBezTo>
                <a:cubicBezTo>
                  <a:pt x="f8" y="f26"/>
                  <a:pt x="f11" y="f25"/>
                  <a:pt x="f9" y="f33"/>
                </a:cubicBezTo>
                <a:cubicBezTo>
                  <a:pt x="f9" y="f27"/>
                  <a:pt x="f34" y="f32"/>
                  <a:pt x="f34" y="f25"/>
                </a:cubicBezTo>
                <a:cubicBezTo>
                  <a:pt x="f7" y="f34"/>
                  <a:pt x="f33" y="f7"/>
                  <a:pt x="f33" y="f11"/>
                </a:cubicBezTo>
                <a:cubicBezTo>
                  <a:pt x="f26" y="f18"/>
                  <a:pt x="f35" y="f10"/>
                  <a:pt x="f31" y="f6"/>
                </a:cubicBezTo>
                <a:cubicBezTo>
                  <a:pt x="f30" y="f16"/>
                  <a:pt x="f30" y="f16"/>
                  <a:pt x="f2" y="f16"/>
                </a:cubicBezTo>
                <a:cubicBezTo>
                  <a:pt x="f31" y="f13"/>
                  <a:pt x="f29" y="f13"/>
                  <a:pt x="f29" y="f13"/>
                </a:cubicBezTo>
                <a:cubicBezTo>
                  <a:pt x="f27" y="f13"/>
                  <a:pt x="f25" y="f1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78" name="Google Shape;187;p31">
            <a:extLst>
              <a:ext uri="{FF2B5EF4-FFF2-40B4-BE49-F238E27FC236}">
                <a16:creationId xmlns:a16="http://schemas.microsoft.com/office/drawing/2014/main" id="{6BAB8292-73DC-3AAC-3254-59BEDCA9F627}"/>
              </a:ext>
            </a:extLst>
          </p:cNvPr>
          <p:cNvSpPr/>
          <p:nvPr/>
        </p:nvSpPr>
        <p:spPr>
          <a:xfrm>
            <a:off x="4260244" y="2305037"/>
            <a:ext cx="15096" cy="19623"/>
          </a:xfrm>
          <a:custGeom>
            <a:avLst/>
            <a:gdLst>
              <a:gd name="f0" fmla="val w"/>
              <a:gd name="f1" fmla="val h"/>
              <a:gd name="f2" fmla="val 0"/>
              <a:gd name="f3" fmla="val 6"/>
              <a:gd name="f4" fmla="val 8"/>
              <a:gd name="f5" fmla="val 4"/>
              <a:gd name="f6" fmla="val 2"/>
              <a:gd name="f7" fmla="val 1"/>
              <a:gd name="f8" fmla="val 3"/>
              <a:gd name="f9" fmla="val 7"/>
              <a:gd name="f10" fmla="val 5"/>
              <a:gd name="f11" fmla="*/ f0 1 6"/>
              <a:gd name="f12" fmla="*/ f1 1 8"/>
              <a:gd name="f13" fmla="val f2"/>
              <a:gd name="f14" fmla="val f3"/>
              <a:gd name="f15" fmla="val f4"/>
              <a:gd name="f16" fmla="+- f15 0 f13"/>
              <a:gd name="f17" fmla="+- f14 0 f13"/>
              <a:gd name="f18" fmla="*/ f16 1 8"/>
              <a:gd name="f19" fmla="*/ f17 1 6"/>
              <a:gd name="f20" fmla="*/ f13 1 f19"/>
              <a:gd name="f21" fmla="*/ f14 1 f19"/>
              <a:gd name="f22" fmla="*/ f13 1 f18"/>
              <a:gd name="f23" fmla="*/ f15 1 f18"/>
              <a:gd name="f24" fmla="*/ f20 f11 1"/>
              <a:gd name="f25" fmla="*/ f21 f11 1"/>
              <a:gd name="f26" fmla="*/ f23 f12 1"/>
              <a:gd name="f27" fmla="*/ f2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4" t="f27" r="f25" b="f26"/>
            <a:pathLst>
              <a:path w="6" h="8">
                <a:moveTo>
                  <a:pt x="f5" y="f2"/>
                </a:moveTo>
                <a:cubicBezTo>
                  <a:pt x="f6" y="f7"/>
                  <a:pt x="f2" y="f8"/>
                  <a:pt x="f7" y="f9"/>
                </a:cubicBezTo>
                <a:cubicBezTo>
                  <a:pt x="f6" y="f9"/>
                  <a:pt x="f10" y="f9"/>
                  <a:pt x="f3" y="f4"/>
                </a:cubicBezTo>
                <a:cubicBezTo>
                  <a:pt x="f3" y="f8"/>
                  <a:pt x="f5" y="f6"/>
                  <a:pt x="f5" y="f7"/>
                </a:cubicBezTo>
                <a:cubicBezTo>
                  <a:pt x="f8" y="f7"/>
                  <a:pt x="f8" y="f2"/>
                  <a:pt x="f5" y="f2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79" name="Google Shape;188;p31">
            <a:extLst>
              <a:ext uri="{FF2B5EF4-FFF2-40B4-BE49-F238E27FC236}">
                <a16:creationId xmlns:a16="http://schemas.microsoft.com/office/drawing/2014/main" id="{41F2238C-6464-5D5E-6E34-55C90BA3C651}"/>
              </a:ext>
            </a:extLst>
          </p:cNvPr>
          <p:cNvSpPr/>
          <p:nvPr/>
        </p:nvSpPr>
        <p:spPr>
          <a:xfrm>
            <a:off x="4191225" y="2263615"/>
            <a:ext cx="84115" cy="61036"/>
          </a:xfrm>
          <a:custGeom>
            <a:avLst/>
            <a:gdLst>
              <a:gd name="f0" fmla="val w"/>
              <a:gd name="f1" fmla="val h"/>
              <a:gd name="f2" fmla="val 0"/>
              <a:gd name="f3" fmla="val 33"/>
              <a:gd name="f4" fmla="val 24"/>
              <a:gd name="f5" fmla="val 1"/>
              <a:gd name="f6" fmla="val 7"/>
              <a:gd name="f7" fmla="val 8"/>
              <a:gd name="f8" fmla="val 3"/>
              <a:gd name="f9" fmla="val 11"/>
              <a:gd name="f10" fmla="val 4"/>
              <a:gd name="f11" fmla="val 10"/>
              <a:gd name="f12" fmla="val 5"/>
              <a:gd name="f13" fmla="val 9"/>
              <a:gd name="f14" fmla="val 12"/>
              <a:gd name="f15" fmla="val 13"/>
              <a:gd name="f16" fmla="val 15"/>
              <a:gd name="f17" fmla="val 16"/>
              <a:gd name="f18" fmla="val 14"/>
              <a:gd name="f19" fmla="val 17"/>
              <a:gd name="f20" fmla="val 19"/>
              <a:gd name="f21" fmla="val 18"/>
              <a:gd name="f22" fmla="val 20"/>
              <a:gd name="f23" fmla="val 21"/>
              <a:gd name="f24" fmla="val 22"/>
              <a:gd name="f25" fmla="val 26"/>
              <a:gd name="f26" fmla="val 23"/>
              <a:gd name="f27" fmla="val 27"/>
              <a:gd name="f28" fmla="val 28"/>
              <a:gd name="f29" fmla="val 29"/>
              <a:gd name="f30" fmla="val 31"/>
              <a:gd name="f31" fmla="val 32"/>
              <a:gd name="f32" fmla="val 30"/>
              <a:gd name="f33" fmla="val 2"/>
              <a:gd name="f34" fmla="val 6"/>
              <a:gd name="f35" fmla="*/ f0 1 33"/>
              <a:gd name="f36" fmla="*/ f1 1 24"/>
              <a:gd name="f37" fmla="val f2"/>
              <a:gd name="f38" fmla="val f3"/>
              <a:gd name="f39" fmla="val f4"/>
              <a:gd name="f40" fmla="+- f39 0 f37"/>
              <a:gd name="f41" fmla="+- f38 0 f37"/>
              <a:gd name="f42" fmla="*/ f41 1 33"/>
              <a:gd name="f43" fmla="*/ f40 1 24"/>
              <a:gd name="f44" fmla="*/ f37 1 f42"/>
              <a:gd name="f45" fmla="*/ f38 1 f42"/>
              <a:gd name="f46" fmla="*/ f37 1 f43"/>
              <a:gd name="f47" fmla="*/ f39 1 f43"/>
              <a:gd name="f48" fmla="*/ f44 f35 1"/>
              <a:gd name="f49" fmla="*/ f45 f35 1"/>
              <a:gd name="f50" fmla="*/ f47 f36 1"/>
              <a:gd name="f51" fmla="*/ f46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51" r="f49" b="f50"/>
            <a:pathLst>
              <a:path w="33" h="24">
                <a:moveTo>
                  <a:pt x="f5" y="f6"/>
                </a:moveTo>
                <a:cubicBezTo>
                  <a:pt x="f5" y="f7"/>
                  <a:pt x="f8" y="f9"/>
                  <a:pt x="f10" y="f11"/>
                </a:cubicBezTo>
                <a:cubicBezTo>
                  <a:pt x="f12" y="f13"/>
                  <a:pt x="f6" y="f14"/>
                  <a:pt x="f7" y="f14"/>
                </a:cubicBezTo>
                <a:cubicBezTo>
                  <a:pt x="f11" y="f15"/>
                  <a:pt x="f15" y="f16"/>
                  <a:pt x="f15" y="f17"/>
                </a:cubicBezTo>
                <a:cubicBezTo>
                  <a:pt x="f18" y="f19"/>
                  <a:pt x="f18" y="f20"/>
                  <a:pt x="f17" y="f21"/>
                </a:cubicBezTo>
                <a:cubicBezTo>
                  <a:pt x="f21" y="f21"/>
                  <a:pt x="f22" y="f16"/>
                  <a:pt x="f22" y="f19"/>
                </a:cubicBezTo>
                <a:cubicBezTo>
                  <a:pt x="f22" y="f21"/>
                  <a:pt x="f22" y="f23"/>
                  <a:pt x="f24" y="f23"/>
                </a:cubicBezTo>
                <a:cubicBezTo>
                  <a:pt x="f4" y="f22"/>
                  <a:pt x="f4" y="f4"/>
                  <a:pt x="f25" y="f26"/>
                </a:cubicBezTo>
                <a:cubicBezTo>
                  <a:pt x="f27" y="f26"/>
                  <a:pt x="f27" y="f26"/>
                  <a:pt x="f28" y="f26"/>
                </a:cubicBezTo>
                <a:cubicBezTo>
                  <a:pt x="f27" y="f20"/>
                  <a:pt x="f29" y="f19"/>
                  <a:pt x="f30" y="f17"/>
                </a:cubicBezTo>
                <a:cubicBezTo>
                  <a:pt x="f30" y="f16"/>
                  <a:pt x="f31" y="f16"/>
                  <a:pt x="f31" y="f18"/>
                </a:cubicBezTo>
                <a:cubicBezTo>
                  <a:pt x="f3" y="f14"/>
                  <a:pt x="f32" y="f11"/>
                  <a:pt x="f32" y="f7"/>
                </a:cubicBezTo>
                <a:cubicBezTo>
                  <a:pt x="f32" y="f7"/>
                  <a:pt x="f32" y="f7"/>
                  <a:pt x="f32" y="f7"/>
                </a:cubicBezTo>
                <a:cubicBezTo>
                  <a:pt x="f29" y="f7"/>
                  <a:pt x="f29" y="f6"/>
                  <a:pt x="f28" y="f6"/>
                </a:cubicBezTo>
                <a:cubicBezTo>
                  <a:pt x="f25" y="f10"/>
                  <a:pt x="f4" y="f10"/>
                  <a:pt x="f24" y="f33"/>
                </a:cubicBezTo>
                <a:cubicBezTo>
                  <a:pt x="f23" y="f5"/>
                  <a:pt x="f21" y="f2"/>
                  <a:pt x="f17" y="f33"/>
                </a:cubicBezTo>
                <a:cubicBezTo>
                  <a:pt x="f16" y="f8"/>
                  <a:pt x="f9" y="f10"/>
                  <a:pt x="f7" y="f10"/>
                </a:cubicBezTo>
                <a:cubicBezTo>
                  <a:pt x="f7" y="f10"/>
                  <a:pt x="f6" y="f10"/>
                  <a:pt x="f12" y="f8"/>
                </a:cubicBezTo>
                <a:cubicBezTo>
                  <a:pt x="f10" y="f10"/>
                  <a:pt x="f33" y="f12"/>
                  <a:pt x="f2" y="f34"/>
                </a:cubicBezTo>
                <a:cubicBezTo>
                  <a:pt x="f2" y="f34"/>
                  <a:pt x="f5" y="f34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0" name="Google Shape;189;p31">
            <a:extLst>
              <a:ext uri="{FF2B5EF4-FFF2-40B4-BE49-F238E27FC236}">
                <a16:creationId xmlns:a16="http://schemas.microsoft.com/office/drawing/2014/main" id="{8D36DB4B-6B88-7041-47B0-DC68A06C6339}"/>
              </a:ext>
            </a:extLst>
          </p:cNvPr>
          <p:cNvSpPr/>
          <p:nvPr/>
        </p:nvSpPr>
        <p:spPr>
          <a:xfrm>
            <a:off x="4568671" y="2354086"/>
            <a:ext cx="196275" cy="128619"/>
          </a:xfrm>
          <a:custGeom>
            <a:avLst/>
            <a:gdLst>
              <a:gd name="f0" fmla="val w"/>
              <a:gd name="f1" fmla="val h"/>
              <a:gd name="f2" fmla="val 0"/>
              <a:gd name="f3" fmla="val 77"/>
              <a:gd name="f4" fmla="val 50"/>
              <a:gd name="f5" fmla="val 69"/>
              <a:gd name="f6" fmla="val 33"/>
              <a:gd name="f7" fmla="val 67"/>
              <a:gd name="f8" fmla="val 65"/>
              <a:gd name="f9" fmla="val 32"/>
              <a:gd name="f10" fmla="val 31"/>
              <a:gd name="f11" fmla="val 63"/>
              <a:gd name="f12" fmla="val 29"/>
              <a:gd name="f13" fmla="val 23"/>
              <a:gd name="f14" fmla="val 64"/>
              <a:gd name="f15" fmla="val 21"/>
              <a:gd name="f16" fmla="val 66"/>
              <a:gd name="f17" fmla="val 19"/>
              <a:gd name="f18" fmla="val 61"/>
              <a:gd name="f19" fmla="val 12"/>
              <a:gd name="f20" fmla="val 59"/>
              <a:gd name="f21" fmla="val 10"/>
              <a:gd name="f22" fmla="val 58"/>
              <a:gd name="f23" fmla="val 8"/>
              <a:gd name="f24" fmla="val 55"/>
              <a:gd name="f25" fmla="val 4"/>
              <a:gd name="f26" fmla="val 53"/>
              <a:gd name="f27" fmla="val 51"/>
              <a:gd name="f28" fmla="val 1"/>
              <a:gd name="f29" fmla="val 49"/>
              <a:gd name="f30" fmla="val 2"/>
              <a:gd name="f31" fmla="val 48"/>
              <a:gd name="f32" fmla="val 3"/>
              <a:gd name="f33" fmla="val 46"/>
              <a:gd name="f34" fmla="val 5"/>
              <a:gd name="f35" fmla="val 44"/>
              <a:gd name="f36" fmla="val 43"/>
              <a:gd name="f37" fmla="val 41"/>
              <a:gd name="f38" fmla="val 40"/>
              <a:gd name="f39" fmla="val 39"/>
              <a:gd name="f40" fmla="val 6"/>
              <a:gd name="f41" fmla="val 37"/>
              <a:gd name="f42" fmla="val 7"/>
              <a:gd name="f43" fmla="val 36"/>
              <a:gd name="f44" fmla="val 30"/>
              <a:gd name="f45" fmla="val 24"/>
              <a:gd name="f46" fmla="val 22"/>
              <a:gd name="f47" fmla="val 20"/>
              <a:gd name="f48" fmla="val 17"/>
              <a:gd name="f49" fmla="val 14"/>
              <a:gd name="f50" fmla="val 13"/>
              <a:gd name="f51" fmla="val 9"/>
              <a:gd name="f52" fmla="val 25"/>
              <a:gd name="f53" fmla="val 26"/>
              <a:gd name="f54" fmla="val 38"/>
              <a:gd name="f55" fmla="val 18"/>
              <a:gd name="f56" fmla="val 45"/>
              <a:gd name="f57" fmla="val 42"/>
              <a:gd name="f58" fmla="val 47"/>
              <a:gd name="f59" fmla="val 54"/>
              <a:gd name="f60" fmla="val 56"/>
              <a:gd name="f61" fmla="val 62"/>
              <a:gd name="f62" fmla="val 68"/>
              <a:gd name="f63" fmla="val 72"/>
              <a:gd name="f64" fmla="val 74"/>
              <a:gd name="f65" fmla="val 76"/>
              <a:gd name="f66" fmla="val 34"/>
              <a:gd name="f67" fmla="val 75"/>
              <a:gd name="f68" fmla="val 73"/>
              <a:gd name="f69" fmla="*/ f0 1 77"/>
              <a:gd name="f70" fmla="*/ f1 1 50"/>
              <a:gd name="f71" fmla="val f2"/>
              <a:gd name="f72" fmla="val f3"/>
              <a:gd name="f73" fmla="val f4"/>
              <a:gd name="f74" fmla="+- f73 0 f71"/>
              <a:gd name="f75" fmla="+- f72 0 f71"/>
              <a:gd name="f76" fmla="*/ f75 1 77"/>
              <a:gd name="f77" fmla="*/ f74 1 50"/>
              <a:gd name="f78" fmla="*/ f71 1 f76"/>
              <a:gd name="f79" fmla="*/ f72 1 f76"/>
              <a:gd name="f80" fmla="*/ f71 1 f77"/>
              <a:gd name="f81" fmla="*/ f73 1 f77"/>
              <a:gd name="f82" fmla="*/ f78 f69 1"/>
              <a:gd name="f83" fmla="*/ f79 f69 1"/>
              <a:gd name="f84" fmla="*/ f81 f70 1"/>
              <a:gd name="f85" fmla="*/ f80 f7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2" t="f85" r="f83" b="f84"/>
            <a:pathLst>
              <a:path w="77" h="50">
                <a:moveTo>
                  <a:pt x="f5" y="f6"/>
                </a:moveTo>
                <a:cubicBezTo>
                  <a:pt x="f7" y="f6"/>
                  <a:pt x="f8" y="f9"/>
                  <a:pt x="f8" y="f10"/>
                </a:cubicBezTo>
                <a:cubicBezTo>
                  <a:pt x="f8" y="f10"/>
                  <a:pt x="f8" y="f10"/>
                  <a:pt x="f8" y="f10"/>
                </a:cubicBezTo>
                <a:cubicBezTo>
                  <a:pt x="f11" y="f12"/>
                  <a:pt x="f11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"/>
                </a:cubicBezTo>
                <a:cubicBezTo>
                  <a:pt x="f27" y="f28"/>
                  <a:pt x="f29" y="f28"/>
                  <a:pt x="f29" y="f30"/>
                </a:cubicBezTo>
                <a:cubicBezTo>
                  <a:pt x="f31" y="f32"/>
                  <a:pt x="f33" y="f34"/>
                  <a:pt x="f35" y="f34"/>
                </a:cubicBezTo>
                <a:cubicBezTo>
                  <a:pt x="f36" y="f34"/>
                  <a:pt x="f37" y="f25"/>
                  <a:pt x="f38" y="f34"/>
                </a:cubicBezTo>
                <a:cubicBezTo>
                  <a:pt x="f39" y="f40"/>
                  <a:pt x="f41" y="f42"/>
                  <a:pt x="f43" y="f40"/>
                </a:cubicBezTo>
                <a:cubicBezTo>
                  <a:pt x="f43" y="f34"/>
                  <a:pt x="f6" y="f34"/>
                  <a:pt x="f10" y="f34"/>
                </a:cubicBezTo>
                <a:cubicBezTo>
                  <a:pt x="f44" y="f34"/>
                  <a:pt x="f45" y="f32"/>
                  <a:pt x="f13" y="f32"/>
                </a:cubicBezTo>
                <a:cubicBezTo>
                  <a:pt x="f46" y="f32"/>
                  <a:pt x="f15" y="f32"/>
                  <a:pt x="f47" y="f32"/>
                </a:cubicBezTo>
                <a:cubicBezTo>
                  <a:pt x="f47" y="f25"/>
                  <a:pt x="f47" y="f25"/>
                  <a:pt x="f17" y="f34"/>
                </a:cubicBezTo>
                <a:cubicBezTo>
                  <a:pt x="f48" y="f40"/>
                  <a:pt x="f49" y="f23"/>
                  <a:pt x="f50" y="f51"/>
                </a:cubicBezTo>
                <a:cubicBezTo>
                  <a:pt x="f19" y="f51"/>
                  <a:pt x="f23" y="f17"/>
                  <a:pt x="f40" y="f15"/>
                </a:cubicBezTo>
                <a:cubicBezTo>
                  <a:pt x="f32" y="f45"/>
                  <a:pt x="f28" y="f45"/>
                  <a:pt x="f2" y="f52"/>
                </a:cubicBezTo>
                <a:cubicBezTo>
                  <a:pt x="f2" y="f53"/>
                  <a:pt x="f32" y="f12"/>
                  <a:pt x="f32" y="f44"/>
                </a:cubicBezTo>
                <a:cubicBezTo>
                  <a:pt x="f32" y="f9"/>
                  <a:pt x="f25" y="f6"/>
                  <a:pt x="f40" y="f6"/>
                </a:cubicBezTo>
                <a:cubicBezTo>
                  <a:pt x="f23" y="f6"/>
                  <a:pt x="f40" y="f54"/>
                  <a:pt x="f42" y="f54"/>
                </a:cubicBezTo>
                <a:cubicBezTo>
                  <a:pt x="f51" y="f39"/>
                  <a:pt x="f48" y="f39"/>
                  <a:pt x="f48" y="f37"/>
                </a:cubicBezTo>
                <a:cubicBezTo>
                  <a:pt x="f48" y="f36"/>
                  <a:pt x="f55" y="f35"/>
                  <a:pt x="f48" y="f56"/>
                </a:cubicBezTo>
                <a:cubicBezTo>
                  <a:pt x="f17" y="f56"/>
                  <a:pt x="f15" y="f31"/>
                  <a:pt x="f46" y="f31"/>
                </a:cubicBezTo>
                <a:cubicBezTo>
                  <a:pt x="f13" y="f31"/>
                  <a:pt x="f44" y="f29"/>
                  <a:pt x="f10" y="f29"/>
                </a:cubicBezTo>
                <a:cubicBezTo>
                  <a:pt x="f9" y="f29"/>
                  <a:pt x="f54" y="f29"/>
                  <a:pt x="f38" y="f29"/>
                </a:cubicBezTo>
                <a:cubicBezTo>
                  <a:pt x="f57" y="f4"/>
                  <a:pt x="f35" y="f29"/>
                  <a:pt x="f33" y="f58"/>
                </a:cubicBezTo>
                <a:cubicBezTo>
                  <a:pt x="f31" y="f56"/>
                  <a:pt x="f59" y="f56"/>
                  <a:pt x="f60" y="f56"/>
                </a:cubicBezTo>
                <a:cubicBezTo>
                  <a:pt x="f22" y="f56"/>
                  <a:pt x="f61" y="f33"/>
                  <a:pt x="f11" y="f58"/>
                </a:cubicBezTo>
                <a:cubicBezTo>
                  <a:pt x="f11" y="f31"/>
                  <a:pt x="f8" y="f29"/>
                  <a:pt x="f62" y="f29"/>
                </a:cubicBezTo>
                <a:cubicBezTo>
                  <a:pt x="f62" y="f31"/>
                  <a:pt x="f62" y="f58"/>
                  <a:pt x="f62" y="f56"/>
                </a:cubicBezTo>
                <a:cubicBezTo>
                  <a:pt x="f62" y="f57"/>
                  <a:pt x="f5" y="f54"/>
                  <a:pt x="f63" y="f54"/>
                </a:cubicBezTo>
                <a:cubicBezTo>
                  <a:pt x="f64" y="f54"/>
                  <a:pt x="f3" y="f54"/>
                  <a:pt x="f65" y="f66"/>
                </a:cubicBezTo>
                <a:cubicBezTo>
                  <a:pt x="f65" y="f6"/>
                  <a:pt x="f65" y="f6"/>
                  <a:pt x="f65" y="f6"/>
                </a:cubicBezTo>
                <a:cubicBezTo>
                  <a:pt x="f67" y="f9"/>
                  <a:pt x="f64" y="f10"/>
                  <a:pt x="f68" y="f10"/>
                </a:cubicBezTo>
                <a:cubicBezTo>
                  <a:pt x="f63" y="f10"/>
                  <a:pt x="f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1" name="Google Shape;190;p31">
            <a:extLst>
              <a:ext uri="{FF2B5EF4-FFF2-40B4-BE49-F238E27FC236}">
                <a16:creationId xmlns:a16="http://schemas.microsoft.com/office/drawing/2014/main" id="{8C423FC9-26F9-1F3F-CDCE-D24E7CE3E919}"/>
              </a:ext>
            </a:extLst>
          </p:cNvPr>
          <p:cNvSpPr/>
          <p:nvPr/>
        </p:nvSpPr>
        <p:spPr>
          <a:xfrm>
            <a:off x="4703481" y="2348636"/>
            <a:ext cx="66860" cy="85020"/>
          </a:xfrm>
          <a:custGeom>
            <a:avLst/>
            <a:gdLst>
              <a:gd name="f0" fmla="val w"/>
              <a:gd name="f1" fmla="val h"/>
              <a:gd name="f2" fmla="val 0"/>
              <a:gd name="f3" fmla="val 26"/>
              <a:gd name="f4" fmla="val 33"/>
              <a:gd name="f5" fmla="val 19"/>
              <a:gd name="f6" fmla="val 9"/>
              <a:gd name="f7" fmla="val 18"/>
              <a:gd name="f8" fmla="val 6"/>
              <a:gd name="f9" fmla="val 15"/>
              <a:gd name="f10" fmla="val 4"/>
              <a:gd name="f11" fmla="val 13"/>
              <a:gd name="f12" fmla="val 11"/>
              <a:gd name="f13" fmla="val 8"/>
              <a:gd name="f14" fmla="val 1"/>
              <a:gd name="f15" fmla="val 5"/>
              <a:gd name="f16" fmla="val 3"/>
              <a:gd name="f17" fmla="val 2"/>
              <a:gd name="f18" fmla="val 10"/>
              <a:gd name="f19" fmla="val 12"/>
              <a:gd name="f20" fmla="val 14"/>
              <a:gd name="f21" fmla="val 21"/>
              <a:gd name="f22" fmla="val 23"/>
              <a:gd name="f23" fmla="val 25"/>
              <a:gd name="f24" fmla="val 31"/>
              <a:gd name="f25" fmla="val 17"/>
              <a:gd name="f26" fmla="val 27"/>
              <a:gd name="f27" fmla="val 24"/>
              <a:gd name="f28" fmla="val 20"/>
              <a:gd name="f29" fmla="val 22"/>
              <a:gd name="f30" fmla="val 16"/>
              <a:gd name="f31" fmla="*/ f0 1 26"/>
              <a:gd name="f32" fmla="*/ f1 1 33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26"/>
              <a:gd name="f39" fmla="*/ f36 1 33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26" h="33">
                <a:moveTo>
                  <a:pt x="f5" y="f6"/>
                </a:moveTo>
                <a:cubicBezTo>
                  <a:pt x="f7" y="f8"/>
                  <a:pt x="f9" y="f10"/>
                  <a:pt x="f11" y="f10"/>
                </a:cubicBezTo>
                <a:cubicBezTo>
                  <a:pt x="f12" y="f10"/>
                  <a:pt x="f13" y="f2"/>
                  <a:pt x="f8" y="f14"/>
                </a:cubicBezTo>
                <a:cubicBezTo>
                  <a:pt x="f15" y="f14"/>
                  <a:pt x="f16" y="f14"/>
                  <a:pt x="f2" y="f17"/>
                </a:cubicBezTo>
                <a:cubicBezTo>
                  <a:pt x="f17" y="f8"/>
                  <a:pt x="f15" y="f18"/>
                  <a:pt x="f8" y="f19"/>
                </a:cubicBezTo>
                <a:cubicBezTo>
                  <a:pt x="f13" y="f20"/>
                  <a:pt x="f11" y="f21"/>
                  <a:pt x="f12" y="f22"/>
                </a:cubicBezTo>
                <a:cubicBezTo>
                  <a:pt x="f18" y="f23"/>
                  <a:pt x="f18" y="f24"/>
                  <a:pt x="f19" y="f4"/>
                </a:cubicBezTo>
                <a:cubicBezTo>
                  <a:pt x="f20" y="f24"/>
                  <a:pt x="f25" y="f26"/>
                  <a:pt x="f25" y="f23"/>
                </a:cubicBezTo>
                <a:cubicBezTo>
                  <a:pt x="f25" y="f27"/>
                  <a:pt x="f25" y="f21"/>
                  <a:pt x="f28" y="f29"/>
                </a:cubicBezTo>
                <a:cubicBezTo>
                  <a:pt x="f22" y="f29"/>
                  <a:pt x="f3" y="f27"/>
                  <a:pt x="f3" y="f22"/>
                </a:cubicBezTo>
                <a:cubicBezTo>
                  <a:pt x="f3" y="f29"/>
                  <a:pt x="f23" y="f7"/>
                  <a:pt x="f27" y="f25"/>
                </a:cubicBezTo>
                <a:cubicBezTo>
                  <a:pt x="f22" y="f30"/>
                  <a:pt x="f28" y="f19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2" name="Google Shape;191;p31">
            <a:extLst>
              <a:ext uri="{FF2B5EF4-FFF2-40B4-BE49-F238E27FC236}">
                <a16:creationId xmlns:a16="http://schemas.microsoft.com/office/drawing/2014/main" id="{2F80A8CC-B3B0-EF13-01AD-5C84228D6416}"/>
              </a:ext>
            </a:extLst>
          </p:cNvPr>
          <p:cNvSpPr/>
          <p:nvPr/>
        </p:nvSpPr>
        <p:spPr>
          <a:xfrm>
            <a:off x="4606418" y="2469620"/>
            <a:ext cx="135879" cy="75209"/>
          </a:xfrm>
          <a:custGeom>
            <a:avLst/>
            <a:gdLst>
              <a:gd name="f0" fmla="val w"/>
              <a:gd name="f1" fmla="val h"/>
              <a:gd name="f2" fmla="val 0"/>
              <a:gd name="f3" fmla="val 53"/>
              <a:gd name="f4" fmla="val 29"/>
              <a:gd name="f5" fmla="val 41"/>
              <a:gd name="f6" fmla="val 39"/>
              <a:gd name="f7" fmla="val 33"/>
              <a:gd name="f8" fmla="val 31"/>
              <a:gd name="f9" fmla="val 2"/>
              <a:gd name="f10" fmla="val 4"/>
              <a:gd name="f11" fmla="val 27"/>
              <a:gd name="f12" fmla="val 5"/>
              <a:gd name="f13" fmla="val 25"/>
              <a:gd name="f14" fmla="val 23"/>
              <a:gd name="f15" fmla="val 17"/>
              <a:gd name="f16" fmla="val 16"/>
              <a:gd name="f17" fmla="val 15"/>
              <a:gd name="f18" fmla="val 8"/>
              <a:gd name="f19" fmla="val 3"/>
              <a:gd name="f20" fmla="val 7"/>
              <a:gd name="f21" fmla="val 6"/>
              <a:gd name="f22" fmla="val 1"/>
              <a:gd name="f23" fmla="val 12"/>
              <a:gd name="f24" fmla="val 14"/>
              <a:gd name="f25" fmla="val 19"/>
              <a:gd name="f26" fmla="val 20"/>
              <a:gd name="f27" fmla="val 24"/>
              <a:gd name="f28" fmla="val 26"/>
              <a:gd name="f29" fmla="val 11"/>
              <a:gd name="f30" fmla="val 21"/>
              <a:gd name="f31" fmla="val 28"/>
              <a:gd name="f32" fmla="val 30"/>
              <a:gd name="f33" fmla="val 32"/>
              <a:gd name="f34" fmla="val 35"/>
              <a:gd name="f35" fmla="val 22"/>
              <a:gd name="f36" fmla="val 36"/>
              <a:gd name="f37" fmla="val 44"/>
              <a:gd name="f38" fmla="val 45"/>
              <a:gd name="f39" fmla="val 46"/>
              <a:gd name="f40" fmla="val 47"/>
              <a:gd name="f41" fmla="val 42"/>
              <a:gd name="f42" fmla="val 13"/>
              <a:gd name="f43" fmla="val 48"/>
              <a:gd name="f44" fmla="val 51"/>
              <a:gd name="f45" fmla="val 52"/>
              <a:gd name="f46" fmla="val 50"/>
              <a:gd name="f47" fmla="val 43"/>
              <a:gd name="f48" fmla="*/ f0 1 53"/>
              <a:gd name="f49" fmla="*/ f1 1 29"/>
              <a:gd name="f50" fmla="val f2"/>
              <a:gd name="f51" fmla="val f3"/>
              <a:gd name="f52" fmla="val f4"/>
              <a:gd name="f53" fmla="+- f52 0 f50"/>
              <a:gd name="f54" fmla="+- f51 0 f50"/>
              <a:gd name="f55" fmla="*/ f54 1 53"/>
              <a:gd name="f56" fmla="*/ f53 1 29"/>
              <a:gd name="f57" fmla="*/ f50 1 f55"/>
              <a:gd name="f58" fmla="*/ f51 1 f55"/>
              <a:gd name="f59" fmla="*/ f50 1 f56"/>
              <a:gd name="f60" fmla="*/ f52 1 f56"/>
              <a:gd name="f61" fmla="*/ f57 f48 1"/>
              <a:gd name="f62" fmla="*/ f58 f48 1"/>
              <a:gd name="f63" fmla="*/ f60 f49 1"/>
              <a:gd name="f64" fmla="*/ f59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1" t="f64" r="f62" b="f63"/>
            <a:pathLst>
              <a:path w="53" h="29">
                <a:moveTo>
                  <a:pt x="f5" y="f2"/>
                </a:moveTo>
                <a:cubicBezTo>
                  <a:pt x="f6" y="f2"/>
                  <a:pt x="f7" y="f2"/>
                  <a:pt x="f8" y="f9"/>
                </a:cubicBezTo>
                <a:cubicBezTo>
                  <a:pt x="f4" y="f10"/>
                  <a:pt x="f11" y="f12"/>
                  <a:pt x="f13" y="f10"/>
                </a:cubicBezTo>
                <a:cubicBezTo>
                  <a:pt x="f14" y="f10"/>
                  <a:pt x="f15" y="f10"/>
                  <a:pt x="f16" y="f10"/>
                </a:cubicBezTo>
                <a:cubicBezTo>
                  <a:pt x="f17" y="f10"/>
                  <a:pt x="f18" y="f19"/>
                  <a:pt x="f20" y="f19"/>
                </a:cubicBezTo>
                <a:cubicBezTo>
                  <a:pt x="f21" y="f19"/>
                  <a:pt x="f10" y="f2"/>
                  <a:pt x="f9" y="f2"/>
                </a:cubicBezTo>
                <a:cubicBezTo>
                  <a:pt x="f9" y="f2"/>
                  <a:pt x="f9" y="f2"/>
                  <a:pt x="f22" y="f22"/>
                </a:cubicBezTo>
                <a:cubicBezTo>
                  <a:pt x="f2" y="f9"/>
                  <a:pt x="f2" y="f12"/>
                  <a:pt x="f22" y="f21"/>
                </a:cubicBezTo>
                <a:cubicBezTo>
                  <a:pt x="f19" y="f18"/>
                  <a:pt x="f21" y="f23"/>
                  <a:pt x="f10" y="f23"/>
                </a:cubicBezTo>
                <a:cubicBezTo>
                  <a:pt x="f9" y="f23"/>
                  <a:pt x="f22" y="f24"/>
                  <a:pt x="f22" y="f17"/>
                </a:cubicBezTo>
                <a:cubicBezTo>
                  <a:pt x="f22" y="f16"/>
                  <a:pt x="f22" y="f25"/>
                  <a:pt x="f22" y="f25"/>
                </a:cubicBezTo>
                <a:cubicBezTo>
                  <a:pt x="f9" y="f26"/>
                  <a:pt x="f21" y="f27"/>
                  <a:pt x="f21" y="f13"/>
                </a:cubicBezTo>
                <a:cubicBezTo>
                  <a:pt x="f21" y="f28"/>
                  <a:pt x="f18" y="f28"/>
                  <a:pt x="f18" y="f11"/>
                </a:cubicBezTo>
                <a:cubicBezTo>
                  <a:pt x="f29" y="f11"/>
                  <a:pt x="f15" y="f28"/>
                  <a:pt x="f25" y="f11"/>
                </a:cubicBezTo>
                <a:cubicBezTo>
                  <a:pt x="f30" y="f31"/>
                  <a:pt x="f31" y="f4"/>
                  <a:pt x="f31" y="f4"/>
                </a:cubicBezTo>
                <a:cubicBezTo>
                  <a:pt x="f32" y="f4"/>
                  <a:pt x="f33" y="f31"/>
                  <a:pt x="f8" y="f11"/>
                </a:cubicBezTo>
                <a:cubicBezTo>
                  <a:pt x="f8" y="f28"/>
                  <a:pt x="f7" y="f13"/>
                  <a:pt x="f34" y="f13"/>
                </a:cubicBezTo>
                <a:cubicBezTo>
                  <a:pt x="f34" y="f27"/>
                  <a:pt x="f34" y="f14"/>
                  <a:pt x="f34" y="f35"/>
                </a:cubicBezTo>
                <a:cubicBezTo>
                  <a:pt x="f36" y="f35"/>
                  <a:pt x="f5" y="f30"/>
                  <a:pt x="f37" y="f35"/>
                </a:cubicBezTo>
                <a:cubicBezTo>
                  <a:pt x="f38" y="f14"/>
                  <a:pt x="f39" y="f14"/>
                  <a:pt x="f40" y="f35"/>
                </a:cubicBezTo>
                <a:cubicBezTo>
                  <a:pt x="f40" y="f30"/>
                  <a:pt x="f39" y="f26"/>
                  <a:pt x="f39" y="f26"/>
                </a:cubicBezTo>
                <a:cubicBezTo>
                  <a:pt x="f38" y="f26"/>
                  <a:pt x="f41" y="f24"/>
                  <a:pt x="f37" y="f24"/>
                </a:cubicBezTo>
                <a:cubicBezTo>
                  <a:pt x="f39" y="f42"/>
                  <a:pt x="f43" y="f20"/>
                  <a:pt x="f44" y="f21"/>
                </a:cubicBezTo>
                <a:cubicBezTo>
                  <a:pt x="f45" y="f21"/>
                  <a:pt x="f45" y="f12"/>
                  <a:pt x="f3" y="f10"/>
                </a:cubicBezTo>
                <a:cubicBezTo>
                  <a:pt x="f46" y="f10"/>
                  <a:pt x="f43" y="f19"/>
                  <a:pt x="f43" y="f9"/>
                </a:cubicBezTo>
                <a:cubicBezTo>
                  <a:pt x="f40" y="f22"/>
                  <a:pt x="f47" y="f2"/>
                  <a:pt x="f5" y="f2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3" name="Google Shape;192;p31">
            <a:extLst>
              <a:ext uri="{FF2B5EF4-FFF2-40B4-BE49-F238E27FC236}">
                <a16:creationId xmlns:a16="http://schemas.microsoft.com/office/drawing/2014/main" id="{0E6BFFDC-EF81-8BF1-C52E-041CB7BC7654}"/>
              </a:ext>
            </a:extLst>
          </p:cNvPr>
          <p:cNvSpPr/>
          <p:nvPr/>
        </p:nvSpPr>
        <p:spPr>
          <a:xfrm>
            <a:off x="4568671" y="2516483"/>
            <a:ext cx="58238" cy="41422"/>
          </a:xfrm>
          <a:custGeom>
            <a:avLst/>
            <a:gdLst>
              <a:gd name="f0" fmla="val w"/>
              <a:gd name="f1" fmla="val h"/>
              <a:gd name="f2" fmla="val 0"/>
              <a:gd name="f3" fmla="val 23"/>
              <a:gd name="f4" fmla="val 16"/>
              <a:gd name="f5" fmla="val 5"/>
              <a:gd name="f6" fmla="val 6"/>
              <a:gd name="f7" fmla="val 7"/>
              <a:gd name="f8" fmla="val 8"/>
              <a:gd name="f9" fmla="val 9"/>
              <a:gd name="f10" fmla="val 10"/>
              <a:gd name="f11" fmla="val 11"/>
              <a:gd name="f12" fmla="val 15"/>
              <a:gd name="f13" fmla="val 13"/>
              <a:gd name="f14" fmla="val 14"/>
              <a:gd name="f15" fmla="val 22"/>
              <a:gd name="f16" fmla="val 21"/>
              <a:gd name="f17" fmla="val 17"/>
              <a:gd name="f18" fmla="val 2"/>
              <a:gd name="f19" fmla="val 1"/>
              <a:gd name="f20" fmla="val 3"/>
              <a:gd name="f21" fmla="*/ f0 1 23"/>
              <a:gd name="f22" fmla="*/ f1 1 1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23"/>
              <a:gd name="f29" fmla="*/ f26 1 16"/>
              <a:gd name="f30" fmla="*/ f23 1 f28"/>
              <a:gd name="f31" fmla="*/ f24 1 f28"/>
              <a:gd name="f32" fmla="*/ f23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23" h="16">
                <a:moveTo>
                  <a:pt x="f5" y="f4"/>
                </a:moveTo>
                <a:cubicBezTo>
                  <a:pt x="f5" y="f4"/>
                  <a:pt x="f5" y="f4"/>
                  <a:pt x="f5" y="f4"/>
                </a:cubicBezTo>
                <a:cubicBezTo>
                  <a:pt x="f5" y="f4"/>
                  <a:pt x="f5" y="f4"/>
                  <a:pt x="f5" y="f4"/>
                </a:cubicBezTo>
                <a:cubicBezTo>
                  <a:pt x="f5" y="f4"/>
                  <a:pt x="f5" y="f4"/>
                  <a:pt x="f5" y="f4"/>
                </a:cubicBezTo>
                <a:cubicBezTo>
                  <a:pt x="f6" y="f4"/>
                  <a:pt x="f6" y="f4"/>
                  <a:pt x="f6" y="f4"/>
                </a:cubicBezTo>
                <a:cubicBezTo>
                  <a:pt x="f6" y="f4"/>
                  <a:pt x="f6" y="f4"/>
                  <a:pt x="f6" y="f4"/>
                </a:cubicBezTo>
                <a:cubicBezTo>
                  <a:pt x="f7" y="f4"/>
                  <a:pt x="f8" y="f4"/>
                  <a:pt x="f9" y="f4"/>
                </a:cubicBezTo>
                <a:cubicBezTo>
                  <a:pt x="f9" y="f4"/>
                  <a:pt x="f9" y="f4"/>
                  <a:pt x="f9" y="f4"/>
                </a:cubicBezTo>
                <a:cubicBezTo>
                  <a:pt x="f9" y="f4"/>
                  <a:pt x="f9" y="f4"/>
                  <a:pt x="f10" y="f4"/>
                </a:cubicBezTo>
                <a:cubicBezTo>
                  <a:pt x="f10" y="f4"/>
                  <a:pt x="f10" y="f4"/>
                  <a:pt x="f10" y="f4"/>
                </a:cubicBezTo>
                <a:cubicBezTo>
                  <a:pt x="f10" y="f4"/>
                  <a:pt x="f10" y="f4"/>
                  <a:pt x="f11" y="f12"/>
                </a:cubicBezTo>
                <a:cubicBezTo>
                  <a:pt x="f13" y="f12"/>
                  <a:pt x="f13" y="f13"/>
                  <a:pt x="f12" y="f13"/>
                </a:cubicBezTo>
                <a:cubicBezTo>
                  <a:pt x="f4" y="f14"/>
                  <a:pt x="f15" y="f11"/>
                  <a:pt x="f15" y="f9"/>
                </a:cubicBezTo>
                <a:cubicBezTo>
                  <a:pt x="f3" y="f9"/>
                  <a:pt x="f3" y="f9"/>
                  <a:pt x="f3" y="f9"/>
                </a:cubicBezTo>
                <a:cubicBezTo>
                  <a:pt x="f3" y="f8"/>
                  <a:pt x="f16" y="f8"/>
                  <a:pt x="f16" y="f7"/>
                </a:cubicBezTo>
                <a:cubicBezTo>
                  <a:pt x="f16" y="f6"/>
                  <a:pt x="f17" y="f18"/>
                  <a:pt x="f4" y="f19"/>
                </a:cubicBezTo>
                <a:cubicBezTo>
                  <a:pt x="f4" y="f19"/>
                  <a:pt x="f4" y="f19"/>
                  <a:pt x="f4" y="f19"/>
                </a:cubicBezTo>
                <a:cubicBezTo>
                  <a:pt x="f4" y="f19"/>
                  <a:pt x="f4" y="f19"/>
                  <a:pt x="f4" y="f19"/>
                </a:cubicBezTo>
                <a:cubicBezTo>
                  <a:pt x="f4" y="f2"/>
                  <a:pt x="f4" y="f2"/>
                  <a:pt x="f4" y="f2"/>
                </a:cubicBezTo>
                <a:cubicBezTo>
                  <a:pt x="f10" y="f19"/>
                  <a:pt x="f18" y="f18"/>
                  <a:pt x="f18" y="f18"/>
                </a:cubicBezTo>
                <a:cubicBezTo>
                  <a:pt x="f18" y="f18"/>
                  <a:pt x="f19" y="f18"/>
                  <a:pt x="f19" y="f18"/>
                </a:cubicBezTo>
                <a:cubicBezTo>
                  <a:pt x="f2" y="f5"/>
                  <a:pt x="f2" y="f9"/>
                  <a:pt x="f2" y="f11"/>
                </a:cubicBezTo>
                <a:cubicBezTo>
                  <a:pt x="f19" y="f13"/>
                  <a:pt x="f20" y="f14"/>
                  <a:pt x="f5" y="f4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4" name="Google Shape;193;p31">
            <a:extLst>
              <a:ext uri="{FF2B5EF4-FFF2-40B4-BE49-F238E27FC236}">
                <a16:creationId xmlns:a16="http://schemas.microsoft.com/office/drawing/2014/main" id="{B55DD4DB-7D84-28D9-5F83-B7D1BFC76754}"/>
              </a:ext>
            </a:extLst>
          </p:cNvPr>
          <p:cNvSpPr/>
          <p:nvPr/>
        </p:nvSpPr>
        <p:spPr>
          <a:xfrm>
            <a:off x="4606418" y="2237454"/>
            <a:ext cx="382850" cy="224530"/>
          </a:xfrm>
          <a:custGeom>
            <a:avLst/>
            <a:gdLst>
              <a:gd name="f0" fmla="val w"/>
              <a:gd name="f1" fmla="val h"/>
              <a:gd name="f2" fmla="val 0"/>
              <a:gd name="f3" fmla="val 150"/>
              <a:gd name="f4" fmla="val 87"/>
              <a:gd name="f5" fmla="val 133"/>
              <a:gd name="f6" fmla="val 54"/>
              <a:gd name="f7" fmla="val 134"/>
              <a:gd name="f8" fmla="val 138"/>
              <a:gd name="f9" fmla="val 50"/>
              <a:gd name="f10" fmla="val 140"/>
              <a:gd name="f11" fmla="val 141"/>
              <a:gd name="f12" fmla="val 147"/>
              <a:gd name="f13" fmla="val 51"/>
              <a:gd name="f14" fmla="val 49"/>
              <a:gd name="f15" fmla="val 148"/>
              <a:gd name="f16" fmla="val 46"/>
              <a:gd name="f17" fmla="val 45"/>
              <a:gd name="f18" fmla="val 44"/>
              <a:gd name="f19" fmla="val 146"/>
              <a:gd name="f20" fmla="val 43"/>
              <a:gd name="f21" fmla="val 42"/>
              <a:gd name="f22" fmla="val 41"/>
              <a:gd name="f23" fmla="val 149"/>
              <a:gd name="f24" fmla="val 40"/>
              <a:gd name="f25" fmla="val 39"/>
              <a:gd name="f26" fmla="val 38"/>
              <a:gd name="f27" fmla="val 37"/>
              <a:gd name="f28" fmla="val 35"/>
              <a:gd name="f29" fmla="val 34"/>
              <a:gd name="f30" fmla="val 32"/>
              <a:gd name="f31" fmla="val 145"/>
              <a:gd name="f32" fmla="val 31"/>
              <a:gd name="f33" fmla="val 142"/>
              <a:gd name="f34" fmla="val 30"/>
              <a:gd name="f35" fmla="val 29"/>
              <a:gd name="f36" fmla="val 135"/>
              <a:gd name="f37" fmla="val 28"/>
              <a:gd name="f38" fmla="val 131"/>
              <a:gd name="f39" fmla="val 27"/>
              <a:gd name="f40" fmla="val 128"/>
              <a:gd name="f41" fmla="val 25"/>
              <a:gd name="f42" fmla="val 127"/>
              <a:gd name="f43" fmla="val 23"/>
              <a:gd name="f44" fmla="val 126"/>
              <a:gd name="f45" fmla="val 22"/>
              <a:gd name="f46" fmla="val 124"/>
              <a:gd name="f47" fmla="val 122"/>
              <a:gd name="f48" fmla="val 24"/>
              <a:gd name="f49" fmla="val 121"/>
              <a:gd name="f50" fmla="val 119"/>
              <a:gd name="f51" fmla="val 118"/>
              <a:gd name="f52" fmla="val 116"/>
              <a:gd name="f53" fmla="val 115"/>
              <a:gd name="f54" fmla="val 114"/>
              <a:gd name="f55" fmla="val 113"/>
              <a:gd name="f56" fmla="val 110"/>
              <a:gd name="f57" fmla="val 111"/>
              <a:gd name="f58" fmla="val 21"/>
              <a:gd name="f59" fmla="val 19"/>
              <a:gd name="f60" fmla="val 108"/>
              <a:gd name="f61" fmla="val 15"/>
              <a:gd name="f62" fmla="val 107"/>
              <a:gd name="f63" fmla="val 14"/>
              <a:gd name="f64" fmla="val 106"/>
              <a:gd name="f65" fmla="val 102"/>
              <a:gd name="f66" fmla="val 101"/>
              <a:gd name="f67" fmla="val 13"/>
              <a:gd name="f68" fmla="val 100"/>
              <a:gd name="f69" fmla="val 11"/>
              <a:gd name="f70" fmla="val 98"/>
              <a:gd name="f71" fmla="val 9"/>
              <a:gd name="f72" fmla="val 99"/>
              <a:gd name="f73" fmla="val 8"/>
              <a:gd name="f74" fmla="val 7"/>
              <a:gd name="f75" fmla="val 3"/>
              <a:gd name="f76" fmla="val 2"/>
              <a:gd name="f77" fmla="val 97"/>
              <a:gd name="f78" fmla="val 92"/>
              <a:gd name="f79" fmla="val 91"/>
              <a:gd name="f80" fmla="val 1"/>
              <a:gd name="f81" fmla="val 90"/>
              <a:gd name="f82" fmla="val 85"/>
              <a:gd name="f83" fmla="val 84"/>
              <a:gd name="f84" fmla="val 83"/>
              <a:gd name="f85" fmla="val 81"/>
              <a:gd name="f86" fmla="val 80"/>
              <a:gd name="f87" fmla="val 79"/>
              <a:gd name="f88" fmla="val 77"/>
              <a:gd name="f89" fmla="val 74"/>
              <a:gd name="f90" fmla="val 69"/>
              <a:gd name="f91" fmla="val 10"/>
              <a:gd name="f92" fmla="val 68"/>
              <a:gd name="f93" fmla="val 67"/>
              <a:gd name="f94" fmla="val 66"/>
              <a:gd name="f95" fmla="val 61"/>
              <a:gd name="f96" fmla="val 59"/>
              <a:gd name="f97" fmla="val 58"/>
              <a:gd name="f98" fmla="val 12"/>
              <a:gd name="f99" fmla="val 56"/>
              <a:gd name="f100" fmla="val 52"/>
              <a:gd name="f101" fmla="val 48"/>
              <a:gd name="f102" fmla="val 5"/>
              <a:gd name="f103" fmla="val 17"/>
              <a:gd name="f104" fmla="val 16"/>
              <a:gd name="f105" fmla="val 20"/>
              <a:gd name="f106" fmla="val 4"/>
              <a:gd name="f107" fmla="val 36"/>
              <a:gd name="f108" fmla="val 47"/>
              <a:gd name="f109" fmla="val 6"/>
              <a:gd name="f110" fmla="val 18"/>
              <a:gd name="f111" fmla="val 26"/>
              <a:gd name="f112" fmla="val 33"/>
              <a:gd name="f113" fmla="val 53"/>
              <a:gd name="f114" fmla="val 57"/>
              <a:gd name="f115" fmla="val 55"/>
              <a:gd name="f116" fmla="val 62"/>
              <a:gd name="f117" fmla="val 60"/>
              <a:gd name="f118" fmla="val 63"/>
              <a:gd name="f119" fmla="val 64"/>
              <a:gd name="f120" fmla="val 65"/>
              <a:gd name="f121" fmla="val 70"/>
              <a:gd name="f122" fmla="val 75"/>
              <a:gd name="f123" fmla="val 76"/>
              <a:gd name="f124" fmla="val 78"/>
              <a:gd name="f125" fmla="val 72"/>
              <a:gd name="f126" fmla="val 82"/>
              <a:gd name="f127" fmla="val 86"/>
              <a:gd name="f128" fmla="val 96"/>
              <a:gd name="f129" fmla="val 94"/>
              <a:gd name="f130" fmla="val 93"/>
              <a:gd name="f131" fmla="val 95"/>
              <a:gd name="f132" fmla="val 103"/>
              <a:gd name="f133" fmla="val 109"/>
              <a:gd name="f134" fmla="val 112"/>
              <a:gd name="f135" fmla="val 120"/>
              <a:gd name="f136" fmla="val 105"/>
              <a:gd name="f137" fmla="val 130"/>
              <a:gd name="f138" fmla="val 132"/>
              <a:gd name="f139" fmla="*/ f0 1 150"/>
              <a:gd name="f140" fmla="*/ f1 1 87"/>
              <a:gd name="f141" fmla="val f2"/>
              <a:gd name="f142" fmla="val f3"/>
              <a:gd name="f143" fmla="val f4"/>
              <a:gd name="f144" fmla="+- f143 0 f141"/>
              <a:gd name="f145" fmla="+- f142 0 f141"/>
              <a:gd name="f146" fmla="*/ f145 1 150"/>
              <a:gd name="f147" fmla="*/ f144 1 87"/>
              <a:gd name="f148" fmla="*/ f141 1 f146"/>
              <a:gd name="f149" fmla="*/ f142 1 f146"/>
              <a:gd name="f150" fmla="*/ f141 1 f147"/>
              <a:gd name="f151" fmla="*/ f143 1 f147"/>
              <a:gd name="f152" fmla="*/ f148 f139 1"/>
              <a:gd name="f153" fmla="*/ f149 f139 1"/>
              <a:gd name="f154" fmla="*/ f151 f140 1"/>
              <a:gd name="f155" fmla="*/ f150 f1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2" t="f155" r="f153" b="f154"/>
            <a:pathLst>
              <a:path w="150" h="87">
                <a:moveTo>
                  <a:pt x="f5" y="f6"/>
                </a:moveTo>
                <a:cubicBezTo>
                  <a:pt x="f7" y="f6"/>
                  <a:pt x="f8" y="f9"/>
                  <a:pt x="f10" y="f9"/>
                </a:cubicBezTo>
                <a:cubicBezTo>
                  <a:pt x="f11" y="f9"/>
                  <a:pt x="f12" y="f13"/>
                  <a:pt x="f12" y="f9"/>
                </a:cubicBezTo>
                <a:cubicBezTo>
                  <a:pt x="f12" y="f14"/>
                  <a:pt x="f15" y="f16"/>
                  <a:pt x="f15" y="f17"/>
                </a:cubicBezTo>
                <a:cubicBezTo>
                  <a:pt x="f15" y="f18"/>
                  <a:pt x="f19" y="f20"/>
                  <a:pt x="f19" y="f21"/>
                </a:cubicBezTo>
                <a:cubicBezTo>
                  <a:pt x="f12" y="f22"/>
                  <a:pt x="f23" y="f22"/>
                  <a:pt x="f23" y="f24"/>
                </a:cubicBezTo>
                <a:cubicBezTo>
                  <a:pt x="f23" y="f25"/>
                  <a:pt x="f12" y="f26"/>
                  <a:pt x="f12" y="f27"/>
                </a:cubicBezTo>
                <a:cubicBezTo>
                  <a:pt x="f12" y="f27"/>
                  <a:pt x="f3" y="f28"/>
                  <a:pt x="f3" y="f29"/>
                </a:cubicBezTo>
                <a:cubicBezTo>
                  <a:pt x="f23" y="f30"/>
                  <a:pt x="f12" y="f30"/>
                  <a:pt x="f31" y="f32"/>
                </a:cubicBezTo>
                <a:cubicBezTo>
                  <a:pt x="f33" y="f34"/>
                  <a:pt x="f10" y="f34"/>
                  <a:pt x="f8" y="f35"/>
                </a:cubicBezTo>
                <a:cubicBezTo>
                  <a:pt x="f36" y="f37"/>
                  <a:pt x="f38" y="f35"/>
                  <a:pt x="f38" y="f37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46" y="f43"/>
                  <a:pt x="f47" y="f48"/>
                </a:cubicBezTo>
                <a:cubicBezTo>
                  <a:pt x="f49" y="f41"/>
                  <a:pt x="f50" y="f41"/>
                  <a:pt x="f51" y="f48"/>
                </a:cubicBezTo>
                <a:cubicBezTo>
                  <a:pt x="f52" y="f43"/>
                  <a:pt x="f53" y="f45"/>
                  <a:pt x="f54" y="f45"/>
                </a:cubicBezTo>
                <a:cubicBezTo>
                  <a:pt x="f55" y="f43"/>
                  <a:pt x="f56" y="f45"/>
                  <a:pt x="f57" y="f58"/>
                </a:cubicBezTo>
                <a:cubicBezTo>
                  <a:pt x="f57" y="f59"/>
                  <a:pt x="f60" y="f61"/>
                  <a:pt x="f62" y="f63"/>
                </a:cubicBezTo>
                <a:cubicBezTo>
                  <a:pt x="f64" y="f63"/>
                  <a:pt x="f65" y="f63"/>
                  <a:pt x="f66" y="f67"/>
                </a:cubicBezTo>
                <a:cubicBezTo>
                  <a:pt x="f68" y="f69"/>
                  <a:pt x="f70" y="f71"/>
                  <a:pt x="f72" y="f73"/>
                </a:cubicBezTo>
                <a:cubicBezTo>
                  <a:pt x="f68" y="f74"/>
                  <a:pt x="f72" y="f75"/>
                  <a:pt x="f70" y="f76"/>
                </a:cubicBezTo>
                <a:cubicBezTo>
                  <a:pt x="f77" y="f2"/>
                  <a:pt x="f78" y="f2"/>
                  <a:pt x="f79" y="f80"/>
                </a:cubicBezTo>
                <a:cubicBezTo>
                  <a:pt x="f81" y="f80"/>
                  <a:pt x="f4" y="f2"/>
                  <a:pt x="f82" y="f80"/>
                </a:cubicBezTo>
                <a:cubicBezTo>
                  <a:pt x="f83" y="f76"/>
                  <a:pt x="f84" y="f75"/>
                  <a:pt x="f85" y="f75"/>
                </a:cubicBezTo>
                <a:cubicBezTo>
                  <a:pt x="f86" y="f75"/>
                  <a:pt x="f86" y="f75"/>
                  <a:pt x="f87" y="f76"/>
                </a:cubicBezTo>
                <a:cubicBezTo>
                  <a:pt x="f88" y="f75"/>
                  <a:pt x="f89" y="f75"/>
                  <a:pt x="f89" y="f75"/>
                </a:cubicBezTo>
                <a:cubicBezTo>
                  <a:pt x="f89" y="f75"/>
                  <a:pt x="f90" y="f74"/>
                  <a:pt x="f90" y="f71"/>
                </a:cubicBezTo>
                <a:cubicBezTo>
                  <a:pt x="f90" y="f91"/>
                  <a:pt x="f92" y="f67"/>
                  <a:pt x="f93" y="f69"/>
                </a:cubicBezTo>
                <a:cubicBezTo>
                  <a:pt x="f94" y="f91"/>
                  <a:pt x="f95" y="f91"/>
                  <a:pt x="f96" y="f69"/>
                </a:cubicBezTo>
                <a:cubicBezTo>
                  <a:pt x="f97" y="f98"/>
                  <a:pt x="f99" y="f73"/>
                  <a:pt x="f6" y="f71"/>
                </a:cubicBezTo>
                <a:cubicBezTo>
                  <a:pt x="f100" y="f91"/>
                  <a:pt x="f14" y="f74"/>
                  <a:pt x="f14" y="f71"/>
                </a:cubicBezTo>
                <a:cubicBezTo>
                  <a:pt x="f101" y="f91"/>
                  <a:pt x="f17" y="f71"/>
                  <a:pt x="f20" y="f73"/>
                </a:cubicBezTo>
                <a:cubicBezTo>
                  <a:pt x="f22" y="f74"/>
                  <a:pt x="f27" y="f73"/>
                  <a:pt x="f28" y="f74"/>
                </a:cubicBezTo>
                <a:cubicBezTo>
                  <a:pt x="f29" y="f102"/>
                  <a:pt x="f48" y="f102"/>
                  <a:pt x="f58" y="f102"/>
                </a:cubicBezTo>
                <a:cubicBezTo>
                  <a:pt x="f103" y="f102"/>
                  <a:pt x="f103" y="f74"/>
                  <a:pt x="f61" y="f73"/>
                </a:cubicBezTo>
                <a:cubicBezTo>
                  <a:pt x="f63" y="f91"/>
                  <a:pt x="f98" y="f71"/>
                  <a:pt x="f69" y="f71"/>
                </a:cubicBezTo>
                <a:cubicBezTo>
                  <a:pt x="f69" y="f91"/>
                  <a:pt x="f69" y="f98"/>
                  <a:pt x="f69" y="f98"/>
                </a:cubicBezTo>
                <a:cubicBezTo>
                  <a:pt x="f98" y="f67"/>
                  <a:pt x="f104" y="f59"/>
                  <a:pt x="f61" y="f105"/>
                </a:cubicBezTo>
                <a:cubicBezTo>
                  <a:pt x="f63" y="f45"/>
                  <a:pt x="f98" y="f45"/>
                  <a:pt x="f69" y="f43"/>
                </a:cubicBezTo>
                <a:cubicBezTo>
                  <a:pt x="f91" y="f41"/>
                  <a:pt x="f75" y="f34"/>
                  <a:pt x="f75" y="f32"/>
                </a:cubicBezTo>
                <a:cubicBezTo>
                  <a:pt x="f75" y="f30"/>
                  <a:pt x="f106" y="f107"/>
                  <a:pt x="f75" y="f27"/>
                </a:cubicBezTo>
                <a:cubicBezTo>
                  <a:pt x="f76" y="f26"/>
                  <a:pt x="f2" y="f21"/>
                  <a:pt x="f2" y="f20"/>
                </a:cubicBezTo>
                <a:cubicBezTo>
                  <a:pt x="f2" y="f17"/>
                  <a:pt x="f76" y="f108"/>
                  <a:pt x="f75" y="f108"/>
                </a:cubicBezTo>
                <a:cubicBezTo>
                  <a:pt x="f106" y="f101"/>
                  <a:pt x="f106" y="f101"/>
                  <a:pt x="f102" y="f101"/>
                </a:cubicBezTo>
                <a:cubicBezTo>
                  <a:pt x="f109" y="f101"/>
                  <a:pt x="f74" y="f101"/>
                  <a:pt x="f73" y="f101"/>
                </a:cubicBezTo>
                <a:cubicBezTo>
                  <a:pt x="f71" y="f101"/>
                  <a:pt x="f61" y="f9"/>
                  <a:pt x="f104" y="f9"/>
                </a:cubicBezTo>
                <a:cubicBezTo>
                  <a:pt x="f110" y="f9"/>
                  <a:pt x="f58" y="f9"/>
                  <a:pt x="f58" y="f13"/>
                </a:cubicBezTo>
                <a:cubicBezTo>
                  <a:pt x="f45" y="f100"/>
                  <a:pt x="f48" y="f13"/>
                  <a:pt x="f41" y="f9"/>
                </a:cubicBezTo>
                <a:cubicBezTo>
                  <a:pt x="f111" y="f14"/>
                  <a:pt x="f37" y="f9"/>
                  <a:pt x="f35" y="f9"/>
                </a:cubicBezTo>
                <a:cubicBezTo>
                  <a:pt x="f32" y="f9"/>
                  <a:pt x="f112" y="f101"/>
                  <a:pt x="f29" y="f108"/>
                </a:cubicBezTo>
                <a:cubicBezTo>
                  <a:pt x="f28" y="f16"/>
                  <a:pt x="f21" y="f18"/>
                  <a:pt x="f18" y="f18"/>
                </a:cubicBezTo>
                <a:cubicBezTo>
                  <a:pt x="f16" y="f20"/>
                  <a:pt x="f14" y="f108"/>
                  <a:pt x="f13" y="f108"/>
                </a:cubicBezTo>
                <a:cubicBezTo>
                  <a:pt x="f113" y="f108"/>
                  <a:pt x="f99" y="f14"/>
                  <a:pt x="f114" y="f100"/>
                </a:cubicBezTo>
                <a:cubicBezTo>
                  <a:pt x="f97" y="f115"/>
                  <a:pt x="f95" y="f96"/>
                  <a:pt x="f116" y="f117"/>
                </a:cubicBezTo>
                <a:cubicBezTo>
                  <a:pt x="f118" y="f95"/>
                  <a:pt x="f119" y="f120"/>
                  <a:pt x="f119" y="f94"/>
                </a:cubicBezTo>
                <a:cubicBezTo>
                  <a:pt x="f119" y="f93"/>
                  <a:pt x="f95" y="f120"/>
                  <a:pt x="f97" y="f120"/>
                </a:cubicBezTo>
                <a:cubicBezTo>
                  <a:pt x="f115" y="f119"/>
                  <a:pt x="f115" y="f93"/>
                  <a:pt x="f115" y="f92"/>
                </a:cubicBezTo>
                <a:cubicBezTo>
                  <a:pt x="f115" y="f121"/>
                  <a:pt x="f13" y="f122"/>
                  <a:pt x="f9" y="f123"/>
                </a:cubicBezTo>
                <a:cubicBezTo>
                  <a:pt x="f9" y="f88"/>
                  <a:pt x="f100" y="f124"/>
                  <a:pt x="f6" y="f124"/>
                </a:cubicBezTo>
                <a:cubicBezTo>
                  <a:pt x="f6" y="f124"/>
                  <a:pt x="f114" y="f123"/>
                  <a:pt x="f97" y="f123"/>
                </a:cubicBezTo>
                <a:cubicBezTo>
                  <a:pt x="f96" y="f123"/>
                  <a:pt x="f117" y="f88"/>
                  <a:pt x="f95" y="f124"/>
                </a:cubicBezTo>
                <a:cubicBezTo>
                  <a:pt x="f95" y="f89"/>
                  <a:pt x="f116" y="f122"/>
                  <a:pt x="f120" y="f125"/>
                </a:cubicBezTo>
                <a:cubicBezTo>
                  <a:pt x="f90" y="f90"/>
                  <a:pt x="f90" y="f119"/>
                  <a:pt x="f125" y="f118"/>
                </a:cubicBezTo>
                <a:cubicBezTo>
                  <a:pt x="f123" y="f118"/>
                  <a:pt x="f88" y="f95"/>
                  <a:pt x="f126" y="f116"/>
                </a:cubicBezTo>
                <a:cubicBezTo>
                  <a:pt x="f127" y="f118"/>
                  <a:pt x="f87" y="f94"/>
                  <a:pt x="f84" y="f92"/>
                </a:cubicBezTo>
                <a:cubicBezTo>
                  <a:pt x="f127" y="f90"/>
                  <a:pt x="f128" y="f93"/>
                  <a:pt x="f128" y="f121"/>
                </a:cubicBezTo>
                <a:cubicBezTo>
                  <a:pt x="f77" y="f125"/>
                  <a:pt x="f82" y="f122"/>
                  <a:pt x="f82" y="f123"/>
                </a:cubicBezTo>
                <a:cubicBezTo>
                  <a:pt x="f82" y="f88"/>
                  <a:pt x="f79" y="f124"/>
                  <a:pt x="f129" y="f86"/>
                </a:cubicBezTo>
                <a:cubicBezTo>
                  <a:pt x="f128" y="f85"/>
                  <a:pt x="f130" y="f82"/>
                  <a:pt x="f129" y="f127"/>
                </a:cubicBezTo>
                <a:cubicBezTo>
                  <a:pt x="f131" y="f4"/>
                  <a:pt x="f70" y="f127"/>
                  <a:pt x="f66" y="f83"/>
                </a:cubicBezTo>
                <a:cubicBezTo>
                  <a:pt x="f132" y="f84"/>
                  <a:pt x="f64" y="f84"/>
                  <a:pt x="f133" y="f85"/>
                </a:cubicBezTo>
                <a:cubicBezTo>
                  <a:pt x="f134" y="f87"/>
                  <a:pt x="f50" y="f85"/>
                  <a:pt x="f135" y="f87"/>
                </a:cubicBezTo>
                <a:cubicBezTo>
                  <a:pt x="f49" y="f124"/>
                  <a:pt x="f51" y="f88"/>
                  <a:pt x="f134" y="f88"/>
                </a:cubicBezTo>
                <a:cubicBezTo>
                  <a:pt x="f136" y="f124"/>
                  <a:pt x="f136" y="f125"/>
                  <a:pt x="f136" y="f121"/>
                </a:cubicBezTo>
                <a:cubicBezTo>
                  <a:pt x="f136" y="f90"/>
                  <a:pt x="f134" y="f119"/>
                  <a:pt x="f53" y="f119"/>
                </a:cubicBezTo>
                <a:cubicBezTo>
                  <a:pt x="f50" y="f118"/>
                  <a:pt x="f47" y="f116"/>
                  <a:pt x="f44" y="f117"/>
                </a:cubicBezTo>
                <a:cubicBezTo>
                  <a:pt x="f40" y="f117"/>
                  <a:pt x="f137" y="f96"/>
                  <a:pt x="f5" y="f97"/>
                </a:cubicBezTo>
                <a:cubicBezTo>
                  <a:pt x="f5" y="f114"/>
                  <a:pt x="f138" y="f115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5" name="Google Shape;194;p31">
            <a:extLst>
              <a:ext uri="{FF2B5EF4-FFF2-40B4-BE49-F238E27FC236}">
                <a16:creationId xmlns:a16="http://schemas.microsoft.com/office/drawing/2014/main" id="{AF0FDE56-B90D-ABD0-CE84-E9DC9413B6CF}"/>
              </a:ext>
            </a:extLst>
          </p:cNvPr>
          <p:cNvSpPr/>
          <p:nvPr/>
        </p:nvSpPr>
        <p:spPr>
          <a:xfrm>
            <a:off x="4626909" y="2124105"/>
            <a:ext cx="201670" cy="147145"/>
          </a:xfrm>
          <a:custGeom>
            <a:avLst/>
            <a:gdLst>
              <a:gd name="f0" fmla="val w"/>
              <a:gd name="f1" fmla="val h"/>
              <a:gd name="f2" fmla="val 0"/>
              <a:gd name="f3" fmla="val 79"/>
              <a:gd name="f4" fmla="val 57"/>
              <a:gd name="f5" fmla="val 74"/>
              <a:gd name="f6" fmla="val 27"/>
              <a:gd name="f7" fmla="val 73"/>
              <a:gd name="f8" fmla="val 72"/>
              <a:gd name="f9" fmla="val 24"/>
              <a:gd name="f10" fmla="val 69"/>
              <a:gd name="f11" fmla="val 23"/>
              <a:gd name="f12" fmla="val 67"/>
              <a:gd name="f13" fmla="val 22"/>
              <a:gd name="f14" fmla="val 19"/>
              <a:gd name="f15" fmla="val 65"/>
              <a:gd name="f16" fmla="val 18"/>
              <a:gd name="f17" fmla="val 63"/>
              <a:gd name="f18" fmla="val 16"/>
              <a:gd name="f19" fmla="val 14"/>
              <a:gd name="f20" fmla="val 64"/>
              <a:gd name="f21" fmla="val 12"/>
              <a:gd name="f22" fmla="val 10"/>
              <a:gd name="f23" fmla="val 6"/>
              <a:gd name="f24" fmla="val 5"/>
              <a:gd name="f25" fmla="val 58"/>
              <a:gd name="f26" fmla="val 3"/>
              <a:gd name="f27" fmla="val 56"/>
              <a:gd name="f28" fmla="val 4"/>
              <a:gd name="f29" fmla="val 54"/>
              <a:gd name="f30" fmla="val 52"/>
              <a:gd name="f31" fmla="val 51"/>
              <a:gd name="f32" fmla="val 50"/>
              <a:gd name="f33" fmla="val 2"/>
              <a:gd name="f34" fmla="val 49"/>
              <a:gd name="f35" fmla="val 1"/>
              <a:gd name="f36" fmla="val 47"/>
              <a:gd name="f37" fmla="val 45"/>
              <a:gd name="f38" fmla="val 44"/>
              <a:gd name="f39" fmla="val 43"/>
              <a:gd name="f40" fmla="val 42"/>
              <a:gd name="f41" fmla="val 41"/>
              <a:gd name="f42" fmla="val 40"/>
              <a:gd name="f43" fmla="val 38"/>
              <a:gd name="f44" fmla="val 36"/>
              <a:gd name="f45" fmla="val 35"/>
              <a:gd name="f46" fmla="val 33"/>
              <a:gd name="f47" fmla="val 31"/>
              <a:gd name="f48" fmla="val 29"/>
              <a:gd name="f49" fmla="val 28"/>
              <a:gd name="f50" fmla="val 8"/>
              <a:gd name="f51" fmla="val 9"/>
              <a:gd name="f52" fmla="val 26"/>
              <a:gd name="f53" fmla="val 25"/>
              <a:gd name="f54" fmla="val 15"/>
              <a:gd name="f55" fmla="val 21"/>
              <a:gd name="f56" fmla="val 17"/>
              <a:gd name="f57" fmla="val 20"/>
              <a:gd name="f58" fmla="val 13"/>
              <a:gd name="f59" fmla="val 11"/>
              <a:gd name="f60" fmla="val 34"/>
              <a:gd name="f61" fmla="val 7"/>
              <a:gd name="f62" fmla="val 39"/>
              <a:gd name="f63" fmla="val 46"/>
              <a:gd name="f64" fmla="val 53"/>
              <a:gd name="f65" fmla="val 37"/>
              <a:gd name="f66" fmla="val 48"/>
              <a:gd name="f67" fmla="val 55"/>
              <a:gd name="f68" fmla="val 59"/>
              <a:gd name="f69" fmla="val 60"/>
              <a:gd name="f70" fmla="val 61"/>
              <a:gd name="f71" fmla="val 66"/>
              <a:gd name="f72" fmla="val 71"/>
              <a:gd name="f73" fmla="val 70"/>
              <a:gd name="f74" fmla="val 76"/>
              <a:gd name="f75" fmla="val 32"/>
              <a:gd name="f76" fmla="val 78"/>
              <a:gd name="f77" fmla="val 30"/>
              <a:gd name="f78" fmla="*/ f0 1 79"/>
              <a:gd name="f79" fmla="*/ f1 1 57"/>
              <a:gd name="f80" fmla="val f2"/>
              <a:gd name="f81" fmla="val f3"/>
              <a:gd name="f82" fmla="val f4"/>
              <a:gd name="f83" fmla="+- f82 0 f80"/>
              <a:gd name="f84" fmla="+- f81 0 f80"/>
              <a:gd name="f85" fmla="*/ f84 1 79"/>
              <a:gd name="f86" fmla="*/ f83 1 57"/>
              <a:gd name="f87" fmla="*/ f80 1 f85"/>
              <a:gd name="f88" fmla="*/ f81 1 f85"/>
              <a:gd name="f89" fmla="*/ f80 1 f86"/>
              <a:gd name="f90" fmla="*/ f82 1 f86"/>
              <a:gd name="f91" fmla="*/ f87 f78 1"/>
              <a:gd name="f92" fmla="*/ f88 f78 1"/>
              <a:gd name="f93" fmla="*/ f90 f79 1"/>
              <a:gd name="f94" fmla="*/ f89 f7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1" t="f94" r="f92" b="f93"/>
            <a:pathLst>
              <a:path w="79" h="57">
                <a:moveTo>
                  <a:pt x="f5" y="f6"/>
                </a:moveTo>
                <a:cubicBezTo>
                  <a:pt x="f7" y="f6"/>
                  <a:pt x="f8" y="f9"/>
                  <a:pt x="f10" y="f11"/>
                </a:cubicBezTo>
                <a:cubicBezTo>
                  <a:pt x="f12" y="f13"/>
                  <a:pt x="f12" y="f14"/>
                  <a:pt x="f15" y="f16"/>
                </a:cubicBezTo>
                <a:cubicBezTo>
                  <a:pt x="f17" y="f18"/>
                  <a:pt x="f15" y="f19"/>
                  <a:pt x="f20" y="f21"/>
                </a:cubicBezTo>
                <a:cubicBezTo>
                  <a:pt x="f20" y="f22"/>
                  <a:pt x="f15" y="f23"/>
                  <a:pt x="f20" y="f23"/>
                </a:cubicBezTo>
                <a:cubicBezTo>
                  <a:pt x="f17" y="f24"/>
                  <a:pt x="f25" y="f26"/>
                  <a:pt x="f27" y="f28"/>
                </a:cubicBezTo>
                <a:cubicBezTo>
                  <a:pt x="f29" y="f28"/>
                  <a:pt x="f30" y="f24"/>
                  <a:pt x="f31" y="f28"/>
                </a:cubicBezTo>
                <a:cubicBezTo>
                  <a:pt x="f32" y="f33"/>
                  <a:pt x="f34" y="f35"/>
                  <a:pt x="f36" y="f33"/>
                </a:cubicBezTo>
                <a:cubicBezTo>
                  <a:pt x="f37" y="f33"/>
                  <a:pt x="f38" y="f35"/>
                  <a:pt x="f39" y="f2"/>
                </a:cubicBezTo>
                <a:cubicBezTo>
                  <a:pt x="f40" y="f2"/>
                  <a:pt x="f40" y="f2"/>
                  <a:pt x="f40" y="f2"/>
                </a:cubicBezTo>
                <a:cubicBezTo>
                  <a:pt x="f41" y="f2"/>
                  <a:pt x="f42" y="f2"/>
                  <a:pt x="f42" y="f35"/>
                </a:cubicBezTo>
                <a:cubicBezTo>
                  <a:pt x="f43" y="f33"/>
                  <a:pt x="f43" y="f28"/>
                  <a:pt x="f44" y="f28"/>
                </a:cubicBezTo>
                <a:cubicBezTo>
                  <a:pt x="f45" y="f28"/>
                  <a:pt x="f46" y="f26"/>
                  <a:pt x="f47" y="f28"/>
                </a:cubicBezTo>
                <a:cubicBezTo>
                  <a:pt x="f48" y="f23"/>
                  <a:pt x="f49" y="f50"/>
                  <a:pt x="f49" y="f51"/>
                </a:cubicBezTo>
                <a:cubicBezTo>
                  <a:pt x="f48" y="f22"/>
                  <a:pt x="f48" y="f21"/>
                  <a:pt x="f6" y="f21"/>
                </a:cubicBezTo>
                <a:cubicBezTo>
                  <a:pt x="f52" y="f21"/>
                  <a:pt x="f52" y="f19"/>
                  <a:pt x="f53" y="f19"/>
                </a:cubicBezTo>
                <a:cubicBezTo>
                  <a:pt x="f11" y="f54"/>
                  <a:pt x="f55" y="f56"/>
                  <a:pt x="f57" y="f16"/>
                </a:cubicBezTo>
                <a:cubicBezTo>
                  <a:pt x="f57" y="f57"/>
                  <a:pt x="f57" y="f13"/>
                  <a:pt x="f14" y="f13"/>
                </a:cubicBezTo>
                <a:cubicBezTo>
                  <a:pt x="f16" y="f13"/>
                  <a:pt x="f54" y="f11"/>
                  <a:pt x="f19" y="f9"/>
                </a:cubicBezTo>
                <a:cubicBezTo>
                  <a:pt x="f58" y="f53"/>
                  <a:pt x="f59" y="f6"/>
                  <a:pt x="f51" y="f52"/>
                </a:cubicBezTo>
                <a:cubicBezTo>
                  <a:pt x="f50" y="f52"/>
                  <a:pt x="f23" y="f52"/>
                  <a:pt x="f26" y="f52"/>
                </a:cubicBezTo>
                <a:cubicBezTo>
                  <a:pt x="f26" y="f52"/>
                  <a:pt x="f26" y="f52"/>
                  <a:pt x="f26" y="f52"/>
                </a:cubicBezTo>
                <a:cubicBezTo>
                  <a:pt x="f33" y="f48"/>
                  <a:pt x="f26" y="f47"/>
                  <a:pt x="f28" y="f46"/>
                </a:cubicBezTo>
                <a:cubicBezTo>
                  <a:pt x="f23" y="f60"/>
                  <a:pt x="f61" y="f62"/>
                  <a:pt x="f24" y="f42"/>
                </a:cubicBezTo>
                <a:cubicBezTo>
                  <a:pt x="f26" y="f41"/>
                  <a:pt x="f2" y="f39"/>
                  <a:pt x="f2" y="f38"/>
                </a:cubicBezTo>
                <a:cubicBezTo>
                  <a:pt x="f2" y="f63"/>
                  <a:pt x="f26" y="f36"/>
                  <a:pt x="f26" y="f34"/>
                </a:cubicBezTo>
                <a:cubicBezTo>
                  <a:pt x="f33" y="f32"/>
                  <a:pt x="f33" y="f30"/>
                  <a:pt x="f26" y="f64"/>
                </a:cubicBezTo>
                <a:cubicBezTo>
                  <a:pt x="f28" y="f64"/>
                  <a:pt x="f23" y="f29"/>
                  <a:pt x="f61" y="f30"/>
                </a:cubicBezTo>
                <a:cubicBezTo>
                  <a:pt x="f51" y="f31"/>
                  <a:pt x="f51" y="f34"/>
                  <a:pt x="f58" y="f34"/>
                </a:cubicBezTo>
                <a:cubicBezTo>
                  <a:pt x="f18" y="f34"/>
                  <a:pt x="f52" y="f34"/>
                  <a:pt x="f6" y="f31"/>
                </a:cubicBezTo>
                <a:cubicBezTo>
                  <a:pt x="f48" y="f30"/>
                  <a:pt x="f46" y="f31"/>
                  <a:pt x="f45" y="f30"/>
                </a:cubicBezTo>
                <a:cubicBezTo>
                  <a:pt x="f65" y="f64"/>
                  <a:pt x="f42" y="f29"/>
                  <a:pt x="f41" y="f64"/>
                </a:cubicBezTo>
                <a:cubicBezTo>
                  <a:pt x="f41" y="f31"/>
                  <a:pt x="f38" y="f29"/>
                  <a:pt x="f63" y="f64"/>
                </a:cubicBezTo>
                <a:cubicBezTo>
                  <a:pt x="f66" y="f30"/>
                  <a:pt x="f32" y="f27"/>
                  <a:pt x="f31" y="f67"/>
                </a:cubicBezTo>
                <a:cubicBezTo>
                  <a:pt x="f64" y="f29"/>
                  <a:pt x="f25" y="f29"/>
                  <a:pt x="f68" y="f67"/>
                </a:cubicBezTo>
                <a:cubicBezTo>
                  <a:pt x="f69" y="f4"/>
                  <a:pt x="f70" y="f29"/>
                  <a:pt x="f70" y="f64"/>
                </a:cubicBezTo>
                <a:cubicBezTo>
                  <a:pt x="f70" y="f31"/>
                  <a:pt x="f71" y="f36"/>
                  <a:pt x="f71" y="f36"/>
                </a:cubicBezTo>
                <a:cubicBezTo>
                  <a:pt x="f71" y="f36"/>
                  <a:pt x="f10" y="f36"/>
                  <a:pt x="f72" y="f63"/>
                </a:cubicBezTo>
                <a:cubicBezTo>
                  <a:pt x="f72" y="f37"/>
                  <a:pt x="f73" y="f38"/>
                  <a:pt x="f73" y="f39"/>
                </a:cubicBezTo>
                <a:cubicBezTo>
                  <a:pt x="f10" y="f43"/>
                  <a:pt x="f12" y="f44"/>
                  <a:pt x="f10" y="f45"/>
                </a:cubicBezTo>
                <a:cubicBezTo>
                  <a:pt x="f73" y="f46"/>
                  <a:pt x="f7" y="f44"/>
                  <a:pt x="f5" y="f44"/>
                </a:cubicBezTo>
                <a:cubicBezTo>
                  <a:pt x="f74" y="f45"/>
                  <a:pt x="f3" y="f46"/>
                  <a:pt x="f3" y="f75"/>
                </a:cubicBezTo>
                <a:cubicBezTo>
                  <a:pt x="f76" y="f77"/>
                  <a:pt x="f74" y="f49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6" name="Google Shape;195;p31">
            <a:extLst>
              <a:ext uri="{FF2B5EF4-FFF2-40B4-BE49-F238E27FC236}">
                <a16:creationId xmlns:a16="http://schemas.microsoft.com/office/drawing/2014/main" id="{7C0F21A7-9B92-0EFD-DE5B-B226FC4D8E9B}"/>
              </a:ext>
            </a:extLst>
          </p:cNvPr>
          <p:cNvSpPr/>
          <p:nvPr/>
        </p:nvSpPr>
        <p:spPr>
          <a:xfrm>
            <a:off x="4576224" y="2064157"/>
            <a:ext cx="158529" cy="75209"/>
          </a:xfrm>
          <a:custGeom>
            <a:avLst/>
            <a:gdLst>
              <a:gd name="f0" fmla="val w"/>
              <a:gd name="f1" fmla="val h"/>
              <a:gd name="f2" fmla="val 0"/>
              <a:gd name="f3" fmla="val 62"/>
              <a:gd name="f4" fmla="val 29"/>
              <a:gd name="f5" fmla="val 21"/>
              <a:gd name="f6" fmla="val 20"/>
              <a:gd name="f7" fmla="val 23"/>
              <a:gd name="f8" fmla="val 32"/>
              <a:gd name="f9" fmla="val 35"/>
              <a:gd name="f10" fmla="val 19"/>
              <a:gd name="f11" fmla="val 37"/>
              <a:gd name="f12" fmla="val 22"/>
              <a:gd name="f13" fmla="val 39"/>
              <a:gd name="f14" fmla="val 42"/>
              <a:gd name="f15" fmla="val 25"/>
              <a:gd name="f16" fmla="val 45"/>
              <a:gd name="f17" fmla="val 26"/>
              <a:gd name="f18" fmla="val 46"/>
              <a:gd name="f19" fmla="val 27"/>
              <a:gd name="f20" fmla="val 47"/>
              <a:gd name="f21" fmla="val 28"/>
              <a:gd name="f22" fmla="val 49"/>
              <a:gd name="f23" fmla="val 50"/>
              <a:gd name="f24" fmla="val 51"/>
              <a:gd name="f25" fmla="val 53"/>
              <a:gd name="f26" fmla="val 55"/>
              <a:gd name="f27" fmla="val 56"/>
              <a:gd name="f28" fmla="val 58"/>
              <a:gd name="f29" fmla="val 60"/>
              <a:gd name="f30" fmla="val 24"/>
              <a:gd name="f31" fmla="val 61"/>
              <a:gd name="f32" fmla="val 17"/>
              <a:gd name="f33" fmla="val 59"/>
              <a:gd name="f34" fmla="val 16"/>
              <a:gd name="f35" fmla="val 57"/>
              <a:gd name="f36" fmla="val 14"/>
              <a:gd name="f37" fmla="val 13"/>
              <a:gd name="f38" fmla="val 11"/>
              <a:gd name="f39" fmla="val 9"/>
              <a:gd name="f40" fmla="val 8"/>
              <a:gd name="f41" fmla="val 7"/>
              <a:gd name="f42" fmla="val 6"/>
              <a:gd name="f43" fmla="val 52"/>
              <a:gd name="f44" fmla="val 5"/>
              <a:gd name="f45" fmla="val 48"/>
              <a:gd name="f46" fmla="val 40"/>
              <a:gd name="f47" fmla="val 1"/>
              <a:gd name="f48" fmla="val 38"/>
              <a:gd name="f49" fmla="val 34"/>
              <a:gd name="f50" fmla="val 30"/>
              <a:gd name="f51" fmla="val 3"/>
              <a:gd name="f52" fmla="val 12"/>
              <a:gd name="f53" fmla="val 15"/>
              <a:gd name="f54" fmla="val 2"/>
              <a:gd name="f55" fmla="val 4"/>
              <a:gd name="f56" fmla="val 18"/>
              <a:gd name="f57" fmla="*/ f0 1 62"/>
              <a:gd name="f58" fmla="*/ f1 1 29"/>
              <a:gd name="f59" fmla="val f2"/>
              <a:gd name="f60" fmla="val f3"/>
              <a:gd name="f61" fmla="val f4"/>
              <a:gd name="f62" fmla="+- f61 0 f59"/>
              <a:gd name="f63" fmla="+- f60 0 f59"/>
              <a:gd name="f64" fmla="*/ f63 1 62"/>
              <a:gd name="f65" fmla="*/ f62 1 29"/>
              <a:gd name="f66" fmla="*/ f59 1 f64"/>
              <a:gd name="f67" fmla="*/ f60 1 f64"/>
              <a:gd name="f68" fmla="*/ f59 1 f65"/>
              <a:gd name="f69" fmla="*/ f61 1 f65"/>
              <a:gd name="f70" fmla="*/ f66 f57 1"/>
              <a:gd name="f71" fmla="*/ f67 f57 1"/>
              <a:gd name="f72" fmla="*/ f69 f58 1"/>
              <a:gd name="f73" fmla="*/ f68 f5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0" t="f73" r="f71" b="f72"/>
            <a:pathLst>
              <a:path w="62" h="29">
                <a:moveTo>
                  <a:pt x="f5" y="f6"/>
                </a:moveTo>
                <a:cubicBezTo>
                  <a:pt x="f7" y="f6"/>
                  <a:pt x="f4" y="f5"/>
                  <a:pt x="f8" y="f6"/>
                </a:cubicBezTo>
                <a:cubicBezTo>
                  <a:pt x="f9" y="f10"/>
                  <a:pt x="f9" y="f7"/>
                  <a:pt x="f11" y="f12"/>
                </a:cubicBezTo>
                <a:cubicBezTo>
                  <a:pt x="f13" y="f12"/>
                  <a:pt x="f14" y="f15"/>
                  <a:pt x="f16" y="f17"/>
                </a:cubicBezTo>
                <a:cubicBezTo>
                  <a:pt x="f18" y="f19"/>
                  <a:pt x="f20" y="f21"/>
                  <a:pt x="f22" y="f4"/>
                </a:cubicBezTo>
                <a:cubicBezTo>
                  <a:pt x="f22" y="f4"/>
                  <a:pt x="f23" y="f21"/>
                  <a:pt x="f24" y="f19"/>
                </a:cubicBezTo>
                <a:cubicBezTo>
                  <a:pt x="f25" y="f17"/>
                  <a:pt x="f26" y="f19"/>
                  <a:pt x="f27" y="f19"/>
                </a:cubicBezTo>
                <a:cubicBezTo>
                  <a:pt x="f28" y="f19"/>
                  <a:pt x="f28" y="f15"/>
                  <a:pt x="f29" y="f30"/>
                </a:cubicBezTo>
                <a:cubicBezTo>
                  <a:pt x="f29" y="f7"/>
                  <a:pt x="f31" y="f7"/>
                  <a:pt x="f3" y="f7"/>
                </a:cubicBezTo>
                <a:cubicBezTo>
                  <a:pt x="f31" y="f5"/>
                  <a:pt x="f31" y="f10"/>
                  <a:pt x="f29" y="f32"/>
                </a:cubicBezTo>
                <a:cubicBezTo>
                  <a:pt x="f33" y="f34"/>
                  <a:pt x="f35" y="f36"/>
                  <a:pt x="f28" y="f37"/>
                </a:cubicBezTo>
                <a:cubicBezTo>
                  <a:pt x="f28" y="f38"/>
                  <a:pt x="f28" y="f39"/>
                  <a:pt x="f35" y="f40"/>
                </a:cubicBezTo>
                <a:cubicBezTo>
                  <a:pt x="f27" y="f41"/>
                  <a:pt x="f27" y="f42"/>
                  <a:pt x="f26" y="f42"/>
                </a:cubicBezTo>
                <a:cubicBezTo>
                  <a:pt x="f43" y="f44"/>
                  <a:pt x="f45" y="f44"/>
                  <a:pt x="f20" y="f44"/>
                </a:cubicBezTo>
                <a:cubicBezTo>
                  <a:pt x="f18" y="f42"/>
                  <a:pt x="f46" y="f47"/>
                  <a:pt x="f13" y="f2"/>
                </a:cubicBezTo>
                <a:cubicBezTo>
                  <a:pt x="f48" y="f2"/>
                  <a:pt x="f49" y="f2"/>
                  <a:pt x="f50" y="f2"/>
                </a:cubicBezTo>
                <a:cubicBezTo>
                  <a:pt x="f19" y="f51"/>
                  <a:pt x="f4" y="f44"/>
                  <a:pt x="f4" y="f39"/>
                </a:cubicBezTo>
                <a:cubicBezTo>
                  <a:pt x="f4" y="f37"/>
                  <a:pt x="f15" y="f52"/>
                  <a:pt x="f12" y="f52"/>
                </a:cubicBezTo>
                <a:cubicBezTo>
                  <a:pt x="f6" y="f52"/>
                  <a:pt x="f34" y="f44"/>
                  <a:pt x="f53" y="f51"/>
                </a:cubicBezTo>
                <a:cubicBezTo>
                  <a:pt x="f37" y="f54"/>
                  <a:pt x="f39" y="f44"/>
                  <a:pt x="f41" y="f41"/>
                </a:cubicBezTo>
                <a:cubicBezTo>
                  <a:pt x="f55" y="f39"/>
                  <a:pt x="f44" y="f52"/>
                  <a:pt x="f51" y="f36"/>
                </a:cubicBezTo>
                <a:cubicBezTo>
                  <a:pt x="f47" y="f53"/>
                  <a:pt x="f2" y="f56"/>
                  <a:pt x="f54" y="f12"/>
                </a:cubicBezTo>
                <a:cubicBezTo>
                  <a:pt x="f54" y="f12"/>
                  <a:pt x="f54" y="f12"/>
                  <a:pt x="f54" y="f12"/>
                </a:cubicBezTo>
                <a:cubicBezTo>
                  <a:pt x="f44" y="f12"/>
                  <a:pt x="f41" y="f5"/>
                  <a:pt x="f39" y="f6"/>
                </a:cubicBezTo>
                <a:cubicBezTo>
                  <a:pt x="f52" y="f56"/>
                  <a:pt x="f10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7" name="Google Shape;196;p31">
            <a:extLst>
              <a:ext uri="{FF2B5EF4-FFF2-40B4-BE49-F238E27FC236}">
                <a16:creationId xmlns:a16="http://schemas.microsoft.com/office/drawing/2014/main" id="{1863115F-6697-8715-E3AD-A25715B1D46B}"/>
              </a:ext>
            </a:extLst>
          </p:cNvPr>
          <p:cNvSpPr/>
          <p:nvPr/>
        </p:nvSpPr>
        <p:spPr>
          <a:xfrm>
            <a:off x="4576224" y="2111020"/>
            <a:ext cx="125099" cy="82835"/>
          </a:xfrm>
          <a:custGeom>
            <a:avLst/>
            <a:gdLst>
              <a:gd name="f0" fmla="val w"/>
              <a:gd name="f1" fmla="val h"/>
              <a:gd name="f2" fmla="val 0"/>
              <a:gd name="f3" fmla="val 49"/>
              <a:gd name="f4" fmla="val 32"/>
              <a:gd name="f5" fmla="val 7"/>
              <a:gd name="f6" fmla="val 16"/>
              <a:gd name="f7" fmla="val 8"/>
              <a:gd name="f8" fmla="val 17"/>
              <a:gd name="f9" fmla="val 11"/>
              <a:gd name="f10" fmla="val 18"/>
              <a:gd name="f11" fmla="val 12"/>
              <a:gd name="f12" fmla="val 13"/>
              <a:gd name="f13" fmla="val 19"/>
              <a:gd name="f14" fmla="val 21"/>
              <a:gd name="f15" fmla="val 22"/>
              <a:gd name="f16" fmla="val 27"/>
              <a:gd name="f17" fmla="val 23"/>
              <a:gd name="f18" fmla="val 28"/>
              <a:gd name="f19" fmla="val 31"/>
              <a:gd name="f20" fmla="val 26"/>
              <a:gd name="f21" fmla="val 29"/>
              <a:gd name="f22" fmla="val 33"/>
              <a:gd name="f23" fmla="val 30"/>
              <a:gd name="f24" fmla="val 34"/>
              <a:gd name="f25" fmla="val 35"/>
              <a:gd name="f26" fmla="val 38"/>
              <a:gd name="f27" fmla="val 39"/>
              <a:gd name="f28" fmla="val 40"/>
              <a:gd name="f29" fmla="val 25"/>
              <a:gd name="f30" fmla="val 41"/>
              <a:gd name="f31" fmla="val 43"/>
              <a:gd name="f32" fmla="val 20"/>
              <a:gd name="f33" fmla="val 45"/>
              <a:gd name="f34" fmla="val 46"/>
              <a:gd name="f35" fmla="val 47"/>
              <a:gd name="f36" fmla="val 15"/>
              <a:gd name="f37" fmla="val 48"/>
              <a:gd name="f38" fmla="val 14"/>
              <a:gd name="f39" fmla="val 10"/>
              <a:gd name="f40" fmla="val 9"/>
              <a:gd name="f41" fmla="val 42"/>
              <a:gd name="f42" fmla="val 4"/>
              <a:gd name="f43" fmla="val 37"/>
              <a:gd name="f44" fmla="val 5"/>
              <a:gd name="f45" fmla="val 1"/>
              <a:gd name="f46" fmla="val 2"/>
              <a:gd name="f47" fmla="val 3"/>
              <a:gd name="f48" fmla="val 6"/>
              <a:gd name="f49" fmla="*/ f0 1 49"/>
              <a:gd name="f50" fmla="*/ f1 1 32"/>
              <a:gd name="f51" fmla="val f2"/>
              <a:gd name="f52" fmla="val f3"/>
              <a:gd name="f53" fmla="val f4"/>
              <a:gd name="f54" fmla="+- f53 0 f51"/>
              <a:gd name="f55" fmla="+- f52 0 f51"/>
              <a:gd name="f56" fmla="*/ f55 1 49"/>
              <a:gd name="f57" fmla="*/ f54 1 32"/>
              <a:gd name="f58" fmla="*/ f51 1 f56"/>
              <a:gd name="f59" fmla="*/ f52 1 f56"/>
              <a:gd name="f60" fmla="*/ f51 1 f57"/>
              <a:gd name="f61" fmla="*/ f53 1 f57"/>
              <a:gd name="f62" fmla="*/ f58 f49 1"/>
              <a:gd name="f63" fmla="*/ f59 f49 1"/>
              <a:gd name="f64" fmla="*/ f61 f50 1"/>
              <a:gd name="f65" fmla="*/ f60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2" t="f65" r="f63" b="f64"/>
            <a:pathLst>
              <a:path w="49" h="32">
                <a:moveTo>
                  <a:pt x="f5" y="f6"/>
                </a:moveTo>
                <a:cubicBezTo>
                  <a:pt x="f7" y="f8"/>
                  <a:pt x="f9" y="f10"/>
                  <a:pt x="f11" y="f10"/>
                </a:cubicBezTo>
                <a:cubicBezTo>
                  <a:pt x="f12" y="f8"/>
                  <a:pt x="f8" y="f13"/>
                  <a:pt x="f8" y="f14"/>
                </a:cubicBezTo>
                <a:cubicBezTo>
                  <a:pt x="f8" y="f15"/>
                  <a:pt x="f6" y="f16"/>
                  <a:pt x="f8" y="f16"/>
                </a:cubicBezTo>
                <a:cubicBezTo>
                  <a:pt x="f8" y="f16"/>
                  <a:pt x="f17" y="f18"/>
                  <a:pt x="f17" y="f19"/>
                </a:cubicBezTo>
                <a:cubicBezTo>
                  <a:pt x="f20" y="f19"/>
                  <a:pt x="f18" y="f19"/>
                  <a:pt x="f21" y="f19"/>
                </a:cubicBezTo>
                <a:cubicBezTo>
                  <a:pt x="f19" y="f4"/>
                  <a:pt x="f22" y="f23"/>
                  <a:pt x="f24" y="f21"/>
                </a:cubicBezTo>
                <a:cubicBezTo>
                  <a:pt x="f25" y="f18"/>
                  <a:pt x="f26" y="f16"/>
                  <a:pt x="f27" y="f16"/>
                </a:cubicBezTo>
                <a:cubicBezTo>
                  <a:pt x="f28" y="f16"/>
                  <a:pt x="f28" y="f29"/>
                  <a:pt x="f28" y="f17"/>
                </a:cubicBezTo>
                <a:cubicBezTo>
                  <a:pt x="f30" y="f15"/>
                  <a:pt x="f31" y="f32"/>
                  <a:pt x="f33" y="f13"/>
                </a:cubicBezTo>
                <a:cubicBezTo>
                  <a:pt x="f34" y="f13"/>
                  <a:pt x="f34" y="f8"/>
                  <a:pt x="f35" y="f8"/>
                </a:cubicBezTo>
                <a:cubicBezTo>
                  <a:pt x="f3" y="f8"/>
                  <a:pt x="f3" y="f36"/>
                  <a:pt x="f37" y="f38"/>
                </a:cubicBezTo>
                <a:cubicBezTo>
                  <a:pt x="f37" y="f12"/>
                  <a:pt x="f37" y="f11"/>
                  <a:pt x="f3" y="f9"/>
                </a:cubicBezTo>
                <a:cubicBezTo>
                  <a:pt x="f35" y="f39"/>
                  <a:pt x="f34" y="f40"/>
                  <a:pt x="f33" y="f7"/>
                </a:cubicBezTo>
                <a:cubicBezTo>
                  <a:pt x="f41" y="f5"/>
                  <a:pt x="f27" y="f42"/>
                  <a:pt x="f43" y="f42"/>
                </a:cubicBezTo>
                <a:cubicBezTo>
                  <a:pt x="f25" y="f44"/>
                  <a:pt x="f25" y="f45"/>
                  <a:pt x="f4" y="f46"/>
                </a:cubicBezTo>
                <a:cubicBezTo>
                  <a:pt x="f21" y="f47"/>
                  <a:pt x="f17" y="f46"/>
                  <a:pt x="f14" y="f46"/>
                </a:cubicBezTo>
                <a:cubicBezTo>
                  <a:pt x="f13" y="f46"/>
                  <a:pt x="f11" y="f2"/>
                  <a:pt x="f40" y="f46"/>
                </a:cubicBezTo>
                <a:cubicBezTo>
                  <a:pt x="f5" y="f47"/>
                  <a:pt x="f44" y="f42"/>
                  <a:pt x="f46" y="f42"/>
                </a:cubicBezTo>
                <a:cubicBezTo>
                  <a:pt x="f42" y="f7"/>
                  <a:pt x="f47" y="f9"/>
                  <a:pt x="f45" y="f12"/>
                </a:cubicBezTo>
                <a:cubicBezTo>
                  <a:pt x="f2" y="f36"/>
                  <a:pt x="f45" y="f36"/>
                  <a:pt x="f46" y="f6"/>
                </a:cubicBezTo>
                <a:cubicBezTo>
                  <a:pt x="f42" y="f36"/>
                  <a:pt x="f48" y="f3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8" name="Google Shape;197;p31">
            <a:extLst>
              <a:ext uri="{FF2B5EF4-FFF2-40B4-BE49-F238E27FC236}">
                <a16:creationId xmlns:a16="http://schemas.microsoft.com/office/drawing/2014/main" id="{B346864F-931B-13E5-413C-44E61FE6B15A}"/>
              </a:ext>
            </a:extLst>
          </p:cNvPr>
          <p:cNvSpPr/>
          <p:nvPr/>
        </p:nvSpPr>
        <p:spPr>
          <a:xfrm>
            <a:off x="4269946" y="2371523"/>
            <a:ext cx="97063" cy="56674"/>
          </a:xfrm>
          <a:custGeom>
            <a:avLst/>
            <a:gdLst>
              <a:gd name="f0" fmla="val w"/>
              <a:gd name="f1" fmla="val h"/>
              <a:gd name="f2" fmla="val 0"/>
              <a:gd name="f3" fmla="val 38"/>
              <a:gd name="f4" fmla="val 22"/>
              <a:gd name="f5" fmla="val 34"/>
              <a:gd name="f6" fmla="val 9"/>
              <a:gd name="f7" fmla="val 32"/>
              <a:gd name="f8" fmla="val 10"/>
              <a:gd name="f9" fmla="val 29"/>
              <a:gd name="f10" fmla="val 8"/>
              <a:gd name="f11" fmla="val 7"/>
              <a:gd name="f12" fmla="val 6"/>
              <a:gd name="f13" fmla="val 5"/>
              <a:gd name="f14" fmla="val 3"/>
              <a:gd name="f15" fmla="val 28"/>
              <a:gd name="f16" fmla="val 26"/>
              <a:gd name="f17" fmla="val 2"/>
              <a:gd name="f18" fmla="val 24"/>
              <a:gd name="f19" fmla="val 1"/>
              <a:gd name="f20" fmla="val 21"/>
              <a:gd name="f21" fmla="val 19"/>
              <a:gd name="f22" fmla="val 17"/>
              <a:gd name="f23" fmla="val 14"/>
              <a:gd name="f24" fmla="val 12"/>
              <a:gd name="f25" fmla="val 11"/>
              <a:gd name="f26" fmla="val 13"/>
              <a:gd name="f27" fmla="val 18"/>
              <a:gd name="f28" fmla="val 16"/>
              <a:gd name="f29" fmla="val 4"/>
              <a:gd name="f30" fmla="val 15"/>
              <a:gd name="f31" fmla="val 20"/>
              <a:gd name="f32" fmla="val 23"/>
              <a:gd name="f33" fmla="val 25"/>
              <a:gd name="f34" fmla="val 27"/>
              <a:gd name="f35" fmla="val 30"/>
              <a:gd name="f36" fmla="val 35"/>
              <a:gd name="f37" fmla="val 36"/>
              <a:gd name="f38" fmla="*/ f0 1 38"/>
              <a:gd name="f39" fmla="*/ f1 1 22"/>
              <a:gd name="f40" fmla="val f2"/>
              <a:gd name="f41" fmla="val f3"/>
              <a:gd name="f42" fmla="val f4"/>
              <a:gd name="f43" fmla="+- f42 0 f40"/>
              <a:gd name="f44" fmla="+- f41 0 f40"/>
              <a:gd name="f45" fmla="*/ f44 1 38"/>
              <a:gd name="f46" fmla="*/ f43 1 22"/>
              <a:gd name="f47" fmla="*/ f40 1 f45"/>
              <a:gd name="f48" fmla="*/ f41 1 f45"/>
              <a:gd name="f49" fmla="*/ f40 1 f46"/>
              <a:gd name="f50" fmla="*/ f42 1 f46"/>
              <a:gd name="f51" fmla="*/ f47 f38 1"/>
              <a:gd name="f52" fmla="*/ f48 f38 1"/>
              <a:gd name="f53" fmla="*/ f50 f39 1"/>
              <a:gd name="f54" fmla="*/ f49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1" t="f54" r="f52" b="f53"/>
            <a:pathLst>
              <a:path w="38" h="22">
                <a:moveTo>
                  <a:pt x="f5" y="f6"/>
                </a:moveTo>
                <a:cubicBezTo>
                  <a:pt x="f7" y="f8"/>
                  <a:pt x="f9" y="f10"/>
                  <a:pt x="f9" y="f11"/>
                </a:cubicBezTo>
                <a:cubicBezTo>
                  <a:pt x="f9" y="f12"/>
                  <a:pt x="f9" y="f13"/>
                  <a:pt x="f9" y="f14"/>
                </a:cubicBezTo>
                <a:cubicBezTo>
                  <a:pt x="f15" y="f14"/>
                  <a:pt x="f16" y="f17"/>
                  <a:pt x="f18" y="f19"/>
                </a:cubicBezTo>
                <a:cubicBezTo>
                  <a:pt x="f4" y="f2"/>
                  <a:pt x="f20" y="f2"/>
                  <a:pt x="f21" y="f19"/>
                </a:cubicBezTo>
                <a:cubicBezTo>
                  <a:pt x="f22" y="f17"/>
                  <a:pt x="f23" y="f17"/>
                  <a:pt x="f24" y="f17"/>
                </a:cubicBezTo>
                <a:cubicBezTo>
                  <a:pt x="f25" y="f17"/>
                  <a:pt x="f25" y="f14"/>
                  <a:pt x="f8" y="f14"/>
                </a:cubicBezTo>
                <a:cubicBezTo>
                  <a:pt x="f6" y="f14"/>
                  <a:pt x="f12" y="f13"/>
                  <a:pt x="f12" y="f11"/>
                </a:cubicBezTo>
                <a:cubicBezTo>
                  <a:pt x="f12" y="f10"/>
                  <a:pt x="f17" y="f8"/>
                  <a:pt x="f19" y="f26"/>
                </a:cubicBezTo>
                <a:cubicBezTo>
                  <a:pt x="f2" y="f22"/>
                  <a:pt x="f2" y="f27"/>
                  <a:pt x="f17" y="f28"/>
                </a:cubicBezTo>
                <a:cubicBezTo>
                  <a:pt x="f29" y="f23"/>
                  <a:pt x="f12" y="f30"/>
                  <a:pt x="f12" y="f28"/>
                </a:cubicBezTo>
                <a:cubicBezTo>
                  <a:pt x="f12" y="f27"/>
                  <a:pt x="f10" y="f27"/>
                  <a:pt x="f11" y="f20"/>
                </a:cubicBezTo>
                <a:cubicBezTo>
                  <a:pt x="f11" y="f20"/>
                  <a:pt x="f11" y="f20"/>
                  <a:pt x="f11" y="f20"/>
                </a:cubicBezTo>
                <a:cubicBezTo>
                  <a:pt x="f8" y="f31"/>
                  <a:pt x="f26" y="f31"/>
                  <a:pt x="f23" y="f31"/>
                </a:cubicBezTo>
                <a:cubicBezTo>
                  <a:pt x="f28" y="f31"/>
                  <a:pt x="f27" y="f30"/>
                  <a:pt x="f27" y="f23"/>
                </a:cubicBezTo>
                <a:cubicBezTo>
                  <a:pt x="f21" y="f23"/>
                  <a:pt x="f20" y="f27"/>
                  <a:pt x="f32" y="f31"/>
                </a:cubicBezTo>
                <a:cubicBezTo>
                  <a:pt x="f33" y="f4"/>
                  <a:pt x="f33" y="f27"/>
                  <a:pt x="f33" y="f22"/>
                </a:cubicBezTo>
                <a:cubicBezTo>
                  <a:pt x="f33" y="f30"/>
                  <a:pt x="f34" y="f30"/>
                  <a:pt x="f15" y="f30"/>
                </a:cubicBezTo>
                <a:cubicBezTo>
                  <a:pt x="f35" y="f30"/>
                  <a:pt x="f7" y="f28"/>
                  <a:pt x="f7" y="f23"/>
                </a:cubicBezTo>
                <a:cubicBezTo>
                  <a:pt x="f7" y="f24"/>
                  <a:pt x="f5" y="f26"/>
                  <a:pt x="f36" y="f26"/>
                </a:cubicBezTo>
                <a:cubicBezTo>
                  <a:pt x="f37" y="f26"/>
                  <a:pt x="f37" y="f25"/>
                  <a:pt x="f37" y="f25"/>
                </a:cubicBezTo>
                <a:cubicBezTo>
                  <a:pt x="f3" y="f8"/>
                  <a:pt x="f3" y="f8"/>
                  <a:pt x="f3" y="f8"/>
                </a:cubicBezTo>
                <a:cubicBezTo>
                  <a:pt x="f37" y="f6"/>
                  <a:pt x="f36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89" name="Google Shape;198;p31">
            <a:extLst>
              <a:ext uri="{FF2B5EF4-FFF2-40B4-BE49-F238E27FC236}">
                <a16:creationId xmlns:a16="http://schemas.microsoft.com/office/drawing/2014/main" id="{CEC161BA-9549-C4DE-A09F-176A81D9D936}"/>
              </a:ext>
            </a:extLst>
          </p:cNvPr>
          <p:cNvSpPr/>
          <p:nvPr/>
        </p:nvSpPr>
        <p:spPr>
          <a:xfrm>
            <a:off x="4267788" y="2165518"/>
            <a:ext cx="190881" cy="221266"/>
          </a:xfrm>
          <a:custGeom>
            <a:avLst/>
            <a:gdLst>
              <a:gd name="f0" fmla="val w"/>
              <a:gd name="f1" fmla="val h"/>
              <a:gd name="f2" fmla="val 0"/>
              <a:gd name="f3" fmla="val 75"/>
              <a:gd name="f4" fmla="val 86"/>
              <a:gd name="f5" fmla="val 9"/>
              <a:gd name="f6" fmla="val 22"/>
              <a:gd name="f7" fmla="val 7"/>
              <a:gd name="f8" fmla="val 25"/>
              <a:gd name="f9" fmla="val 5"/>
              <a:gd name="f10" fmla="val 26"/>
              <a:gd name="f11" fmla="val 6"/>
              <a:gd name="f12" fmla="val 27"/>
              <a:gd name="f13" fmla="val 29"/>
              <a:gd name="f14" fmla="val 8"/>
              <a:gd name="f15" fmla="val 31"/>
              <a:gd name="f16" fmla="val 32"/>
              <a:gd name="f17" fmla="val 33"/>
              <a:gd name="f18" fmla="val 36"/>
              <a:gd name="f19" fmla="val 3"/>
              <a:gd name="f20" fmla="val 2"/>
              <a:gd name="f21" fmla="val 38"/>
              <a:gd name="f22" fmla="val 1"/>
              <a:gd name="f23" fmla="val 40"/>
              <a:gd name="f24" fmla="val 41"/>
              <a:gd name="f25" fmla="val 45"/>
              <a:gd name="f26" fmla="val 46"/>
              <a:gd name="f27" fmla="val 48"/>
              <a:gd name="f28" fmla="val 50"/>
              <a:gd name="f29" fmla="val 52"/>
              <a:gd name="f30" fmla="val 53"/>
              <a:gd name="f31" fmla="val 54"/>
              <a:gd name="f32" fmla="val 55"/>
              <a:gd name="f33" fmla="val 56"/>
              <a:gd name="f34" fmla="val 57"/>
              <a:gd name="f35" fmla="val 62"/>
              <a:gd name="f36" fmla="val 4"/>
              <a:gd name="f37" fmla="val 63"/>
              <a:gd name="f38" fmla="val 64"/>
              <a:gd name="f39" fmla="val 65"/>
              <a:gd name="f40" fmla="val 10"/>
              <a:gd name="f41" fmla="val 13"/>
              <a:gd name="f42" fmla="val 14"/>
              <a:gd name="f43" fmla="val 67"/>
              <a:gd name="f44" fmla="val 15"/>
              <a:gd name="f45" fmla="val 16"/>
              <a:gd name="f46" fmla="val 19"/>
              <a:gd name="f47" fmla="val 68"/>
              <a:gd name="f48" fmla="val 17"/>
              <a:gd name="f49" fmla="val 70"/>
              <a:gd name="f50" fmla="val 72"/>
              <a:gd name="f51" fmla="val 74"/>
              <a:gd name="f52" fmla="val 77"/>
              <a:gd name="f53" fmla="val 78"/>
              <a:gd name="f54" fmla="val 80"/>
              <a:gd name="f55" fmla="val 82"/>
              <a:gd name="f56" fmla="val 18"/>
              <a:gd name="f57" fmla="val 20"/>
              <a:gd name="f58" fmla="val 81"/>
              <a:gd name="f59" fmla="val 23"/>
              <a:gd name="f60" fmla="val 83"/>
              <a:gd name="f61" fmla="val 30"/>
              <a:gd name="f62" fmla="val 35"/>
              <a:gd name="f63" fmla="val 84"/>
              <a:gd name="f64" fmla="val 37"/>
              <a:gd name="f65" fmla="val 42"/>
              <a:gd name="f66" fmla="val 44"/>
              <a:gd name="f67" fmla="val 47"/>
              <a:gd name="f68" fmla="val 59"/>
              <a:gd name="f69" fmla="val 58"/>
              <a:gd name="f70" fmla="val 61"/>
              <a:gd name="f71" fmla="val 73"/>
              <a:gd name="f72" fmla="val 71"/>
              <a:gd name="f73" fmla="val 66"/>
              <a:gd name="f74" fmla="val 51"/>
              <a:gd name="f75" fmla="val 69"/>
              <a:gd name="f76" fmla="val 39"/>
              <a:gd name="f77" fmla="val 24"/>
              <a:gd name="f78" fmla="val 21"/>
              <a:gd name="f79" fmla="val 12"/>
              <a:gd name="f80" fmla="val 11"/>
              <a:gd name="f81" fmla="val 60"/>
              <a:gd name="f82" fmla="val 49"/>
              <a:gd name="f83" fmla="val 28"/>
              <a:gd name="f84" fmla="*/ f0 1 75"/>
              <a:gd name="f85" fmla="*/ f1 1 86"/>
              <a:gd name="f86" fmla="val f2"/>
              <a:gd name="f87" fmla="val f3"/>
              <a:gd name="f88" fmla="val f4"/>
              <a:gd name="f89" fmla="+- f88 0 f86"/>
              <a:gd name="f90" fmla="+- f87 0 f86"/>
              <a:gd name="f91" fmla="*/ f90 1 75"/>
              <a:gd name="f92" fmla="*/ f89 1 86"/>
              <a:gd name="f93" fmla="*/ f86 1 f91"/>
              <a:gd name="f94" fmla="*/ f87 1 f91"/>
              <a:gd name="f95" fmla="*/ f86 1 f92"/>
              <a:gd name="f96" fmla="*/ f88 1 f92"/>
              <a:gd name="f97" fmla="*/ f93 f84 1"/>
              <a:gd name="f98" fmla="*/ f94 f84 1"/>
              <a:gd name="f99" fmla="*/ f96 f85 1"/>
              <a:gd name="f100" fmla="*/ f95 f8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7" t="f100" r="f98" b="f99"/>
            <a:pathLst>
              <a:path w="75" h="86">
                <a:moveTo>
                  <a:pt x="f5" y="f6"/>
                </a:moveTo>
                <a:cubicBezTo>
                  <a:pt x="f7" y="f8"/>
                  <a:pt x="f9" y="f8"/>
                  <a:pt x="f9" y="f10"/>
                </a:cubicBezTo>
                <a:cubicBezTo>
                  <a:pt x="f11" y="f12"/>
                  <a:pt x="f5" y="f13"/>
                  <a:pt x="f14" y="f15"/>
                </a:cubicBezTo>
                <a:cubicBezTo>
                  <a:pt x="f7" y="f16"/>
                  <a:pt x="f11" y="f15"/>
                  <a:pt x="f11" y="f17"/>
                </a:cubicBezTo>
                <a:cubicBezTo>
                  <a:pt x="f11" y="f18"/>
                  <a:pt x="f19" y="f18"/>
                  <a:pt x="f20" y="f18"/>
                </a:cubicBezTo>
                <a:cubicBezTo>
                  <a:pt x="f2" y="f18"/>
                  <a:pt x="f20" y="f21"/>
                  <a:pt x="f22" y="f23"/>
                </a:cubicBezTo>
                <a:cubicBezTo>
                  <a:pt x="f2" y="f24"/>
                  <a:pt x="f2" y="f25"/>
                  <a:pt x="f2" y="f26"/>
                </a:cubicBezTo>
                <a:cubicBezTo>
                  <a:pt x="f2" y="f27"/>
                  <a:pt x="f19" y="f28"/>
                  <a:pt x="f20" y="f29"/>
                </a:cubicBezTo>
                <a:cubicBezTo>
                  <a:pt x="f20" y="f30"/>
                  <a:pt x="f2" y="f31"/>
                  <a:pt x="f22" y="f32"/>
                </a:cubicBezTo>
                <a:cubicBezTo>
                  <a:pt x="f22" y="f33"/>
                  <a:pt x="f19" y="f34"/>
                  <a:pt x="f19" y="f35"/>
                </a:cubicBezTo>
                <a:cubicBezTo>
                  <a:pt x="f36" y="f35"/>
                  <a:pt x="f9" y="f35"/>
                  <a:pt x="f9" y="f37"/>
                </a:cubicBezTo>
                <a:cubicBezTo>
                  <a:pt x="f11" y="f38"/>
                  <a:pt x="f14" y="f39"/>
                  <a:pt x="f40" y="f39"/>
                </a:cubicBezTo>
                <a:cubicBezTo>
                  <a:pt x="f41" y="f39"/>
                  <a:pt x="f42" y="f43"/>
                  <a:pt x="f44" y="f43"/>
                </a:cubicBezTo>
                <a:cubicBezTo>
                  <a:pt x="f45" y="f43"/>
                  <a:pt x="f46" y="f47"/>
                  <a:pt x="f48" y="f49"/>
                </a:cubicBezTo>
                <a:cubicBezTo>
                  <a:pt x="f42" y="f50"/>
                  <a:pt x="f42" y="f51"/>
                  <a:pt x="f41" y="f52"/>
                </a:cubicBezTo>
                <a:cubicBezTo>
                  <a:pt x="f41" y="f53"/>
                  <a:pt x="f41" y="f54"/>
                  <a:pt x="f41" y="f55"/>
                </a:cubicBezTo>
                <a:cubicBezTo>
                  <a:pt x="f44" y="f55"/>
                  <a:pt x="f56" y="f55"/>
                  <a:pt x="f57" y="f58"/>
                </a:cubicBezTo>
                <a:cubicBezTo>
                  <a:pt x="f6" y="f54"/>
                  <a:pt x="f59" y="f54"/>
                  <a:pt x="f8" y="f58"/>
                </a:cubicBezTo>
                <a:cubicBezTo>
                  <a:pt x="f12" y="f55"/>
                  <a:pt x="f13" y="f60"/>
                  <a:pt x="f61" y="f60"/>
                </a:cubicBezTo>
                <a:cubicBezTo>
                  <a:pt x="f61" y="f60"/>
                  <a:pt x="f15" y="f55"/>
                  <a:pt x="f15" y="f55"/>
                </a:cubicBezTo>
                <a:cubicBezTo>
                  <a:pt x="f17" y="f55"/>
                  <a:pt x="f62" y="f4"/>
                  <a:pt x="f18" y="f63"/>
                </a:cubicBezTo>
                <a:cubicBezTo>
                  <a:pt x="f64" y="f55"/>
                  <a:pt x="f23" y="f55"/>
                  <a:pt x="f24" y="f60"/>
                </a:cubicBezTo>
                <a:cubicBezTo>
                  <a:pt x="f65" y="f63"/>
                  <a:pt x="f66" y="f63"/>
                  <a:pt x="f26" y="f60"/>
                </a:cubicBezTo>
                <a:cubicBezTo>
                  <a:pt x="f67" y="f58"/>
                  <a:pt x="f30" y="f54"/>
                  <a:pt x="f32" y="f58"/>
                </a:cubicBezTo>
                <a:cubicBezTo>
                  <a:pt x="f33" y="f58"/>
                  <a:pt x="f68" y="f60"/>
                  <a:pt x="f69" y="f53"/>
                </a:cubicBezTo>
                <a:cubicBezTo>
                  <a:pt x="f34" y="f51"/>
                  <a:pt x="f70" y="f3"/>
                  <a:pt x="f70" y="f71"/>
                </a:cubicBezTo>
                <a:cubicBezTo>
                  <a:pt x="f35" y="f50"/>
                  <a:pt x="f43" y="f72"/>
                  <a:pt x="f73" y="f49"/>
                </a:cubicBezTo>
                <a:cubicBezTo>
                  <a:pt x="f39" y="f47"/>
                  <a:pt x="f68" y="f38"/>
                  <a:pt x="f34" y="f37"/>
                </a:cubicBezTo>
                <a:cubicBezTo>
                  <a:pt x="f32" y="f35"/>
                  <a:pt x="f32" y="f69"/>
                  <a:pt x="f31" y="f33"/>
                </a:cubicBezTo>
                <a:cubicBezTo>
                  <a:pt x="f30" y="f31"/>
                  <a:pt x="f74" y="f29"/>
                  <a:pt x="f31" y="f74"/>
                </a:cubicBezTo>
                <a:cubicBezTo>
                  <a:pt x="f33" y="f74"/>
                  <a:pt x="f70" y="f28"/>
                  <a:pt x="f37" y="f27"/>
                </a:cubicBezTo>
                <a:cubicBezTo>
                  <a:pt x="f39" y="f26"/>
                  <a:pt x="f47" y="f26"/>
                  <a:pt x="f75" y="f25"/>
                </a:cubicBezTo>
                <a:cubicBezTo>
                  <a:pt x="f72" y="f66"/>
                  <a:pt x="f71" y="f26"/>
                  <a:pt x="f51" y="f25"/>
                </a:cubicBezTo>
                <a:cubicBezTo>
                  <a:pt x="f3" y="f66"/>
                  <a:pt x="f3" y="f24"/>
                  <a:pt x="f51" y="f23"/>
                </a:cubicBezTo>
                <a:cubicBezTo>
                  <a:pt x="f71" y="f76"/>
                  <a:pt x="f50" y="f18"/>
                  <a:pt x="f50" y="f17"/>
                </a:cubicBezTo>
                <a:cubicBezTo>
                  <a:pt x="f50" y="f61"/>
                  <a:pt x="f72" y="f61"/>
                  <a:pt x="f72" y="f13"/>
                </a:cubicBezTo>
                <a:cubicBezTo>
                  <a:pt x="f72" y="f12"/>
                  <a:pt x="f49" y="f8"/>
                  <a:pt x="f75" y="f8"/>
                </a:cubicBezTo>
                <a:cubicBezTo>
                  <a:pt x="f47" y="f77"/>
                  <a:pt x="f43" y="f59"/>
                  <a:pt x="f75" y="f78"/>
                </a:cubicBezTo>
                <a:cubicBezTo>
                  <a:pt x="f49" y="f46"/>
                  <a:pt x="f75" y="f42"/>
                  <a:pt x="f75" y="f41"/>
                </a:cubicBezTo>
                <a:cubicBezTo>
                  <a:pt x="f75" y="f79"/>
                  <a:pt x="f75" y="f79"/>
                  <a:pt x="f75" y="f79"/>
                </a:cubicBezTo>
                <a:cubicBezTo>
                  <a:pt x="f47" y="f80"/>
                  <a:pt x="f47" y="f80"/>
                  <a:pt x="f47" y="f80"/>
                </a:cubicBezTo>
                <a:cubicBezTo>
                  <a:pt x="f47" y="f5"/>
                  <a:pt x="f73" y="f14"/>
                  <a:pt x="f37" y="f14"/>
                </a:cubicBezTo>
                <a:cubicBezTo>
                  <a:pt x="f81" y="f14"/>
                  <a:pt x="f39" y="f9"/>
                  <a:pt x="f38" y="f19"/>
                </a:cubicBezTo>
                <a:cubicBezTo>
                  <a:pt x="f37" y="f22"/>
                  <a:pt x="f68" y="f11"/>
                  <a:pt x="f33" y="f9"/>
                </a:cubicBezTo>
                <a:cubicBezTo>
                  <a:pt x="f30" y="f36"/>
                  <a:pt x="f82" y="f14"/>
                  <a:pt x="f67" y="f40"/>
                </a:cubicBezTo>
                <a:cubicBezTo>
                  <a:pt x="f66" y="f79"/>
                  <a:pt x="f23" y="f40"/>
                  <a:pt x="f65" y="f7"/>
                </a:cubicBezTo>
                <a:cubicBezTo>
                  <a:pt x="f66" y="f36"/>
                  <a:pt x="f65" y="f9"/>
                  <a:pt x="f76" y="f11"/>
                </a:cubicBezTo>
                <a:cubicBezTo>
                  <a:pt x="f64" y="f7"/>
                  <a:pt x="f17" y="f9"/>
                  <a:pt x="f17" y="f19"/>
                </a:cubicBezTo>
                <a:cubicBezTo>
                  <a:pt x="f17" y="f20"/>
                  <a:pt x="f17" y="f22"/>
                  <a:pt x="f17" y="f22"/>
                </a:cubicBezTo>
                <a:cubicBezTo>
                  <a:pt x="f15" y="f22"/>
                  <a:pt x="f61" y="f22"/>
                  <a:pt x="f61" y="f22"/>
                </a:cubicBezTo>
                <a:cubicBezTo>
                  <a:pt x="f83" y="f2"/>
                  <a:pt x="f8" y="f2"/>
                  <a:pt x="f6" y="f2"/>
                </a:cubicBezTo>
                <a:cubicBezTo>
                  <a:pt x="f59" y="f20"/>
                  <a:pt x="f77" y="f19"/>
                  <a:pt x="f59" y="f36"/>
                </a:cubicBezTo>
                <a:cubicBezTo>
                  <a:pt x="f6" y="f11"/>
                  <a:pt x="f77" y="f14"/>
                  <a:pt x="f10" y="f80"/>
                </a:cubicBezTo>
                <a:cubicBezTo>
                  <a:pt x="f12" y="f42"/>
                  <a:pt x="f6" y="f41"/>
                  <a:pt x="f6" y="f44"/>
                </a:cubicBezTo>
                <a:cubicBezTo>
                  <a:pt x="f6" y="f48"/>
                  <a:pt x="f48" y="f44"/>
                  <a:pt x="f45" y="f42"/>
                </a:cubicBezTo>
                <a:cubicBezTo>
                  <a:pt x="f42" y="f41"/>
                  <a:pt x="f5" y="f42"/>
                  <a:pt x="f5" y="f44"/>
                </a:cubicBezTo>
                <a:cubicBezTo>
                  <a:pt x="f40" y="f44"/>
                  <a:pt x="f5" y="f45"/>
                  <a:pt x="f5" y="f48"/>
                </a:cubicBezTo>
                <a:cubicBezTo>
                  <a:pt x="f40" y="f46"/>
                  <a:pt x="f40" y="f78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0" name="Google Shape;199;p31">
            <a:extLst>
              <a:ext uri="{FF2B5EF4-FFF2-40B4-BE49-F238E27FC236}">
                <a16:creationId xmlns:a16="http://schemas.microsoft.com/office/drawing/2014/main" id="{AE415A8C-119A-5C0E-10FF-D74857C211CA}"/>
              </a:ext>
            </a:extLst>
          </p:cNvPr>
          <p:cNvSpPr/>
          <p:nvPr/>
        </p:nvSpPr>
        <p:spPr>
          <a:xfrm>
            <a:off x="4581619" y="1639071"/>
            <a:ext cx="224311" cy="364050"/>
          </a:xfrm>
          <a:custGeom>
            <a:avLst/>
            <a:gdLst>
              <a:gd name="f0" fmla="val w"/>
              <a:gd name="f1" fmla="val h"/>
              <a:gd name="f2" fmla="val 0"/>
              <a:gd name="f3" fmla="val 88"/>
              <a:gd name="f4" fmla="val 141"/>
              <a:gd name="f5" fmla="val 75"/>
              <a:gd name="f6" fmla="val 118"/>
              <a:gd name="f7" fmla="val 77"/>
              <a:gd name="f8" fmla="val 113"/>
              <a:gd name="f9" fmla="val 86"/>
              <a:gd name="f10" fmla="val 110"/>
              <a:gd name="f11" fmla="val 87"/>
              <a:gd name="f12" fmla="val 106"/>
              <a:gd name="f13" fmla="val 104"/>
              <a:gd name="f14" fmla="val 103"/>
              <a:gd name="f15" fmla="val 85"/>
              <a:gd name="f16" fmla="val 99"/>
              <a:gd name="f17" fmla="val 82"/>
              <a:gd name="f18" fmla="val 96"/>
              <a:gd name="f19" fmla="val 93"/>
              <a:gd name="f20" fmla="val 74"/>
              <a:gd name="f21" fmla="val 91"/>
              <a:gd name="f22" fmla="val 89"/>
              <a:gd name="f23" fmla="val 80"/>
              <a:gd name="f24" fmla="val 79"/>
              <a:gd name="f25" fmla="val 84"/>
              <a:gd name="f26" fmla="val 76"/>
              <a:gd name="f27" fmla="val 78"/>
              <a:gd name="f28" fmla="val 72"/>
              <a:gd name="f29" fmla="val 71"/>
              <a:gd name="f30" fmla="val 68"/>
              <a:gd name="f31" fmla="val 73"/>
              <a:gd name="f32" fmla="val 66"/>
              <a:gd name="f33" fmla="val 64"/>
              <a:gd name="f34" fmla="val 61"/>
              <a:gd name="f35" fmla="val 56"/>
              <a:gd name="f36" fmla="val 69"/>
              <a:gd name="f37" fmla="val 50"/>
              <a:gd name="f38" fmla="val 48"/>
              <a:gd name="f39" fmla="val 67"/>
              <a:gd name="f40" fmla="val 47"/>
              <a:gd name="f41" fmla="val 44"/>
              <a:gd name="f42" fmla="val 70"/>
              <a:gd name="f43" fmla="val 43"/>
              <a:gd name="f44" fmla="val 42"/>
              <a:gd name="f45" fmla="val 39"/>
              <a:gd name="f46" fmla="val 37"/>
              <a:gd name="f47" fmla="val 36"/>
              <a:gd name="f48" fmla="val 32"/>
              <a:gd name="f49" fmla="val 31"/>
              <a:gd name="f50" fmla="val 30"/>
              <a:gd name="f51" fmla="val 65"/>
              <a:gd name="f52" fmla="val 28"/>
              <a:gd name="f53" fmla="val 63"/>
              <a:gd name="f54" fmla="val 25"/>
              <a:gd name="f55" fmla="val 62"/>
              <a:gd name="f56" fmla="val 23"/>
              <a:gd name="f57" fmla="val 22"/>
              <a:gd name="f58" fmla="val 20"/>
              <a:gd name="f59" fmla="val 19"/>
              <a:gd name="f60" fmla="val 17"/>
              <a:gd name="f61" fmla="val 18"/>
              <a:gd name="f62" fmla="val 16"/>
              <a:gd name="f63" fmla="val 15"/>
              <a:gd name="f64" fmla="val 14"/>
              <a:gd name="f65" fmla="val 13"/>
              <a:gd name="f66" fmla="val 11"/>
              <a:gd name="f67" fmla="val 10"/>
              <a:gd name="f68" fmla="val 8"/>
              <a:gd name="f69" fmla="val 6"/>
              <a:gd name="f70" fmla="val 5"/>
              <a:gd name="f71" fmla="val 2"/>
              <a:gd name="f72" fmla="val 59"/>
              <a:gd name="f73" fmla="val 55"/>
              <a:gd name="f74" fmla="val 1"/>
              <a:gd name="f75" fmla="val 54"/>
              <a:gd name="f76" fmla="val 53"/>
              <a:gd name="f77" fmla="val 4"/>
              <a:gd name="f78" fmla="val 45"/>
              <a:gd name="f79" fmla="val 7"/>
              <a:gd name="f80" fmla="val 40"/>
              <a:gd name="f81" fmla="val 35"/>
              <a:gd name="f82" fmla="val 33"/>
              <a:gd name="f83" fmla="val 21"/>
              <a:gd name="f84" fmla="val 24"/>
              <a:gd name="f85" fmla="val 9"/>
              <a:gd name="f86" fmla="val 3"/>
              <a:gd name="f87" fmla="val 26"/>
              <a:gd name="f88" fmla="val 34"/>
              <a:gd name="f89" fmla="val 38"/>
              <a:gd name="f90" fmla="val 46"/>
              <a:gd name="f91" fmla="val 57"/>
              <a:gd name="f92" fmla="val 58"/>
              <a:gd name="f93" fmla="val 29"/>
              <a:gd name="f94" fmla="val 90"/>
              <a:gd name="f95" fmla="val 95"/>
              <a:gd name="f96" fmla="val 98"/>
              <a:gd name="f97" fmla="val 102"/>
              <a:gd name="f98" fmla="val 105"/>
              <a:gd name="f99" fmla="val 108"/>
              <a:gd name="f100" fmla="val 111"/>
              <a:gd name="f101" fmla="val 114"/>
              <a:gd name="f102" fmla="val 116"/>
              <a:gd name="f103" fmla="val 120"/>
              <a:gd name="f104" fmla="val 124"/>
              <a:gd name="f105" fmla="val 128"/>
              <a:gd name="f106" fmla="val 133"/>
              <a:gd name="f107" fmla="val 132"/>
              <a:gd name="f108" fmla="val 136"/>
              <a:gd name="f109" fmla="val 12"/>
              <a:gd name="f110" fmla="val 135"/>
              <a:gd name="f111" fmla="val 139"/>
              <a:gd name="f112" fmla="val 138"/>
              <a:gd name="f113" fmla="val 140"/>
              <a:gd name="f114" fmla="val 134"/>
              <a:gd name="f115" fmla="val 130"/>
              <a:gd name="f116" fmla="val 125"/>
              <a:gd name="f117" fmla="val 122"/>
              <a:gd name="f118" fmla="*/ f0 1 88"/>
              <a:gd name="f119" fmla="*/ f1 1 141"/>
              <a:gd name="f120" fmla="val f2"/>
              <a:gd name="f121" fmla="val f3"/>
              <a:gd name="f122" fmla="val f4"/>
              <a:gd name="f123" fmla="+- f122 0 f120"/>
              <a:gd name="f124" fmla="+- f121 0 f120"/>
              <a:gd name="f125" fmla="*/ f124 1 88"/>
              <a:gd name="f126" fmla="*/ f123 1 141"/>
              <a:gd name="f127" fmla="*/ f120 1 f125"/>
              <a:gd name="f128" fmla="*/ f121 1 f125"/>
              <a:gd name="f129" fmla="*/ f120 1 f126"/>
              <a:gd name="f130" fmla="*/ f122 1 f126"/>
              <a:gd name="f131" fmla="*/ f127 f118 1"/>
              <a:gd name="f132" fmla="*/ f128 f118 1"/>
              <a:gd name="f133" fmla="*/ f130 f119 1"/>
              <a:gd name="f134" fmla="*/ f129 f1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1" t="f134" r="f132" b="f133"/>
            <a:pathLst>
              <a:path w="88" h="141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cubicBezTo>
                  <a:pt x="f3" y="f13"/>
                  <a:pt x="f3" y="f14"/>
                  <a:pt x="f15" y="f16"/>
                </a:cubicBezTo>
                <a:cubicBezTo>
                  <a:pt x="f17" y="f18"/>
                  <a:pt x="f5" y="f19"/>
                  <a:pt x="f20" y="f21"/>
                </a:cubicBezTo>
                <a:cubicBezTo>
                  <a:pt x="f20" y="f22"/>
                  <a:pt x="f23" y="f22"/>
                  <a:pt x="f23" y="f9"/>
                </a:cubicBezTo>
                <a:cubicBezTo>
                  <a:pt x="f24" y="f25"/>
                  <a:pt x="f26" y="f25"/>
                  <a:pt x="f5" y="f17"/>
                </a:cubicBezTo>
                <a:cubicBezTo>
                  <a:pt x="f20" y="f23"/>
                  <a:pt x="f7" y="f24"/>
                  <a:pt x="f26" y="f27"/>
                </a:cubicBezTo>
                <a:cubicBezTo>
                  <a:pt x="f26" y="f7"/>
                  <a:pt x="f28" y="f26"/>
                  <a:pt x="f28" y="f5"/>
                </a:cubicBezTo>
                <a:cubicBezTo>
                  <a:pt x="f28" y="f20"/>
                  <a:pt x="f5" y="f20"/>
                  <a:pt x="f20" y="f28"/>
                </a:cubicBezTo>
                <a:cubicBezTo>
                  <a:pt x="f20" y="f29"/>
                  <a:pt x="f29" y="f30"/>
                  <a:pt x="f31" y="f32"/>
                </a:cubicBezTo>
                <a:cubicBezTo>
                  <a:pt x="f5" y="f33"/>
                  <a:pt x="f27" y="f32"/>
                  <a:pt x="f26" y="f34"/>
                </a:cubicBezTo>
                <a:cubicBezTo>
                  <a:pt x="f31" y="f35"/>
                  <a:pt x="f36" y="f37"/>
                  <a:pt x="f30" y="f38"/>
                </a:cubicBezTo>
                <a:cubicBezTo>
                  <a:pt x="f39" y="f40"/>
                  <a:pt x="f36" y="f41"/>
                  <a:pt x="f42" y="f43"/>
                </a:cubicBezTo>
                <a:cubicBezTo>
                  <a:pt x="f28" y="f44"/>
                  <a:pt x="f5" y="f45"/>
                  <a:pt x="f5" y="f46"/>
                </a:cubicBezTo>
                <a:cubicBezTo>
                  <a:pt x="f5" y="f47"/>
                  <a:pt x="f29" y="f48"/>
                  <a:pt x="f36" y="f49"/>
                </a:cubicBezTo>
                <a:cubicBezTo>
                  <a:pt x="f30" y="f50"/>
                  <a:pt x="f51" y="f50"/>
                  <a:pt x="f33" y="f52"/>
                </a:cubicBezTo>
                <a:cubicBezTo>
                  <a:pt x="f53" y="f54"/>
                  <a:pt x="f55" y="f54"/>
                  <a:pt x="f53" y="f56"/>
                </a:cubicBezTo>
                <a:cubicBezTo>
                  <a:pt x="f33" y="f57"/>
                  <a:pt x="f33" y="f58"/>
                  <a:pt x="f33" y="f59"/>
                </a:cubicBezTo>
                <a:cubicBezTo>
                  <a:pt x="f33" y="f60"/>
                  <a:pt x="f39" y="f61"/>
                  <a:pt x="f39" y="f62"/>
                </a:cubicBezTo>
                <a:cubicBezTo>
                  <a:pt x="f30" y="f63"/>
                  <a:pt x="f30" y="f64"/>
                  <a:pt x="f36" y="f65"/>
                </a:cubicBezTo>
                <a:cubicBezTo>
                  <a:pt x="f36" y="f66"/>
                  <a:pt x="f42" y="f67"/>
                  <a:pt x="f36" y="f68"/>
                </a:cubicBezTo>
                <a:cubicBezTo>
                  <a:pt x="f36" y="f69"/>
                  <a:pt x="f55" y="f70"/>
                  <a:pt x="f34" y="f71"/>
                </a:cubicBezTo>
                <a:cubicBezTo>
                  <a:pt x="f72" y="f2"/>
                  <a:pt x="f73" y="f74"/>
                  <a:pt x="f75" y="f71"/>
                </a:cubicBezTo>
                <a:cubicBezTo>
                  <a:pt x="f76" y="f77"/>
                  <a:pt x="f78" y="f71"/>
                  <a:pt x="f78" y="f77"/>
                </a:cubicBezTo>
                <a:cubicBezTo>
                  <a:pt x="f78" y="f79"/>
                  <a:pt x="f80" y="f79"/>
                  <a:pt x="f80" y="f67"/>
                </a:cubicBezTo>
                <a:cubicBezTo>
                  <a:pt x="f80" y="f65"/>
                  <a:pt x="f43" y="f61"/>
                  <a:pt x="f45" y="f60"/>
                </a:cubicBezTo>
                <a:cubicBezTo>
                  <a:pt x="f81" y="f60"/>
                  <a:pt x="f46" y="f59"/>
                  <a:pt x="f81" y="f57"/>
                </a:cubicBezTo>
                <a:cubicBezTo>
                  <a:pt x="f82" y="f54"/>
                  <a:pt x="f82" y="f58"/>
                  <a:pt x="f50" y="f83"/>
                </a:cubicBezTo>
                <a:cubicBezTo>
                  <a:pt x="f52" y="f57"/>
                  <a:pt x="f54" y="f61"/>
                  <a:pt x="f84" y="f58"/>
                </a:cubicBezTo>
                <a:cubicBezTo>
                  <a:pt x="f56" y="f57"/>
                  <a:pt x="f59" y="f83"/>
                  <a:pt x="f63" y="f58"/>
                </a:cubicBezTo>
                <a:cubicBezTo>
                  <a:pt x="f66" y="f59"/>
                  <a:pt x="f85" y="f64"/>
                  <a:pt x="f70" y="f65"/>
                </a:cubicBezTo>
                <a:cubicBezTo>
                  <a:pt x="f86" y="f65"/>
                  <a:pt x="f74" y="f63"/>
                  <a:pt x="f2" y="f60"/>
                </a:cubicBezTo>
                <a:cubicBezTo>
                  <a:pt x="f86" y="f59"/>
                  <a:pt x="f70" y="f57"/>
                  <a:pt x="f85" y="f84"/>
                </a:cubicBezTo>
                <a:cubicBezTo>
                  <a:pt x="f65" y="f87"/>
                  <a:pt x="f83" y="f52"/>
                  <a:pt x="f83" y="f49"/>
                </a:cubicBezTo>
                <a:cubicBezTo>
                  <a:pt x="f83" y="f88"/>
                  <a:pt x="f59" y="f89"/>
                  <a:pt x="f83" y="f45"/>
                </a:cubicBezTo>
                <a:cubicBezTo>
                  <a:pt x="f56" y="f80"/>
                  <a:pt x="f83" y="f90"/>
                  <a:pt x="f56" y="f40"/>
                </a:cubicBezTo>
                <a:cubicBezTo>
                  <a:pt x="f87" y="f38"/>
                  <a:pt x="f54" y="f75"/>
                  <a:pt x="f56" y="f75"/>
                </a:cubicBezTo>
                <a:cubicBezTo>
                  <a:pt x="f83" y="f75"/>
                  <a:pt x="f56" y="f91"/>
                  <a:pt x="f54" y="f92"/>
                </a:cubicBezTo>
                <a:cubicBezTo>
                  <a:pt x="f54" y="f72"/>
                  <a:pt x="f87" y="f34"/>
                  <a:pt x="f87" y="f55"/>
                </a:cubicBezTo>
                <a:cubicBezTo>
                  <a:pt x="f52" y="f53"/>
                  <a:pt x="f50" y="f33"/>
                  <a:pt x="f82" y="f51"/>
                </a:cubicBezTo>
                <a:cubicBezTo>
                  <a:pt x="f47" y="f39"/>
                  <a:pt x="f81" y="f36"/>
                  <a:pt x="f81" y="f28"/>
                </a:cubicBezTo>
                <a:cubicBezTo>
                  <a:pt x="f47" y="f20"/>
                  <a:pt x="f47" y="f26"/>
                  <a:pt x="f88" y="f5"/>
                </a:cubicBezTo>
                <a:cubicBezTo>
                  <a:pt x="f48" y="f20"/>
                  <a:pt x="f50" y="f5"/>
                  <a:pt x="f93" y="f27"/>
                </a:cubicBezTo>
                <a:cubicBezTo>
                  <a:pt x="f52" y="f17"/>
                  <a:pt x="f84" y="f11"/>
                  <a:pt x="f83" y="f11"/>
                </a:cubicBezTo>
                <a:cubicBezTo>
                  <a:pt x="f61" y="f11"/>
                  <a:pt x="f61" y="f94"/>
                  <a:pt x="f62" y="f21"/>
                </a:cubicBezTo>
                <a:cubicBezTo>
                  <a:pt x="f65" y="f21"/>
                  <a:pt x="f66" y="f19"/>
                  <a:pt x="f66" y="f95"/>
                </a:cubicBezTo>
                <a:cubicBezTo>
                  <a:pt x="f66" y="f96"/>
                  <a:pt x="f68" y="f96"/>
                  <a:pt x="f70" y="f96"/>
                </a:cubicBezTo>
                <a:cubicBezTo>
                  <a:pt x="f86" y="f96"/>
                  <a:pt x="f77" y="f97"/>
                  <a:pt x="f71" y="f13"/>
                </a:cubicBezTo>
                <a:cubicBezTo>
                  <a:pt x="f2" y="f98"/>
                  <a:pt x="f2" y="f12"/>
                  <a:pt x="f71" y="f99"/>
                </a:cubicBezTo>
                <a:cubicBezTo>
                  <a:pt x="f77" y="f100"/>
                  <a:pt x="f71" y="f8"/>
                  <a:pt x="f86" y="f101"/>
                </a:cubicBezTo>
                <a:cubicBezTo>
                  <a:pt x="f77" y="f102"/>
                  <a:pt x="f69" y="f103"/>
                  <a:pt x="f77" y="f104"/>
                </a:cubicBezTo>
                <a:cubicBezTo>
                  <a:pt x="f86" y="f105"/>
                  <a:pt x="f74" y="f106"/>
                  <a:pt x="f71" y="f107"/>
                </a:cubicBezTo>
                <a:cubicBezTo>
                  <a:pt x="f77" y="f107"/>
                  <a:pt x="f79" y="f108"/>
                  <a:pt x="f67" y="f108"/>
                </a:cubicBezTo>
                <a:cubicBezTo>
                  <a:pt x="f109" y="f110"/>
                  <a:pt x="f65" y="f111"/>
                  <a:pt x="f63" y="f112"/>
                </a:cubicBezTo>
                <a:cubicBezTo>
                  <a:pt x="f60" y="f112"/>
                  <a:pt x="f60" y="f4"/>
                  <a:pt x="f84" y="f113"/>
                </a:cubicBezTo>
                <a:cubicBezTo>
                  <a:pt x="f49" y="f113"/>
                  <a:pt x="f78" y="f114"/>
                  <a:pt x="f37" y="f114"/>
                </a:cubicBezTo>
                <a:cubicBezTo>
                  <a:pt x="f75" y="f114"/>
                  <a:pt x="f35" y="f114"/>
                  <a:pt x="f92" y="f114"/>
                </a:cubicBezTo>
                <a:cubicBezTo>
                  <a:pt x="f72" y="f107"/>
                  <a:pt x="f34" y="f115"/>
                  <a:pt x="f55" y="f105"/>
                </a:cubicBezTo>
                <a:cubicBezTo>
                  <a:pt x="f51" y="f116"/>
                  <a:pt x="f31" y="f117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1" name="Google Shape;200;p31">
            <a:extLst>
              <a:ext uri="{FF2B5EF4-FFF2-40B4-BE49-F238E27FC236}">
                <a16:creationId xmlns:a16="http://schemas.microsoft.com/office/drawing/2014/main" id="{0FEC90A7-FFCC-135B-B405-C3DB5CA565D2}"/>
              </a:ext>
            </a:extLst>
          </p:cNvPr>
          <p:cNvSpPr/>
          <p:nvPr/>
        </p:nvSpPr>
        <p:spPr>
          <a:xfrm>
            <a:off x="4869564" y="2776987"/>
            <a:ext cx="450790" cy="366226"/>
          </a:xfrm>
          <a:custGeom>
            <a:avLst/>
            <a:gdLst>
              <a:gd name="f0" fmla="val w"/>
              <a:gd name="f1" fmla="val h"/>
              <a:gd name="f2" fmla="val 0"/>
              <a:gd name="f3" fmla="val 177"/>
              <a:gd name="f4" fmla="val 142"/>
              <a:gd name="f5" fmla="val 106"/>
              <a:gd name="f6" fmla="val 30"/>
              <a:gd name="f7" fmla="val 93"/>
              <a:gd name="f8" fmla="val 28"/>
              <a:gd name="f9" fmla="val 91"/>
              <a:gd name="f10" fmla="val 89"/>
              <a:gd name="f11" fmla="val 84"/>
              <a:gd name="f12" fmla="val 81"/>
              <a:gd name="f13" fmla="val 25"/>
              <a:gd name="f14" fmla="val 78"/>
              <a:gd name="f15" fmla="val 22"/>
              <a:gd name="f16" fmla="val 63"/>
              <a:gd name="f17" fmla="val 11"/>
              <a:gd name="f18" fmla="val 61"/>
              <a:gd name="f19" fmla="val 10"/>
              <a:gd name="f20" fmla="val 58"/>
              <a:gd name="f21" fmla="val 9"/>
              <a:gd name="f22" fmla="val 47"/>
              <a:gd name="f23" fmla="val 1"/>
              <a:gd name="f24" fmla="val 44"/>
              <a:gd name="f25" fmla="val 41"/>
              <a:gd name="f26" fmla="val 37"/>
              <a:gd name="f27" fmla="val 34"/>
              <a:gd name="f28" fmla="val 35"/>
              <a:gd name="f29" fmla="val 3"/>
              <a:gd name="f30" fmla="val 29"/>
              <a:gd name="f31" fmla="val 18"/>
              <a:gd name="f32" fmla="val 8"/>
              <a:gd name="f33" fmla="val 20"/>
              <a:gd name="f34" fmla="val 15"/>
              <a:gd name="f35" fmla="val 27"/>
              <a:gd name="f36" fmla="val 16"/>
              <a:gd name="f37" fmla="val 17"/>
              <a:gd name="f38" fmla="val 24"/>
              <a:gd name="f39" fmla="val 19"/>
              <a:gd name="f40" fmla="val 13"/>
              <a:gd name="f41" fmla="val 4"/>
              <a:gd name="f42" fmla="val 23"/>
              <a:gd name="f43" fmla="val 26"/>
              <a:gd name="f44" fmla="val 38"/>
              <a:gd name="f45" fmla="val 42"/>
              <a:gd name="f46" fmla="val 46"/>
              <a:gd name="f47" fmla="val 12"/>
              <a:gd name="f48" fmla="val 50"/>
              <a:gd name="f49" fmla="val 62"/>
              <a:gd name="f50" fmla="val 65"/>
              <a:gd name="f51" fmla="val 21"/>
              <a:gd name="f52" fmla="val 68"/>
              <a:gd name="f53" fmla="val 71"/>
              <a:gd name="f54" fmla="val 74"/>
              <a:gd name="f55" fmla="val 32"/>
              <a:gd name="f56" fmla="val 82"/>
              <a:gd name="f57" fmla="val 86"/>
              <a:gd name="f58" fmla="val 88"/>
              <a:gd name="f59" fmla="val 98"/>
              <a:gd name="f60" fmla="val 39"/>
              <a:gd name="f61" fmla="val 104"/>
              <a:gd name="f62" fmla="val 43"/>
              <a:gd name="f63" fmla="val 107"/>
              <a:gd name="f64" fmla="val 48"/>
              <a:gd name="f65" fmla="val 110"/>
              <a:gd name="f66" fmla="val 51"/>
              <a:gd name="f67" fmla="val 113"/>
              <a:gd name="f68" fmla="val 53"/>
              <a:gd name="f69" fmla="val 118"/>
              <a:gd name="f70" fmla="val 55"/>
              <a:gd name="f71" fmla="val 124"/>
              <a:gd name="f72" fmla="val 128"/>
              <a:gd name="f73" fmla="val 131"/>
              <a:gd name="f74" fmla="val 64"/>
              <a:gd name="f75" fmla="val 134"/>
              <a:gd name="f76" fmla="val 135"/>
              <a:gd name="f77" fmla="val 138"/>
              <a:gd name="f78" fmla="val 139"/>
              <a:gd name="f79" fmla="val 66"/>
              <a:gd name="f80" fmla="val 140"/>
              <a:gd name="f81" fmla="val 67"/>
              <a:gd name="f82" fmla="val 69"/>
              <a:gd name="f83" fmla="val 141"/>
              <a:gd name="f84" fmla="val 70"/>
              <a:gd name="f85" fmla="val 137"/>
              <a:gd name="f86" fmla="val 136"/>
              <a:gd name="f87" fmla="val 72"/>
              <a:gd name="f88" fmla="val 133"/>
              <a:gd name="f89" fmla="val 75"/>
              <a:gd name="f90" fmla="val 132"/>
              <a:gd name="f91" fmla="val 77"/>
              <a:gd name="f92" fmla="val 80"/>
              <a:gd name="f93" fmla="val 83"/>
              <a:gd name="f94" fmla="val 90"/>
              <a:gd name="f95" fmla="val 100"/>
              <a:gd name="f96" fmla="val 102"/>
              <a:gd name="f97" fmla="val 108"/>
              <a:gd name="f98" fmla="val 109"/>
              <a:gd name="f99" fmla="val 120"/>
              <a:gd name="f100" fmla="val 121"/>
              <a:gd name="f101" fmla="val 123"/>
              <a:gd name="f102" fmla="val 122"/>
              <a:gd name="f103" fmla="val 170"/>
              <a:gd name="f104" fmla="val 112"/>
              <a:gd name="f105" fmla="val 171"/>
              <a:gd name="f106" fmla="val 111"/>
              <a:gd name="f107" fmla="val 173"/>
              <a:gd name="f108" fmla="val 95"/>
              <a:gd name="f109" fmla="val 92"/>
              <a:gd name="f110" fmla="val 175"/>
              <a:gd name="f111" fmla="val 87"/>
              <a:gd name="f112" fmla="val 153"/>
              <a:gd name="f113" fmla="val 152"/>
              <a:gd name="f114" fmla="val 85"/>
              <a:gd name="f115" fmla="val 151"/>
              <a:gd name="f116" fmla="val 146"/>
              <a:gd name="f117" fmla="val 145"/>
              <a:gd name="f118" fmla="val 76"/>
              <a:gd name="f119" fmla="val 144"/>
              <a:gd name="f120" fmla="val 73"/>
              <a:gd name="f121" fmla="val 129"/>
              <a:gd name="f122" fmla="val 130"/>
              <a:gd name="f123" fmla="val 57"/>
              <a:gd name="f124" fmla="val 54"/>
              <a:gd name="f125" fmla="val 127"/>
              <a:gd name="f126" fmla="val 45"/>
              <a:gd name="f127" fmla="val 40"/>
              <a:gd name="f128" fmla="val 117"/>
              <a:gd name="f129" fmla="*/ f0 1 177"/>
              <a:gd name="f130" fmla="*/ f1 1 142"/>
              <a:gd name="f131" fmla="val f2"/>
              <a:gd name="f132" fmla="val f3"/>
              <a:gd name="f133" fmla="val f4"/>
              <a:gd name="f134" fmla="+- f133 0 f131"/>
              <a:gd name="f135" fmla="+- f132 0 f131"/>
              <a:gd name="f136" fmla="*/ f135 1 177"/>
              <a:gd name="f137" fmla="*/ f134 1 142"/>
              <a:gd name="f138" fmla="*/ f131 1 f136"/>
              <a:gd name="f139" fmla="*/ f132 1 f136"/>
              <a:gd name="f140" fmla="*/ f131 1 f137"/>
              <a:gd name="f141" fmla="*/ f133 1 f137"/>
              <a:gd name="f142" fmla="*/ f138 f129 1"/>
              <a:gd name="f143" fmla="*/ f139 f129 1"/>
              <a:gd name="f144" fmla="*/ f141 f130 1"/>
              <a:gd name="f145" fmla="*/ f140 f1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2" t="f145" r="f143" b="f144"/>
            <a:pathLst>
              <a:path w="177" h="142">
                <a:moveTo>
                  <a:pt x="f5" y="f6"/>
                </a:moveTo>
                <a:cubicBezTo>
                  <a:pt x="f5" y="f6"/>
                  <a:pt x="f7" y="f8"/>
                  <a:pt x="f9" y="f8"/>
                </a:cubicBezTo>
                <a:cubicBezTo>
                  <a:pt x="f10" y="f8"/>
                  <a:pt x="f11" y="f8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"/>
                </a:cubicBezTo>
                <a:cubicBezTo>
                  <a:pt x="f25" y="f2"/>
                  <a:pt x="f25" y="f2"/>
                  <a:pt x="f26" y="f2"/>
                </a:cubicBezTo>
                <a:cubicBezTo>
                  <a:pt x="f27" y="f2"/>
                  <a:pt x="f28" y="f29"/>
                  <a:pt x="f30" y="f29"/>
                </a:cubicBezTo>
                <a:cubicBezTo>
                  <a:pt x="f15" y="f29"/>
                  <a:pt x="f31" y="f32"/>
                  <a:pt x="f33" y="f32"/>
                </a:cubicBezTo>
                <a:cubicBezTo>
                  <a:pt x="f15" y="f21"/>
                  <a:pt x="f30" y="f34"/>
                  <a:pt x="f35" y="f36"/>
                </a:cubicBezTo>
                <a:cubicBezTo>
                  <a:pt x="f13" y="f37"/>
                  <a:pt x="f38" y="f33"/>
                  <a:pt x="f15" y="f33"/>
                </a:cubicBezTo>
                <a:cubicBezTo>
                  <a:pt x="f39" y="f33"/>
                  <a:pt x="f36" y="f33"/>
                  <a:pt x="f36" y="f15"/>
                </a:cubicBezTo>
                <a:cubicBezTo>
                  <a:pt x="f36" y="f38"/>
                  <a:pt x="f40" y="f35"/>
                  <a:pt x="f19" y="f35"/>
                </a:cubicBezTo>
                <a:cubicBezTo>
                  <a:pt x="f32" y="f35"/>
                  <a:pt x="f41" y="f13"/>
                  <a:pt x="f23" y="f42"/>
                </a:cubicBezTo>
                <a:cubicBezTo>
                  <a:pt x="f2" y="f43"/>
                  <a:pt x="f2" y="f43"/>
                  <a:pt x="f2" y="f43"/>
                </a:cubicBezTo>
                <a:cubicBezTo>
                  <a:pt x="f2" y="f8"/>
                  <a:pt x="f2" y="f8"/>
                  <a:pt x="f2" y="f8"/>
                </a:cubicBezTo>
                <a:cubicBezTo>
                  <a:pt x="f23" y="f6"/>
                  <a:pt x="f2" y="f26"/>
                  <a:pt x="f23" y="f44"/>
                </a:cubicBezTo>
                <a:cubicBezTo>
                  <a:pt x="f29" y="f44"/>
                  <a:pt x="f41" y="f45"/>
                  <a:pt x="f32" y="f46"/>
                </a:cubicBezTo>
                <a:cubicBezTo>
                  <a:pt x="f47" y="f48"/>
                  <a:pt x="f33" y="f49"/>
                  <a:pt x="f33" y="f50"/>
                </a:cubicBezTo>
                <a:cubicBezTo>
                  <a:pt x="f51" y="f52"/>
                  <a:pt x="f15" y="f53"/>
                  <a:pt x="f35" y="f54"/>
                </a:cubicBezTo>
                <a:cubicBezTo>
                  <a:pt x="f55" y="f14"/>
                  <a:pt x="f55" y="f56"/>
                  <a:pt x="f28" y="f11"/>
                </a:cubicBezTo>
                <a:cubicBezTo>
                  <a:pt x="f26" y="f57"/>
                  <a:pt x="f26" y="f58"/>
                  <a:pt x="f26" y="f7"/>
                </a:cubicBezTo>
                <a:cubicBezTo>
                  <a:pt x="f26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9"/>
                </a:cubicBezTo>
                <a:cubicBezTo>
                  <a:pt x="f70" y="f71"/>
                  <a:pt x="f20" y="f72"/>
                  <a:pt x="f18" y="f73"/>
                </a:cubicBezTo>
                <a:cubicBezTo>
                  <a:pt x="f74" y="f75"/>
                  <a:pt x="f49" y="f76"/>
                  <a:pt x="f74" y="f77"/>
                </a:cubicBezTo>
                <a:cubicBezTo>
                  <a:pt x="f50" y="f78"/>
                  <a:pt x="f79" y="f80"/>
                  <a:pt x="f81" y="f4"/>
                </a:cubicBezTo>
                <a:cubicBezTo>
                  <a:pt x="f82" y="f83"/>
                  <a:pt x="f84" y="f83"/>
                  <a:pt x="f84" y="f80"/>
                </a:cubicBezTo>
                <a:cubicBezTo>
                  <a:pt x="f53" y="f78"/>
                  <a:pt x="f82" y="f85"/>
                  <a:pt x="f84" y="f86"/>
                </a:cubicBezTo>
                <a:cubicBezTo>
                  <a:pt x="f53" y="f76"/>
                  <a:pt x="f87" y="f88"/>
                  <a:pt x="f54" y="f88"/>
                </a:cubicBezTo>
                <a:cubicBezTo>
                  <a:pt x="f89" y="f90"/>
                  <a:pt x="f91" y="f75"/>
                  <a:pt x="f92" y="f75"/>
                </a:cubicBezTo>
                <a:cubicBezTo>
                  <a:pt x="f93" y="f88"/>
                  <a:pt x="f94" y="f75"/>
                  <a:pt x="f94" y="f75"/>
                </a:cubicBezTo>
                <a:cubicBezTo>
                  <a:pt x="f9" y="f76"/>
                  <a:pt x="f95" y="f76"/>
                  <a:pt x="f96" y="f86"/>
                </a:cubicBezTo>
                <a:cubicBezTo>
                  <a:pt x="f61" y="f77"/>
                  <a:pt x="f63" y="f77"/>
                  <a:pt x="f97" y="f75"/>
                </a:cubicBezTo>
                <a:cubicBezTo>
                  <a:pt x="f98" y="f73"/>
                  <a:pt x="f99" y="f71"/>
                  <a:pt x="f100" y="f101"/>
                </a:cubicBezTo>
                <a:cubicBezTo>
                  <a:pt x="f102" y="f102"/>
                  <a:pt x="f88" y="f101"/>
                  <a:pt x="f77" y="f102"/>
                </a:cubicBezTo>
                <a:cubicBezTo>
                  <a:pt x="f4" y="f100"/>
                  <a:pt x="f103" y="f104"/>
                  <a:pt x="f105" y="f106"/>
                </a:cubicBezTo>
                <a:cubicBezTo>
                  <a:pt x="f107" y="f65"/>
                  <a:pt x="f3" y="f108"/>
                  <a:pt x="f3" y="f7"/>
                </a:cubicBezTo>
                <a:cubicBezTo>
                  <a:pt x="f3" y="f109"/>
                  <a:pt x="f110" y="f111"/>
                  <a:pt x="f107" y="f111"/>
                </a:cubicBezTo>
                <a:cubicBezTo>
                  <a:pt x="f105" y="f58"/>
                  <a:pt x="f112" y="f57"/>
                  <a:pt x="f113" y="f114"/>
                </a:cubicBezTo>
                <a:cubicBezTo>
                  <a:pt x="f115" y="f11"/>
                  <a:pt x="f116" y="f12"/>
                  <a:pt x="f117" y="f118"/>
                </a:cubicBezTo>
                <a:cubicBezTo>
                  <a:pt x="f119" y="f89"/>
                  <a:pt x="f4" y="f120"/>
                  <a:pt x="f4" y="f53"/>
                </a:cubicBezTo>
                <a:cubicBezTo>
                  <a:pt x="f80" y="f53"/>
                  <a:pt x="f85" y="f84"/>
                  <a:pt x="f76" y="f79"/>
                </a:cubicBezTo>
                <a:cubicBezTo>
                  <a:pt x="f88" y="f50"/>
                  <a:pt x="f121" y="f20"/>
                  <a:pt x="f122" y="f123"/>
                </a:cubicBezTo>
                <a:cubicBezTo>
                  <a:pt x="f90" y="f124"/>
                  <a:pt x="f121" y="f48"/>
                  <a:pt x="f125" y="f64"/>
                </a:cubicBezTo>
                <a:cubicBezTo>
                  <a:pt x="f71" y="f126"/>
                  <a:pt x="f69" y="f127"/>
                  <a:pt x="f69" y="f44"/>
                </a:cubicBezTo>
                <a:cubicBezTo>
                  <a:pt x="f69" y="f26"/>
                  <a:pt x="f69" y="f28"/>
                  <a:pt x="f128" y="f27"/>
                </a:cubicBezTo>
                <a:cubicBezTo>
                  <a:pt x="f65" y="f27"/>
                  <a:pt x="f65" y="f27"/>
                  <a:pt x="f65" y="f27"/>
                </a:cubicBezTo>
                <a:lnTo>
                  <a:pt x="f5" y="f6"/>
                </a:ln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2" name="Google Shape;201;p31">
            <a:extLst>
              <a:ext uri="{FF2B5EF4-FFF2-40B4-BE49-F238E27FC236}">
                <a16:creationId xmlns:a16="http://schemas.microsoft.com/office/drawing/2014/main" id="{CD41D30F-A9A1-2D88-B4B6-E64EA43A2CD2}"/>
              </a:ext>
            </a:extLst>
          </p:cNvPr>
          <p:cNvSpPr/>
          <p:nvPr/>
        </p:nvSpPr>
        <p:spPr>
          <a:xfrm>
            <a:off x="5241624" y="2944843"/>
            <a:ext cx="173626" cy="196193"/>
          </a:xfrm>
          <a:custGeom>
            <a:avLst/>
            <a:gdLst>
              <a:gd name="f0" fmla="val w"/>
              <a:gd name="f1" fmla="val h"/>
              <a:gd name="f2" fmla="val 0"/>
              <a:gd name="f3" fmla="val 68"/>
              <a:gd name="f4" fmla="val 76"/>
              <a:gd name="f5" fmla="val 33"/>
              <a:gd name="f6" fmla="val 2"/>
              <a:gd name="f7" fmla="val 8"/>
              <a:gd name="f8" fmla="val 28"/>
              <a:gd name="f9" fmla="val 15"/>
              <a:gd name="f10" fmla="val 25"/>
              <a:gd name="f11" fmla="val 22"/>
              <a:gd name="f12" fmla="val 26"/>
              <a:gd name="f13" fmla="val 27"/>
              <a:gd name="f14" fmla="val 29"/>
              <a:gd name="f15" fmla="val 31"/>
              <a:gd name="f16" fmla="val 30"/>
              <a:gd name="f17" fmla="val 45"/>
              <a:gd name="f18" fmla="val 46"/>
              <a:gd name="f19" fmla="val 47"/>
              <a:gd name="f20" fmla="val 10"/>
              <a:gd name="f21" fmla="val 52"/>
              <a:gd name="f22" fmla="val 55"/>
              <a:gd name="f23" fmla="val 59"/>
              <a:gd name="f24" fmla="val 6"/>
              <a:gd name="f25" fmla="val 11"/>
              <a:gd name="f26" fmla="val 75"/>
              <a:gd name="f27" fmla="val 12"/>
              <a:gd name="f28" fmla="val 17"/>
              <a:gd name="f29" fmla="val 72"/>
              <a:gd name="f30" fmla="val 74"/>
              <a:gd name="f31" fmla="val 73"/>
              <a:gd name="f32" fmla="val 69"/>
              <a:gd name="f33" fmla="val 66"/>
              <a:gd name="f34" fmla="val 32"/>
              <a:gd name="f35" fmla="val 63"/>
              <a:gd name="f36" fmla="val 37"/>
              <a:gd name="f37" fmla="val 65"/>
              <a:gd name="f38" fmla="val 38"/>
              <a:gd name="f39" fmla="val 64"/>
              <a:gd name="f40" fmla="val 40"/>
              <a:gd name="f41" fmla="val 41"/>
              <a:gd name="f42" fmla="val 58"/>
              <a:gd name="f43" fmla="val 44"/>
              <a:gd name="f44" fmla="val 57"/>
              <a:gd name="f45" fmla="val 56"/>
              <a:gd name="f46" fmla="val 49"/>
              <a:gd name="f47" fmla="val 54"/>
              <a:gd name="f48" fmla="val 43"/>
              <a:gd name="f49" fmla="val 42"/>
              <a:gd name="f50" fmla="val 39"/>
              <a:gd name="f51" fmla="val 36"/>
              <a:gd name="f52" fmla="val 67"/>
              <a:gd name="f53" fmla="val 24"/>
              <a:gd name="f54" fmla="val 23"/>
              <a:gd name="f55" fmla="val 16"/>
              <a:gd name="f56" fmla="val 13"/>
              <a:gd name="f57" fmla="val 50"/>
              <a:gd name="f58" fmla="val 14"/>
              <a:gd name="f59" fmla="val 9"/>
              <a:gd name="f60" fmla="val 4"/>
              <a:gd name="f61" fmla="*/ f0 1 68"/>
              <a:gd name="f62" fmla="*/ f1 1 76"/>
              <a:gd name="f63" fmla="val f2"/>
              <a:gd name="f64" fmla="val f3"/>
              <a:gd name="f65" fmla="val f4"/>
              <a:gd name="f66" fmla="+- f65 0 f63"/>
              <a:gd name="f67" fmla="+- f64 0 f63"/>
              <a:gd name="f68" fmla="*/ f67 1 68"/>
              <a:gd name="f69" fmla="*/ f66 1 76"/>
              <a:gd name="f70" fmla="*/ f63 1 f68"/>
              <a:gd name="f71" fmla="*/ f64 1 f68"/>
              <a:gd name="f72" fmla="*/ f63 1 f69"/>
              <a:gd name="f73" fmla="*/ f65 1 f69"/>
              <a:gd name="f74" fmla="*/ f70 f61 1"/>
              <a:gd name="f75" fmla="*/ f71 f61 1"/>
              <a:gd name="f76" fmla="*/ f73 f62 1"/>
              <a:gd name="f77" fmla="*/ f72 f6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4" t="f77" r="f75" b="f76"/>
            <a:pathLst>
              <a:path w="68" h="76">
                <a:moveTo>
                  <a:pt x="f5" y="f6"/>
                </a:moveTo>
                <a:cubicBezTo>
                  <a:pt x="f5" y="f7"/>
                  <a:pt x="f5" y="f7"/>
                  <a:pt x="f5" y="f7"/>
                </a:cubicBezTo>
                <a:cubicBezTo>
                  <a:pt x="f8" y="f9"/>
                  <a:pt x="f8" y="f9"/>
                  <a:pt x="f8" y="f9"/>
                </a:cubicBezTo>
                <a:cubicBezTo>
                  <a:pt x="f10" y="f11"/>
                  <a:pt x="f10" y="f11"/>
                  <a:pt x="f10" y="f11"/>
                </a:cubicBezTo>
                <a:cubicBezTo>
                  <a:pt x="f12" y="f11"/>
                  <a:pt x="f13" y="f11"/>
                  <a:pt x="f13" y="f11"/>
                </a:cubicBezTo>
                <a:cubicBezTo>
                  <a:pt x="f14" y="f11"/>
                  <a:pt x="f15" y="f13"/>
                  <a:pt x="f15" y="f8"/>
                </a:cubicBezTo>
                <a:cubicBezTo>
                  <a:pt x="f15" y="f16"/>
                  <a:pt x="f13" y="f17"/>
                  <a:pt x="f10" y="f18"/>
                </a:cubicBezTo>
                <a:cubicBezTo>
                  <a:pt x="f10" y="f19"/>
                  <a:pt x="f20" y="f21"/>
                  <a:pt x="f2" y="f22"/>
                </a:cubicBezTo>
                <a:cubicBezTo>
                  <a:pt x="f6" y="f23"/>
                  <a:pt x="f24" y="f3"/>
                  <a:pt x="f20" y="f4"/>
                </a:cubicBezTo>
                <a:cubicBezTo>
                  <a:pt x="f25" y="f4"/>
                  <a:pt x="f25" y="f26"/>
                  <a:pt x="f27" y="f26"/>
                </a:cubicBezTo>
                <a:cubicBezTo>
                  <a:pt x="f28" y="f29"/>
                  <a:pt x="f11" y="f30"/>
                  <a:pt x="f12" y="f31"/>
                </a:cubicBezTo>
                <a:cubicBezTo>
                  <a:pt x="f14" y="f29"/>
                  <a:pt x="f12" y="f32"/>
                  <a:pt x="f14" y="f33"/>
                </a:cubicBezTo>
                <a:cubicBezTo>
                  <a:pt x="f34" y="f35"/>
                  <a:pt x="f36" y="f37"/>
                  <a:pt x="f38" y="f39"/>
                </a:cubicBezTo>
                <a:cubicBezTo>
                  <a:pt x="f40" y="f39"/>
                  <a:pt x="f41" y="f42"/>
                  <a:pt x="f43" y="f44"/>
                </a:cubicBezTo>
                <a:cubicBezTo>
                  <a:pt x="f18" y="f45"/>
                  <a:pt x="f46" y="f45"/>
                  <a:pt x="f46" y="f47"/>
                </a:cubicBezTo>
                <a:cubicBezTo>
                  <a:pt x="f46" y="f21"/>
                  <a:pt x="f46" y="f48"/>
                  <a:pt x="f21" y="f48"/>
                </a:cubicBezTo>
                <a:cubicBezTo>
                  <a:pt x="f22" y="f49"/>
                  <a:pt x="f23" y="f50"/>
                  <a:pt x="f23" y="f38"/>
                </a:cubicBezTo>
                <a:cubicBezTo>
                  <a:pt x="f23" y="f51"/>
                  <a:pt x="f39" y="f15"/>
                  <a:pt x="f33" y="f8"/>
                </a:cubicBezTo>
                <a:cubicBezTo>
                  <a:pt x="f52" y="f10"/>
                  <a:pt x="f3" y="f53"/>
                  <a:pt x="f37" y="f54"/>
                </a:cubicBezTo>
                <a:cubicBezTo>
                  <a:pt x="f35" y="f54"/>
                  <a:pt x="f23" y="f55"/>
                  <a:pt x="f42" y="f9"/>
                </a:cubicBezTo>
                <a:cubicBezTo>
                  <a:pt x="f44" y="f56"/>
                  <a:pt x="f57" y="f58"/>
                  <a:pt x="f43" y="f59"/>
                </a:cubicBezTo>
                <a:cubicBezTo>
                  <a:pt x="f49" y="f7"/>
                  <a:pt x="f40" y="f60"/>
                  <a:pt x="f50" y="f2"/>
                </a:cubicBezTo>
                <a:cubicBezTo>
                  <a:pt x="f36" y="f6"/>
                  <a:pt x="f36" y="f6"/>
                  <a:pt x="f36" y="f6"/>
                </a:cubicBezTo>
                <a:lnTo>
                  <a:pt x="f5" y="f6"/>
                </a:ln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3" name="Google Shape;202;p31">
            <a:extLst>
              <a:ext uri="{FF2B5EF4-FFF2-40B4-BE49-F238E27FC236}">
                <a16:creationId xmlns:a16="http://schemas.microsoft.com/office/drawing/2014/main" id="{29AE0DC3-49D3-507A-3794-F0C3E1302688}"/>
              </a:ext>
            </a:extLst>
          </p:cNvPr>
          <p:cNvSpPr/>
          <p:nvPr/>
        </p:nvSpPr>
        <p:spPr>
          <a:xfrm>
            <a:off x="5213579" y="2920858"/>
            <a:ext cx="25886" cy="39236"/>
          </a:xfrm>
          <a:custGeom>
            <a:avLst/>
            <a:gdLst>
              <a:gd name="f0" fmla="val w"/>
              <a:gd name="f1" fmla="val h"/>
              <a:gd name="f2" fmla="val 0"/>
              <a:gd name="f3" fmla="val 10"/>
              <a:gd name="f4" fmla="val 15"/>
              <a:gd name="f5" fmla="val 7"/>
              <a:gd name="f6" fmla="val 14"/>
              <a:gd name="f7" fmla="val 13"/>
              <a:gd name="f8" fmla="val 12"/>
              <a:gd name="f9" fmla="val 9"/>
              <a:gd name="f10" fmla="val 2"/>
              <a:gd name="f11" fmla="val 6"/>
              <a:gd name="f12" fmla="val 1"/>
              <a:gd name="f13" fmla="val 8"/>
              <a:gd name="f14" fmla="val 5"/>
              <a:gd name="f15" fmla="*/ f0 1 10"/>
              <a:gd name="f16" fmla="*/ f1 1 15"/>
              <a:gd name="f17" fmla="val f2"/>
              <a:gd name="f18" fmla="val f3"/>
              <a:gd name="f19" fmla="val f4"/>
              <a:gd name="f20" fmla="+- f19 0 f17"/>
              <a:gd name="f21" fmla="+- f18 0 f17"/>
              <a:gd name="f22" fmla="*/ f21 1 10"/>
              <a:gd name="f23" fmla="*/ f20 1 15"/>
              <a:gd name="f24" fmla="*/ f17 1 f22"/>
              <a:gd name="f25" fmla="*/ f18 1 f22"/>
              <a:gd name="f26" fmla="*/ f17 1 f23"/>
              <a:gd name="f27" fmla="*/ f19 1 f23"/>
              <a:gd name="f28" fmla="*/ f24 f15 1"/>
              <a:gd name="f29" fmla="*/ f25 f15 1"/>
              <a:gd name="f30" fmla="*/ f27 f16 1"/>
              <a:gd name="f31" fmla="*/ f26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31" r="f29" b="f30"/>
            <a:pathLst>
              <a:path w="10" h="15">
                <a:moveTo>
                  <a:pt x="f5" y="f4"/>
                </a:moveTo>
                <a:cubicBezTo>
                  <a:pt x="f5" y="f6"/>
                  <a:pt x="f5" y="f7"/>
                  <a:pt x="f5" y="f8"/>
                </a:cubicBezTo>
                <a:cubicBezTo>
                  <a:pt x="f9" y="f9"/>
                  <a:pt x="f3" y="f10"/>
                  <a:pt x="f11" y="f12"/>
                </a:cubicBezTo>
                <a:cubicBezTo>
                  <a:pt x="f10" y="f2"/>
                  <a:pt x="f2" y="f13"/>
                  <a:pt x="f2" y="f3"/>
                </a:cubicBezTo>
                <a:cubicBezTo>
                  <a:pt x="f2" y="f3"/>
                  <a:pt x="f2" y="f3"/>
                  <a:pt x="f2" y="f3"/>
                </a:cubicBezTo>
                <a:cubicBezTo>
                  <a:pt x="f10" y="f6"/>
                  <a:pt x="f14" y="f4"/>
                  <a:pt x="f5" y="f4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4" name="Google Shape;203;p31">
            <a:extLst>
              <a:ext uri="{FF2B5EF4-FFF2-40B4-BE49-F238E27FC236}">
                <a16:creationId xmlns:a16="http://schemas.microsoft.com/office/drawing/2014/main" id="{AD813623-11B5-786E-EA7E-2018E4B36DCF}"/>
              </a:ext>
            </a:extLst>
          </p:cNvPr>
          <p:cNvSpPr/>
          <p:nvPr/>
        </p:nvSpPr>
        <p:spPr>
          <a:xfrm>
            <a:off x="5239466" y="2918682"/>
            <a:ext cx="101370" cy="82835"/>
          </a:xfrm>
          <a:custGeom>
            <a:avLst/>
            <a:gdLst>
              <a:gd name="f0" fmla="val w"/>
              <a:gd name="f1" fmla="val h"/>
              <a:gd name="f2" fmla="val 0"/>
              <a:gd name="f3" fmla="val 40"/>
              <a:gd name="f4" fmla="val 32"/>
              <a:gd name="f5" fmla="val 7"/>
              <a:gd name="f6" fmla="val 30"/>
              <a:gd name="f7" fmla="val 8"/>
              <a:gd name="f8" fmla="val 31"/>
              <a:gd name="f9" fmla="val 21"/>
              <a:gd name="f10" fmla="val 26"/>
              <a:gd name="f11" fmla="val 29"/>
              <a:gd name="f12" fmla="val 25"/>
              <a:gd name="f13" fmla="val 34"/>
              <a:gd name="f14" fmla="val 18"/>
              <a:gd name="f15" fmla="val 12"/>
              <a:gd name="f16" fmla="val 38"/>
              <a:gd name="f17" fmla="val 10"/>
              <a:gd name="f18" fmla="val 39"/>
              <a:gd name="f19" fmla="val 5"/>
              <a:gd name="f20" fmla="val 37"/>
              <a:gd name="f21" fmla="val 6"/>
              <a:gd name="f22" fmla="val 28"/>
              <a:gd name="f23" fmla="val 11"/>
              <a:gd name="f24" fmla="val 16"/>
              <a:gd name="f25" fmla="val 20"/>
              <a:gd name="f26" fmla="val 19"/>
              <a:gd name="f27" fmla="val 4"/>
              <a:gd name="f28" fmla="val 2"/>
              <a:gd name="f29" fmla="val 22"/>
              <a:gd name="f30" fmla="val 1"/>
              <a:gd name="f31" fmla="*/ f0 1 40"/>
              <a:gd name="f32" fmla="*/ f1 1 32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40"/>
              <a:gd name="f39" fmla="*/ f36 1 32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40" h="32">
                <a:moveTo>
                  <a:pt x="f5" y="f6"/>
                </a:moveTo>
                <a:cubicBezTo>
                  <a:pt x="f7" y="f8"/>
                  <a:pt x="f9" y="f4"/>
                  <a:pt x="f10" y="f4"/>
                </a:cubicBezTo>
                <a:cubicBezTo>
                  <a:pt x="f11" y="f12"/>
                  <a:pt x="f11" y="f12"/>
                  <a:pt x="f11" y="f12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13" y="f15"/>
                  <a:pt x="f13" y="f15"/>
                  <a:pt x="f13" y="f15"/>
                </a:cubicBezTo>
                <a:cubicBezTo>
                  <a:pt x="f16" y="f15"/>
                  <a:pt x="f16" y="f15"/>
                  <a:pt x="f16" y="f15"/>
                </a:cubicBezTo>
                <a:cubicBezTo>
                  <a:pt x="f3" y="f17"/>
                  <a:pt x="f3" y="f17"/>
                  <a:pt x="f3" y="f17"/>
                </a:cubicBezTo>
                <a:cubicBezTo>
                  <a:pt x="f18" y="f19"/>
                  <a:pt x="f18" y="f2"/>
                  <a:pt x="f16" y="f2"/>
                </a:cubicBezTo>
                <a:cubicBezTo>
                  <a:pt x="f20" y="f2"/>
                  <a:pt x="f8" y="f21"/>
                  <a:pt x="f22" y="f23"/>
                </a:cubicBezTo>
                <a:cubicBezTo>
                  <a:pt x="f10" y="f24"/>
                  <a:pt x="f14" y="f25"/>
                  <a:pt x="f15" y="f26"/>
                </a:cubicBezTo>
                <a:cubicBezTo>
                  <a:pt x="f21" y="f14"/>
                  <a:pt x="f27" y="f25"/>
                  <a:pt x="f28" y="f9"/>
                </a:cubicBezTo>
                <a:cubicBezTo>
                  <a:pt x="f28" y="f29"/>
                  <a:pt x="f30" y="f9"/>
                  <a:pt x="f2" y="f9"/>
                </a:cubicBezTo>
                <a:cubicBezTo>
                  <a:pt x="f30" y="f10"/>
                  <a:pt x="f21" y="f11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5" name="Google Shape;204;p31">
            <a:extLst>
              <a:ext uri="{FF2B5EF4-FFF2-40B4-BE49-F238E27FC236}">
                <a16:creationId xmlns:a16="http://schemas.microsoft.com/office/drawing/2014/main" id="{747DBC7B-3399-CEE9-A1F4-96058BF8800F}"/>
              </a:ext>
            </a:extLst>
          </p:cNvPr>
          <p:cNvSpPr/>
          <p:nvPr/>
        </p:nvSpPr>
        <p:spPr>
          <a:xfrm>
            <a:off x="6254276" y="3362294"/>
            <a:ext cx="418429" cy="131883"/>
          </a:xfrm>
          <a:custGeom>
            <a:avLst/>
            <a:gdLst>
              <a:gd name="f0" fmla="val w"/>
              <a:gd name="f1" fmla="val h"/>
              <a:gd name="f2" fmla="val 0"/>
              <a:gd name="f3" fmla="val 164"/>
              <a:gd name="f4" fmla="val 51"/>
              <a:gd name="f5" fmla="val 30"/>
              <a:gd name="f6" fmla="val 18"/>
              <a:gd name="f7" fmla="val 13"/>
              <a:gd name="f8" fmla="val 25"/>
              <a:gd name="f9" fmla="val 23"/>
              <a:gd name="f10" fmla="val 9"/>
              <a:gd name="f11" fmla="val 22"/>
              <a:gd name="f12" fmla="val 5"/>
              <a:gd name="f13" fmla="val 20"/>
              <a:gd name="f14" fmla="val 8"/>
              <a:gd name="f15" fmla="val 19"/>
              <a:gd name="f16" fmla="val 4"/>
              <a:gd name="f17" fmla="val 16"/>
              <a:gd name="f18" fmla="val 17"/>
              <a:gd name="f19" fmla="val 7"/>
              <a:gd name="f20" fmla="val 15"/>
              <a:gd name="f21" fmla="val 2"/>
              <a:gd name="f22" fmla="val 3"/>
              <a:gd name="f23" fmla="val 1"/>
              <a:gd name="f24" fmla="val 6"/>
              <a:gd name="f25" fmla="val 10"/>
              <a:gd name="f26" fmla="val 14"/>
              <a:gd name="f27" fmla="val 27"/>
              <a:gd name="f28" fmla="val 11"/>
              <a:gd name="f29" fmla="val 12"/>
              <a:gd name="f30" fmla="val 34"/>
              <a:gd name="f31" fmla="val 35"/>
              <a:gd name="f32" fmla="val 38"/>
              <a:gd name="f33" fmla="val 24"/>
              <a:gd name="f34" fmla="val 42"/>
              <a:gd name="f35" fmla="val 47"/>
              <a:gd name="f36" fmla="val 46"/>
              <a:gd name="f37" fmla="val 37"/>
              <a:gd name="f38" fmla="val 45"/>
              <a:gd name="f39" fmla="val 33"/>
              <a:gd name="f40" fmla="val 31"/>
              <a:gd name="f41" fmla="val 157"/>
              <a:gd name="f42" fmla="val 155"/>
              <a:gd name="f43" fmla="val 150"/>
              <a:gd name="f44" fmla="val 145"/>
              <a:gd name="f45" fmla="val 142"/>
              <a:gd name="f46" fmla="val 139"/>
              <a:gd name="f47" fmla="val 135"/>
              <a:gd name="f48" fmla="val 130"/>
              <a:gd name="f49" fmla="val 131"/>
              <a:gd name="f50" fmla="val 129"/>
              <a:gd name="f51" fmla="val 127"/>
              <a:gd name="f52" fmla="val 21"/>
              <a:gd name="f53" fmla="val 126"/>
              <a:gd name="f54" fmla="val 124"/>
              <a:gd name="f55" fmla="val 122"/>
              <a:gd name="f56" fmla="val 121"/>
              <a:gd name="f57" fmla="val 119"/>
              <a:gd name="f58" fmla="val 117"/>
              <a:gd name="f59" fmla="val 112"/>
              <a:gd name="f60" fmla="val 111"/>
              <a:gd name="f61" fmla="val 29"/>
              <a:gd name="f62" fmla="val 110"/>
              <a:gd name="f63" fmla="val 106"/>
              <a:gd name="f64" fmla="val 32"/>
              <a:gd name="f65" fmla="val 99"/>
              <a:gd name="f66" fmla="val 92"/>
              <a:gd name="f67" fmla="val 95"/>
              <a:gd name="f68" fmla="val 40"/>
              <a:gd name="f69" fmla="val 94"/>
              <a:gd name="f70" fmla="val 44"/>
              <a:gd name="f71" fmla="val 85"/>
              <a:gd name="f72" fmla="val 41"/>
              <a:gd name="f73" fmla="val 81"/>
              <a:gd name="f74" fmla="val 82"/>
              <a:gd name="f75" fmla="val 43"/>
              <a:gd name="f76" fmla="val 83"/>
              <a:gd name="f77" fmla="val 84"/>
              <a:gd name="f78" fmla="val 86"/>
              <a:gd name="f79" fmla="val 89"/>
              <a:gd name="f80" fmla="val 91"/>
              <a:gd name="f81" fmla="val 49"/>
              <a:gd name="f82" fmla="val 93"/>
              <a:gd name="f83" fmla="val 48"/>
              <a:gd name="f84" fmla="val 102"/>
              <a:gd name="f85" fmla="val 105"/>
              <a:gd name="f86" fmla="val 115"/>
              <a:gd name="f87" fmla="val 113"/>
              <a:gd name="f88" fmla="val 118"/>
              <a:gd name="f89" fmla="val 123"/>
              <a:gd name="f90" fmla="val 125"/>
              <a:gd name="f91" fmla="val 128"/>
              <a:gd name="f92" fmla="val 133"/>
              <a:gd name="f93" fmla="val 26"/>
              <a:gd name="f94" fmla="val 132"/>
              <a:gd name="f95" fmla="val 146"/>
              <a:gd name="f96" fmla="val 147"/>
              <a:gd name="f97" fmla="val 148"/>
              <a:gd name="f98" fmla="val 153"/>
              <a:gd name="f99" fmla="val 162"/>
              <a:gd name="f100" fmla="val 163"/>
              <a:gd name="f101" fmla="val 159"/>
              <a:gd name="f102" fmla="*/ f0 1 164"/>
              <a:gd name="f103" fmla="*/ f1 1 51"/>
              <a:gd name="f104" fmla="val f2"/>
              <a:gd name="f105" fmla="val f3"/>
              <a:gd name="f106" fmla="val f4"/>
              <a:gd name="f107" fmla="+- f106 0 f104"/>
              <a:gd name="f108" fmla="+- f105 0 f104"/>
              <a:gd name="f109" fmla="*/ f108 1 164"/>
              <a:gd name="f110" fmla="*/ f107 1 51"/>
              <a:gd name="f111" fmla="*/ f104 1 f109"/>
              <a:gd name="f112" fmla="*/ f105 1 f109"/>
              <a:gd name="f113" fmla="*/ f104 1 f110"/>
              <a:gd name="f114" fmla="*/ f106 1 f110"/>
              <a:gd name="f115" fmla="*/ f111 f102 1"/>
              <a:gd name="f116" fmla="*/ f112 f102 1"/>
              <a:gd name="f117" fmla="*/ f114 f103 1"/>
              <a:gd name="f118" fmla="*/ f113 f10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5" t="f118" r="f116" b="f117"/>
            <a:pathLst>
              <a:path w="164" h="51">
                <a:moveTo>
                  <a:pt x="f5" y="f6"/>
                </a:moveTo>
                <a:cubicBezTo>
                  <a:pt x="f5" y="f7"/>
                  <a:pt x="f8" y="f7"/>
                  <a:pt x="f9" y="f10"/>
                </a:cubicBezTo>
                <a:cubicBezTo>
                  <a:pt x="f11" y="f12"/>
                  <a:pt x="f13" y="f14"/>
                  <a:pt x="f15" y="f12"/>
                </a:cubicBezTo>
                <a:cubicBezTo>
                  <a:pt x="f15" y="f12"/>
                  <a:pt x="f15" y="f16"/>
                  <a:pt x="f15" y="f16"/>
                </a:cubicBezTo>
                <a:cubicBezTo>
                  <a:pt x="f17" y="f12"/>
                  <a:pt x="f18" y="f19"/>
                  <a:pt x="f17" y="f19"/>
                </a:cubicBezTo>
                <a:cubicBezTo>
                  <a:pt x="f20" y="f14"/>
                  <a:pt x="f10" y="f14"/>
                  <a:pt x="f10" y="f19"/>
                </a:cubicBezTo>
                <a:cubicBezTo>
                  <a:pt x="f10" y="f12"/>
                  <a:pt x="f14" y="f21"/>
                  <a:pt x="f12" y="f21"/>
                </a:cubicBezTo>
                <a:cubicBezTo>
                  <a:pt x="f22" y="f23"/>
                  <a:pt x="f21" y="f23"/>
                  <a:pt x="f2" y="f23"/>
                </a:cubicBezTo>
                <a:cubicBezTo>
                  <a:pt x="f21" y="f24"/>
                  <a:pt x="f22" y="f25"/>
                  <a:pt x="f22" y="f26"/>
                </a:cubicBezTo>
                <a:cubicBezTo>
                  <a:pt x="f22" y="f15"/>
                  <a:pt x="f25" y="f27"/>
                  <a:pt x="f28" y="f5"/>
                </a:cubicBezTo>
                <a:cubicBezTo>
                  <a:pt x="f29" y="f30"/>
                  <a:pt x="f26" y="f31"/>
                  <a:pt x="f15" y="f32"/>
                </a:cubicBezTo>
                <a:cubicBezTo>
                  <a:pt x="f33" y="f34"/>
                  <a:pt x="f30" y="f35"/>
                  <a:pt x="f31" y="f36"/>
                </a:cubicBezTo>
                <a:cubicBezTo>
                  <a:pt x="f37" y="f38"/>
                  <a:pt x="f39" y="f37"/>
                  <a:pt x="f5" y="f30"/>
                </a:cubicBezTo>
                <a:cubicBezTo>
                  <a:pt x="f27" y="f40"/>
                  <a:pt x="f5" y="f33"/>
                  <a:pt x="f5" y="f6"/>
                </a:cubicBezTo>
                <a:close/>
                <a:moveTo>
                  <a:pt x="f41" y="f10"/>
                </a:moveTo>
                <a:cubicBezTo>
                  <a:pt x="f42" y="f10"/>
                  <a:pt x="f43" y="f10"/>
                  <a:pt x="f43" y="f19"/>
                </a:cubicBezTo>
                <a:cubicBezTo>
                  <a:pt x="f43" y="f16"/>
                  <a:pt x="f44" y="f2"/>
                  <a:pt x="f45" y="f2"/>
                </a:cubicBezTo>
                <a:cubicBezTo>
                  <a:pt x="f46" y="f2"/>
                  <a:pt x="f47" y="f24"/>
                  <a:pt x="f47" y="f10"/>
                </a:cubicBezTo>
                <a:cubicBezTo>
                  <a:pt x="f47" y="f28"/>
                  <a:pt x="f48" y="f28"/>
                  <a:pt x="f49" y="f26"/>
                </a:cubicBezTo>
                <a:cubicBezTo>
                  <a:pt x="f49" y="f17"/>
                  <a:pt x="f48" y="f17"/>
                  <a:pt x="f50" y="f18"/>
                </a:cubicBezTo>
                <a:cubicBezTo>
                  <a:pt x="f48" y="f13"/>
                  <a:pt x="f48" y="f11"/>
                  <a:pt x="f50" y="f11"/>
                </a:cubicBezTo>
                <a:cubicBezTo>
                  <a:pt x="f51" y="f52"/>
                  <a:pt x="f53" y="f33"/>
                  <a:pt x="f54" y="f33"/>
                </a:cubicBezTo>
                <a:cubicBezTo>
                  <a:pt x="f55" y="f33"/>
                  <a:pt x="f56" y="f52"/>
                  <a:pt x="f57" y="f6"/>
                </a:cubicBezTo>
                <a:cubicBezTo>
                  <a:pt x="f57" y="f6"/>
                  <a:pt x="f57" y="f6"/>
                  <a:pt x="f57" y="f6"/>
                </a:cubicBezTo>
                <a:cubicBezTo>
                  <a:pt x="f58" y="f6"/>
                  <a:pt x="f59" y="f8"/>
                  <a:pt x="f60" y="f61"/>
                </a:cubicBezTo>
                <a:cubicBezTo>
                  <a:pt x="f62" y="f30"/>
                  <a:pt x="f63" y="f64"/>
                  <a:pt x="f65" y="f39"/>
                </a:cubicBezTo>
                <a:cubicBezTo>
                  <a:pt x="f66" y="f39"/>
                  <a:pt x="f67" y="f68"/>
                  <a:pt x="f69" y="f70"/>
                </a:cubicBezTo>
                <a:cubicBezTo>
                  <a:pt x="f66" y="f35"/>
                  <a:pt x="f71" y="f72"/>
                  <a:pt x="f73" y="f72"/>
                </a:cubicBezTo>
                <a:cubicBezTo>
                  <a:pt x="f74" y="f75"/>
                  <a:pt x="f76" y="f36"/>
                  <a:pt x="f77" y="f36"/>
                </a:cubicBezTo>
                <a:cubicBezTo>
                  <a:pt x="f78" y="f36"/>
                  <a:pt x="f79" y="f4"/>
                  <a:pt x="f80" y="f81"/>
                </a:cubicBezTo>
                <a:cubicBezTo>
                  <a:pt x="f82" y="f83"/>
                  <a:pt x="f65" y="f81"/>
                  <a:pt x="f84" y="f83"/>
                </a:cubicBezTo>
                <a:cubicBezTo>
                  <a:pt x="f85" y="f35"/>
                  <a:pt x="f85" y="f38"/>
                  <a:pt x="f62" y="f38"/>
                </a:cubicBezTo>
                <a:cubicBezTo>
                  <a:pt x="f86" y="f38"/>
                  <a:pt x="f87" y="f81"/>
                  <a:pt x="f88" y="f36"/>
                </a:cubicBezTo>
                <a:cubicBezTo>
                  <a:pt x="f89" y="f70"/>
                  <a:pt x="f53" y="f36"/>
                  <a:pt x="f90" y="f72"/>
                </a:cubicBezTo>
                <a:cubicBezTo>
                  <a:pt x="f90" y="f37"/>
                  <a:pt x="f91" y="f37"/>
                  <a:pt x="f91" y="f39"/>
                </a:cubicBezTo>
                <a:cubicBezTo>
                  <a:pt x="f51" y="f5"/>
                  <a:pt x="f92" y="f64"/>
                  <a:pt x="f92" y="f93"/>
                </a:cubicBezTo>
                <a:cubicBezTo>
                  <a:pt x="f94" y="f13"/>
                  <a:pt x="f45" y="f52"/>
                  <a:pt x="f95" y="f52"/>
                </a:cubicBezTo>
                <a:cubicBezTo>
                  <a:pt x="f96" y="f52"/>
                  <a:pt x="f97" y="f52"/>
                  <a:pt x="f43" y="f11"/>
                </a:cubicBezTo>
                <a:cubicBezTo>
                  <a:pt x="f98" y="f13"/>
                  <a:pt x="f41" y="f15"/>
                  <a:pt x="f42" y="f18"/>
                </a:cubicBezTo>
                <a:cubicBezTo>
                  <a:pt x="f98" y="f20"/>
                  <a:pt x="f99" y="f18"/>
                  <a:pt x="f100" y="f26"/>
                </a:cubicBezTo>
                <a:cubicBezTo>
                  <a:pt x="f3" y="f28"/>
                  <a:pt x="f101" y="f14"/>
                  <a:pt x="f41" y="f10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6" name="Google Shape;205;p31">
            <a:extLst>
              <a:ext uri="{FF2B5EF4-FFF2-40B4-BE49-F238E27FC236}">
                <a16:creationId xmlns:a16="http://schemas.microsoft.com/office/drawing/2014/main" id="{064C8F43-D391-45AE-B65F-2938CBB0B25D}"/>
              </a:ext>
            </a:extLst>
          </p:cNvPr>
          <p:cNvSpPr/>
          <p:nvPr/>
        </p:nvSpPr>
        <p:spPr>
          <a:xfrm>
            <a:off x="6557317" y="3405893"/>
            <a:ext cx="28035" cy="18525"/>
          </a:xfrm>
          <a:custGeom>
            <a:avLst/>
            <a:gdLst>
              <a:gd name="f0" fmla="val w"/>
              <a:gd name="f1" fmla="val h"/>
              <a:gd name="f2" fmla="val 0"/>
              <a:gd name="f3" fmla="val 11"/>
              <a:gd name="f4" fmla="val 7"/>
              <a:gd name="f5" fmla="val 5"/>
              <a:gd name="f6" fmla="val 8"/>
              <a:gd name="f7" fmla="val 4"/>
              <a:gd name="f8" fmla="val 10"/>
              <a:gd name="f9" fmla="val 3"/>
              <a:gd name="f10" fmla="val 6"/>
              <a:gd name="f11" fmla="val 2"/>
              <a:gd name="f12" fmla="val 1"/>
              <a:gd name="f13" fmla="*/ f0 1 11"/>
              <a:gd name="f14" fmla="*/ f1 1 7"/>
              <a:gd name="f15" fmla="val f2"/>
              <a:gd name="f16" fmla="val f3"/>
              <a:gd name="f17" fmla="val f4"/>
              <a:gd name="f18" fmla="+- f17 0 f15"/>
              <a:gd name="f19" fmla="+- f16 0 f15"/>
              <a:gd name="f20" fmla="*/ f19 1 11"/>
              <a:gd name="f21" fmla="*/ f18 1 7"/>
              <a:gd name="f22" fmla="*/ f15 1 f20"/>
              <a:gd name="f23" fmla="*/ f16 1 f20"/>
              <a:gd name="f24" fmla="*/ f15 1 f21"/>
              <a:gd name="f25" fmla="*/ f17 1 f21"/>
              <a:gd name="f26" fmla="*/ f22 f13 1"/>
              <a:gd name="f27" fmla="*/ f23 f13 1"/>
              <a:gd name="f28" fmla="*/ f25 f14 1"/>
              <a:gd name="f29" fmla="*/ f24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9" r="f27" b="f28"/>
            <a:pathLst>
              <a:path w="11" h="7">
                <a:moveTo>
                  <a:pt x="f5" y="f4"/>
                </a:moveTo>
                <a:cubicBezTo>
                  <a:pt x="f4" y="f4"/>
                  <a:pt x="f6" y="f7"/>
                  <a:pt x="f8" y="f5"/>
                </a:cubicBezTo>
                <a:cubicBezTo>
                  <a:pt x="f3" y="f5"/>
                  <a:pt x="f3" y="f9"/>
                  <a:pt x="f8" y="f2"/>
                </a:cubicBezTo>
                <a:cubicBezTo>
                  <a:pt x="f6" y="f2"/>
                  <a:pt x="f10" y="f2"/>
                  <a:pt x="f10" y="f11"/>
                </a:cubicBezTo>
                <a:cubicBezTo>
                  <a:pt x="f10" y="f7"/>
                  <a:pt x="f11" y="f12"/>
                  <a:pt x="f2" y="f12"/>
                </a:cubicBezTo>
                <a:cubicBezTo>
                  <a:pt x="f11" y="f7"/>
                  <a:pt x="f9" y="f4"/>
                  <a:pt x="f5" y="f4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7" name="Google Shape;206;p31">
            <a:extLst>
              <a:ext uri="{FF2B5EF4-FFF2-40B4-BE49-F238E27FC236}">
                <a16:creationId xmlns:a16="http://schemas.microsoft.com/office/drawing/2014/main" id="{E9FDB810-161D-3A6D-373D-0B3805FBC66B}"/>
              </a:ext>
            </a:extLst>
          </p:cNvPr>
          <p:cNvSpPr/>
          <p:nvPr/>
        </p:nvSpPr>
        <p:spPr>
          <a:xfrm>
            <a:off x="4959074" y="2645103"/>
            <a:ext cx="209214" cy="206005"/>
          </a:xfrm>
          <a:custGeom>
            <a:avLst/>
            <a:gdLst>
              <a:gd name="f0" fmla="val w"/>
              <a:gd name="f1" fmla="val h"/>
              <a:gd name="f2" fmla="val 0"/>
              <a:gd name="f3" fmla="val 82"/>
              <a:gd name="f4" fmla="val 80"/>
              <a:gd name="f5" fmla="val 69"/>
              <a:gd name="f6" fmla="val 73"/>
              <a:gd name="f7" fmla="val 70"/>
              <a:gd name="f8" fmla="val 72"/>
              <a:gd name="f9" fmla="val 71"/>
              <a:gd name="f10" fmla="val 75"/>
              <a:gd name="f11" fmla="val 76"/>
              <a:gd name="f12" fmla="val 79"/>
              <a:gd name="f13" fmla="val 81"/>
              <a:gd name="f14" fmla="val 77"/>
              <a:gd name="f15" fmla="val 66"/>
              <a:gd name="f16" fmla="val 78"/>
              <a:gd name="f17" fmla="val 64"/>
              <a:gd name="f18" fmla="val 62"/>
              <a:gd name="f19" fmla="val 60"/>
              <a:gd name="f20" fmla="val 59"/>
              <a:gd name="f21" fmla="val 74"/>
              <a:gd name="f22" fmla="val 57"/>
              <a:gd name="f23" fmla="val 54"/>
              <a:gd name="f24" fmla="val 53"/>
              <a:gd name="f25" fmla="val 52"/>
              <a:gd name="f26" fmla="val 48"/>
              <a:gd name="f27" fmla="val 44"/>
              <a:gd name="f28" fmla="val 42"/>
              <a:gd name="f29" fmla="val 39"/>
              <a:gd name="f30" fmla="val 38"/>
              <a:gd name="f31" fmla="val 58"/>
              <a:gd name="f32" fmla="val 37"/>
              <a:gd name="f33" fmla="val 36"/>
              <a:gd name="f34" fmla="val 55"/>
              <a:gd name="f35" fmla="val 30"/>
              <a:gd name="f36" fmla="val 29"/>
              <a:gd name="f37" fmla="val 28"/>
              <a:gd name="f38" fmla="val 23"/>
              <a:gd name="f39" fmla="val 61"/>
              <a:gd name="f40" fmla="val 20"/>
              <a:gd name="f41" fmla="val 18"/>
              <a:gd name="f42" fmla="val 16"/>
              <a:gd name="f43" fmla="val 15"/>
              <a:gd name="f44" fmla="val 56"/>
              <a:gd name="f45" fmla="val 12"/>
              <a:gd name="f46" fmla="val 10"/>
              <a:gd name="f47" fmla="val 8"/>
              <a:gd name="f48" fmla="val 50"/>
              <a:gd name="f49" fmla="val 4"/>
              <a:gd name="f50" fmla="val 3"/>
              <a:gd name="f51" fmla="val 43"/>
              <a:gd name="f52" fmla="val 1"/>
              <a:gd name="f53" fmla="val 41"/>
              <a:gd name="f54" fmla="val 2"/>
              <a:gd name="f55" fmla="val 34"/>
              <a:gd name="f56" fmla="val 31"/>
              <a:gd name="f57" fmla="val 32"/>
              <a:gd name="f58" fmla="val 25"/>
              <a:gd name="f59" fmla="val 7"/>
              <a:gd name="f60" fmla="val 21"/>
              <a:gd name="f61" fmla="val 11"/>
              <a:gd name="f62" fmla="val 19"/>
              <a:gd name="f63" fmla="val 13"/>
              <a:gd name="f64" fmla="val 22"/>
              <a:gd name="f65" fmla="val 24"/>
              <a:gd name="f66" fmla="val 26"/>
              <a:gd name="f67" fmla="val 35"/>
              <a:gd name="f68" fmla="val 45"/>
              <a:gd name="f69" fmla="val 51"/>
              <a:gd name="f70" fmla="val 6"/>
              <a:gd name="f71" fmla="val 9"/>
              <a:gd name="f72" fmla="val 46"/>
              <a:gd name="f73" fmla="val 49"/>
              <a:gd name="f74" fmla="val 67"/>
              <a:gd name="f75" fmla="*/ f0 1 82"/>
              <a:gd name="f76" fmla="*/ f1 1 80"/>
              <a:gd name="f77" fmla="val f2"/>
              <a:gd name="f78" fmla="val f3"/>
              <a:gd name="f79" fmla="val f4"/>
              <a:gd name="f80" fmla="+- f79 0 f77"/>
              <a:gd name="f81" fmla="+- f78 0 f77"/>
              <a:gd name="f82" fmla="*/ f81 1 82"/>
              <a:gd name="f83" fmla="*/ f80 1 80"/>
              <a:gd name="f84" fmla="*/ f77 1 f82"/>
              <a:gd name="f85" fmla="*/ f78 1 f82"/>
              <a:gd name="f86" fmla="*/ f77 1 f83"/>
              <a:gd name="f87" fmla="*/ f79 1 f83"/>
              <a:gd name="f88" fmla="*/ f84 f75 1"/>
              <a:gd name="f89" fmla="*/ f85 f75 1"/>
              <a:gd name="f90" fmla="*/ f87 f76 1"/>
              <a:gd name="f91" fmla="*/ f86 f7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8" t="f91" r="f89" b="f90"/>
            <a:pathLst>
              <a:path w="82" h="80">
                <a:moveTo>
                  <a:pt x="f5" y="f6"/>
                </a:moveTo>
                <a:cubicBezTo>
                  <a:pt x="f7" y="f8"/>
                  <a:pt x="f9" y="f7"/>
                  <a:pt x="f6" y="f7"/>
                </a:cubicBezTo>
                <a:cubicBezTo>
                  <a:pt x="f10" y="f7"/>
                  <a:pt x="f11" y="f9"/>
                  <a:pt x="f12" y="f6"/>
                </a:cubicBezTo>
                <a:cubicBezTo>
                  <a:pt x="f4" y="f8"/>
                  <a:pt x="f13" y="f9"/>
                  <a:pt x="f3" y="f9"/>
                </a:cubicBezTo>
                <a:cubicBezTo>
                  <a:pt x="f4" y="f5"/>
                  <a:pt x="f14" y="f15"/>
                  <a:pt x="f16" y="f17"/>
                </a:cubicBezTo>
                <a:cubicBezTo>
                  <a:pt x="f16" y="f18"/>
                  <a:pt x="f10" y="f19"/>
                  <a:pt x="f10" y="f20"/>
                </a:cubicBezTo>
                <a:cubicBezTo>
                  <a:pt x="f21" y="f22"/>
                  <a:pt x="f14" y="f23"/>
                  <a:pt x="f10" y="f24"/>
                </a:cubicBezTo>
                <a:cubicBezTo>
                  <a:pt x="f21" y="f25"/>
                  <a:pt x="f21" y="f26"/>
                  <a:pt x="f9" y="f26"/>
                </a:cubicBezTo>
                <a:cubicBezTo>
                  <a:pt x="f5" y="f26"/>
                  <a:pt x="f18" y="f27"/>
                  <a:pt x="f18" y="f28"/>
                </a:cubicBezTo>
                <a:cubicBezTo>
                  <a:pt x="f18" y="f29"/>
                  <a:pt x="f20" y="f30"/>
                  <a:pt x="f31" y="f32"/>
                </a:cubicBezTo>
                <a:cubicBezTo>
                  <a:pt x="f22" y="f33"/>
                  <a:pt x="f34" y="f35"/>
                  <a:pt x="f22" y="f36"/>
                </a:cubicBezTo>
                <a:cubicBezTo>
                  <a:pt x="f20" y="f37"/>
                  <a:pt x="f31" y="f38"/>
                  <a:pt x="f19" y="f38"/>
                </a:cubicBezTo>
                <a:cubicBezTo>
                  <a:pt x="f18" y="f38"/>
                  <a:pt x="f39" y="f40"/>
                  <a:pt x="f39" y="f41"/>
                </a:cubicBezTo>
                <a:cubicBezTo>
                  <a:pt x="f18" y="f42"/>
                  <a:pt x="f19" y="f43"/>
                  <a:pt x="f31" y="f43"/>
                </a:cubicBezTo>
                <a:cubicBezTo>
                  <a:pt x="f44" y="f43"/>
                  <a:pt x="f24" y="f45"/>
                  <a:pt x="f24" y="f46"/>
                </a:cubicBezTo>
                <a:cubicBezTo>
                  <a:pt x="f24" y="f47"/>
                  <a:pt x="f48" y="f49"/>
                  <a:pt x="f48" y="f50"/>
                </a:cubicBezTo>
                <a:cubicBezTo>
                  <a:pt x="f48" y="f47"/>
                  <a:pt x="f51" y="f52"/>
                  <a:pt x="f53" y="f54"/>
                </a:cubicBezTo>
                <a:cubicBezTo>
                  <a:pt x="f29" y="f50"/>
                  <a:pt x="f30" y="f2"/>
                  <a:pt x="f55" y="f2"/>
                </a:cubicBezTo>
                <a:cubicBezTo>
                  <a:pt x="f56" y="f52"/>
                  <a:pt x="f57" y="f54"/>
                  <a:pt x="f35" y="f50"/>
                </a:cubicBezTo>
                <a:cubicBezTo>
                  <a:pt x="f35" y="f50"/>
                  <a:pt x="f35" y="f50"/>
                  <a:pt x="f35" y="f50"/>
                </a:cubicBezTo>
                <a:cubicBezTo>
                  <a:pt x="f58" y="f59"/>
                  <a:pt x="f58" y="f59"/>
                  <a:pt x="f58" y="f59"/>
                </a:cubicBezTo>
                <a:cubicBezTo>
                  <a:pt x="f58" y="f59"/>
                  <a:pt x="f60" y="f47"/>
                  <a:pt x="f40" y="f61"/>
                </a:cubicBezTo>
                <a:cubicBezTo>
                  <a:pt x="f62" y="f63"/>
                  <a:pt x="f64" y="f42"/>
                  <a:pt x="f60" y="f41"/>
                </a:cubicBezTo>
                <a:cubicBezTo>
                  <a:pt x="f62" y="f62"/>
                  <a:pt x="f40" y="f38"/>
                  <a:pt x="f40" y="f65"/>
                </a:cubicBezTo>
                <a:cubicBezTo>
                  <a:pt x="f40" y="f66"/>
                  <a:pt x="f41" y="f36"/>
                  <a:pt x="f41" y="f36"/>
                </a:cubicBezTo>
                <a:cubicBezTo>
                  <a:pt x="f41" y="f36"/>
                  <a:pt x="f47" y="f67"/>
                  <a:pt x="f2" y="f29"/>
                </a:cubicBezTo>
                <a:cubicBezTo>
                  <a:pt x="f2" y="f53"/>
                  <a:pt x="f2" y="f28"/>
                  <a:pt x="f52" y="f51"/>
                </a:cubicBezTo>
                <a:cubicBezTo>
                  <a:pt x="f52" y="f68"/>
                  <a:pt x="f54" y="f26"/>
                  <a:pt x="f50" y="f69"/>
                </a:cubicBezTo>
                <a:cubicBezTo>
                  <a:pt x="f70" y="f69"/>
                  <a:pt x="f70" y="f69"/>
                  <a:pt x="f71" y="f69"/>
                </a:cubicBezTo>
                <a:cubicBezTo>
                  <a:pt x="f45" y="f25"/>
                  <a:pt x="f38" y="f19"/>
                  <a:pt x="f66" y="f39"/>
                </a:cubicBezTo>
                <a:cubicBezTo>
                  <a:pt x="f37" y="f18"/>
                  <a:pt x="f51" y="f6"/>
                  <a:pt x="f72" y="f11"/>
                </a:cubicBezTo>
                <a:cubicBezTo>
                  <a:pt x="f73" y="f12"/>
                  <a:pt x="f23" y="f12"/>
                  <a:pt x="f44" y="f12"/>
                </a:cubicBezTo>
                <a:cubicBezTo>
                  <a:pt x="f22" y="f12"/>
                  <a:pt x="f18" y="f4"/>
                  <a:pt x="f15" y="f4"/>
                </a:cubicBezTo>
                <a:cubicBezTo>
                  <a:pt x="f74" y="f14"/>
                  <a:pt x="f5" y="f21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8" name="Google Shape;207;p31">
            <a:extLst>
              <a:ext uri="{FF2B5EF4-FFF2-40B4-BE49-F238E27FC236}">
                <a16:creationId xmlns:a16="http://schemas.microsoft.com/office/drawing/2014/main" id="{EEBE1B8B-C8B9-B0DC-D4B1-B0DDF240FC8D}"/>
              </a:ext>
            </a:extLst>
          </p:cNvPr>
          <p:cNvSpPr/>
          <p:nvPr/>
        </p:nvSpPr>
        <p:spPr>
          <a:xfrm>
            <a:off x="5127305" y="2826035"/>
            <a:ext cx="40983" cy="38148"/>
          </a:xfrm>
          <a:custGeom>
            <a:avLst/>
            <a:gdLst>
              <a:gd name="f0" fmla="val w"/>
              <a:gd name="f1" fmla="val h"/>
              <a:gd name="f2" fmla="val 0"/>
              <a:gd name="f3" fmla="val 16"/>
              <a:gd name="f4" fmla="val 15"/>
              <a:gd name="f5" fmla="val 5"/>
              <a:gd name="f6" fmla="val 11"/>
              <a:gd name="f7" fmla="val 9"/>
              <a:gd name="f8" fmla="val 14"/>
              <a:gd name="f9" fmla="val 12"/>
              <a:gd name="f10" fmla="val 6"/>
              <a:gd name="f11" fmla="val 4"/>
              <a:gd name="f12" fmla="val 3"/>
              <a:gd name="f13" fmla="val 13"/>
              <a:gd name="f14" fmla="val 10"/>
              <a:gd name="f15" fmla="val 1"/>
              <a:gd name="f16" fmla="val 7"/>
              <a:gd name="f17" fmla="val 2"/>
              <a:gd name="f18" fmla="*/ f0 1 16"/>
              <a:gd name="f19" fmla="*/ f1 1 15"/>
              <a:gd name="f20" fmla="val f2"/>
              <a:gd name="f21" fmla="val f3"/>
              <a:gd name="f22" fmla="val f4"/>
              <a:gd name="f23" fmla="+- f22 0 f20"/>
              <a:gd name="f24" fmla="+- f21 0 f20"/>
              <a:gd name="f25" fmla="*/ f24 1 16"/>
              <a:gd name="f26" fmla="*/ f23 1 15"/>
              <a:gd name="f27" fmla="*/ f20 1 f25"/>
              <a:gd name="f28" fmla="*/ f21 1 f25"/>
              <a:gd name="f29" fmla="*/ f20 1 f26"/>
              <a:gd name="f30" fmla="*/ f22 1 f26"/>
              <a:gd name="f31" fmla="*/ f27 f18 1"/>
              <a:gd name="f32" fmla="*/ f28 f18 1"/>
              <a:gd name="f33" fmla="*/ f30 f19 1"/>
              <a:gd name="f34" fmla="*/ f29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16" h="15">
                <a:moveTo>
                  <a:pt x="f5" y="f6"/>
                </a:moveTo>
                <a:cubicBezTo>
                  <a:pt x="f7" y="f4"/>
                  <a:pt x="f7" y="f4"/>
                  <a:pt x="f7" y="f4"/>
                </a:cubicBezTo>
                <a:cubicBezTo>
                  <a:pt x="f3" y="f4"/>
                  <a:pt x="f3" y="f4"/>
                  <a:pt x="f3" y="f4"/>
                </a:cubicBezTo>
                <a:cubicBezTo>
                  <a:pt x="f8" y="f6"/>
                  <a:pt x="f9" y="f10"/>
                  <a:pt x="f9" y="f11"/>
                </a:cubicBezTo>
                <a:cubicBezTo>
                  <a:pt x="f9" y="f11"/>
                  <a:pt x="f9" y="f12"/>
                  <a:pt x="f13" y="f12"/>
                </a:cubicBezTo>
                <a:cubicBezTo>
                  <a:pt x="f14" y="f15"/>
                  <a:pt x="f7" y="f2"/>
                  <a:pt x="f16" y="f2"/>
                </a:cubicBezTo>
                <a:cubicBezTo>
                  <a:pt x="f5" y="f2"/>
                  <a:pt x="f11" y="f17"/>
                  <a:pt x="f12" y="f12"/>
                </a:cubicBezTo>
                <a:cubicBezTo>
                  <a:pt x="f12" y="f11"/>
                  <a:pt x="f15" y="f16"/>
                  <a:pt x="f2" y="f14"/>
                </a:cubicBezTo>
                <a:cubicBezTo>
                  <a:pt x="f12" y="f6"/>
                  <a:pt x="f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9" name="Google Shape;208;p31">
            <a:extLst>
              <a:ext uri="{FF2B5EF4-FFF2-40B4-BE49-F238E27FC236}">
                <a16:creationId xmlns:a16="http://schemas.microsoft.com/office/drawing/2014/main" id="{878E979B-D2FE-1DFD-ED5B-15972A87DB9D}"/>
              </a:ext>
            </a:extLst>
          </p:cNvPr>
          <p:cNvSpPr/>
          <p:nvPr/>
        </p:nvSpPr>
        <p:spPr>
          <a:xfrm>
            <a:off x="4030538" y="2278876"/>
            <a:ext cx="313822" cy="262679"/>
          </a:xfrm>
          <a:custGeom>
            <a:avLst/>
            <a:gdLst>
              <a:gd name="f0" fmla="val w"/>
              <a:gd name="f1" fmla="val h"/>
              <a:gd name="f2" fmla="val 0"/>
              <a:gd name="f3" fmla="val 123"/>
              <a:gd name="f4" fmla="val 102"/>
              <a:gd name="f5" fmla="val 108"/>
              <a:gd name="f6" fmla="val 23"/>
              <a:gd name="f7" fmla="val 107"/>
              <a:gd name="f8" fmla="val 106"/>
              <a:gd name="f9" fmla="val 21"/>
              <a:gd name="f10" fmla="val 103"/>
              <a:gd name="f11" fmla="val 101"/>
              <a:gd name="f12" fmla="val 99"/>
              <a:gd name="f13" fmla="val 20"/>
              <a:gd name="f14" fmla="val 98"/>
              <a:gd name="f15" fmla="val 19"/>
              <a:gd name="f16" fmla="val 97"/>
              <a:gd name="f17" fmla="val 17"/>
              <a:gd name="f18" fmla="val 91"/>
              <a:gd name="f19" fmla="val 89"/>
              <a:gd name="f20" fmla="val 87"/>
              <a:gd name="f21" fmla="val 18"/>
              <a:gd name="f22" fmla="val 14"/>
              <a:gd name="f23" fmla="val 85"/>
              <a:gd name="f24" fmla="val 15"/>
              <a:gd name="f25" fmla="val 83"/>
              <a:gd name="f26" fmla="val 12"/>
              <a:gd name="f27" fmla="val 11"/>
              <a:gd name="f28" fmla="val 9"/>
              <a:gd name="f29" fmla="val 81"/>
              <a:gd name="f30" fmla="val 79"/>
              <a:gd name="f31" fmla="val 77"/>
              <a:gd name="f32" fmla="val 13"/>
              <a:gd name="f33" fmla="val 76"/>
              <a:gd name="f34" fmla="val 10"/>
              <a:gd name="f35" fmla="val 73"/>
              <a:gd name="f36" fmla="val 7"/>
              <a:gd name="f37" fmla="val 71"/>
              <a:gd name="f38" fmla="val 6"/>
              <a:gd name="f39" fmla="val 70"/>
              <a:gd name="f40" fmla="val 68"/>
              <a:gd name="f41" fmla="val 3"/>
              <a:gd name="f42" fmla="val 67"/>
              <a:gd name="f43" fmla="val 4"/>
              <a:gd name="f44" fmla="val 66"/>
              <a:gd name="f45" fmla="val 5"/>
              <a:gd name="f46" fmla="val 64"/>
              <a:gd name="f47" fmla="val 2"/>
              <a:gd name="f48" fmla="val 1"/>
              <a:gd name="f49" fmla="val 63"/>
              <a:gd name="f50" fmla="val 62"/>
              <a:gd name="f51" fmla="val 61"/>
              <a:gd name="f52" fmla="val 58"/>
              <a:gd name="f53" fmla="val 55"/>
              <a:gd name="f54" fmla="val 56"/>
              <a:gd name="f55" fmla="val 52"/>
              <a:gd name="f56" fmla="val 47"/>
              <a:gd name="f57" fmla="val 42"/>
              <a:gd name="f58" fmla="val 44"/>
              <a:gd name="f59" fmla="val 40"/>
              <a:gd name="f60" fmla="val 32"/>
              <a:gd name="f61" fmla="val 31"/>
              <a:gd name="f62" fmla="val 30"/>
              <a:gd name="f63" fmla="val 26"/>
              <a:gd name="f64" fmla="val 29"/>
              <a:gd name="f65" fmla="val 22"/>
              <a:gd name="f66" fmla="val 27"/>
              <a:gd name="f67" fmla="val 25"/>
              <a:gd name="f68" fmla="val 24"/>
              <a:gd name="f69" fmla="val 28"/>
              <a:gd name="f70" fmla="val 33"/>
              <a:gd name="f71" fmla="val 35"/>
              <a:gd name="f72" fmla="val 36"/>
              <a:gd name="f73" fmla="val 38"/>
              <a:gd name="f74" fmla="val 39"/>
              <a:gd name="f75" fmla="val 41"/>
              <a:gd name="f76" fmla="val 50"/>
              <a:gd name="f77" fmla="val 51"/>
              <a:gd name="f78" fmla="val 34"/>
              <a:gd name="f79" fmla="val 82"/>
              <a:gd name="f80" fmla="val 84"/>
              <a:gd name="f81" fmla="val 86"/>
              <a:gd name="f82" fmla="val 37"/>
              <a:gd name="f83" fmla="val 88"/>
              <a:gd name="f84" fmla="val 46"/>
              <a:gd name="f85" fmla="val 49"/>
              <a:gd name="f86" fmla="val 90"/>
              <a:gd name="f87" fmla="val 92"/>
              <a:gd name="f88" fmla="val 60"/>
              <a:gd name="f89" fmla="val 93"/>
              <a:gd name="f90" fmla="val 69"/>
              <a:gd name="f91" fmla="val 75"/>
              <a:gd name="f92" fmla="val 80"/>
              <a:gd name="f93" fmla="val 104"/>
              <a:gd name="f94" fmla="val 78"/>
              <a:gd name="f95" fmla="val 74"/>
              <a:gd name="f96" fmla="val 105"/>
              <a:gd name="f97" fmla="val 100"/>
              <a:gd name="f98" fmla="val 72"/>
              <a:gd name="f99" fmla="val 65"/>
              <a:gd name="f100" fmla="val 59"/>
              <a:gd name="f101" fmla="val 57"/>
              <a:gd name="f102" fmla="val 54"/>
              <a:gd name="f103" fmla="val 96"/>
              <a:gd name="f104" fmla="val 94"/>
              <a:gd name="f105" fmla="val 53"/>
              <a:gd name="f106" fmla="val 95"/>
              <a:gd name="f107" fmla="val 43"/>
              <a:gd name="f108" fmla="val 110"/>
              <a:gd name="f109" fmla="val 112"/>
              <a:gd name="f110" fmla="val 109"/>
              <a:gd name="f111" fmla="val 121"/>
              <a:gd name="f112" fmla="val 120"/>
              <a:gd name="f113" fmla="val 116"/>
              <a:gd name="f114" fmla="val 113"/>
              <a:gd name="f115" fmla="*/ f0 1 123"/>
              <a:gd name="f116" fmla="*/ f1 1 102"/>
              <a:gd name="f117" fmla="val f2"/>
              <a:gd name="f118" fmla="val f3"/>
              <a:gd name="f119" fmla="val f4"/>
              <a:gd name="f120" fmla="+- f119 0 f117"/>
              <a:gd name="f121" fmla="+- f118 0 f117"/>
              <a:gd name="f122" fmla="*/ f121 1 123"/>
              <a:gd name="f123" fmla="*/ f120 1 102"/>
              <a:gd name="f124" fmla="*/ f117 1 f122"/>
              <a:gd name="f125" fmla="*/ f118 1 f122"/>
              <a:gd name="f126" fmla="*/ f117 1 f123"/>
              <a:gd name="f127" fmla="*/ f119 1 f123"/>
              <a:gd name="f128" fmla="*/ f124 f115 1"/>
              <a:gd name="f129" fmla="*/ f125 f115 1"/>
              <a:gd name="f130" fmla="*/ f127 f116 1"/>
              <a:gd name="f131" fmla="*/ f126 f1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8" t="f131" r="f129" b="f130"/>
            <a:pathLst>
              <a:path w="123" h="102">
                <a:moveTo>
                  <a:pt x="f5" y="f6"/>
                </a:moveTo>
                <a:cubicBezTo>
                  <a:pt x="f7" y="f6"/>
                  <a:pt x="f8" y="f9"/>
                  <a:pt x="f10" y="f9"/>
                </a:cubicBezTo>
                <a:cubicBezTo>
                  <a:pt x="f11" y="f9"/>
                  <a:pt x="f12" y="f13"/>
                  <a:pt x="f14" y="f15"/>
                </a:cubicBezTo>
                <a:cubicBezTo>
                  <a:pt x="f16" y="f17"/>
                  <a:pt x="f18" y="f17"/>
                  <a:pt x="f19" y="f17"/>
                </a:cubicBezTo>
                <a:cubicBezTo>
                  <a:pt x="f20" y="f21"/>
                  <a:pt x="f20" y="f22"/>
                  <a:pt x="f23" y="f24"/>
                </a:cubicBezTo>
                <a:cubicBezTo>
                  <a:pt x="f25" y="f24"/>
                  <a:pt x="f25" y="f26"/>
                  <a:pt x="f25" y="f27"/>
                </a:cubicBezTo>
                <a:cubicBezTo>
                  <a:pt x="f25" y="f28"/>
                  <a:pt x="f29" y="f26"/>
                  <a:pt x="f30" y="f26"/>
                </a:cubicBezTo>
                <a:cubicBezTo>
                  <a:pt x="f31" y="f32"/>
                  <a:pt x="f31" y="f27"/>
                  <a:pt x="f33" y="f34"/>
                </a:cubicBezTo>
                <a:cubicBezTo>
                  <a:pt x="f33" y="f28"/>
                  <a:pt x="f35" y="f36"/>
                  <a:pt x="f37" y="f38"/>
                </a:cubicBezTo>
                <a:cubicBezTo>
                  <a:pt x="f39" y="f38"/>
                  <a:pt x="f40" y="f41"/>
                  <a:pt x="f42" y="f43"/>
                </a:cubicBezTo>
                <a:cubicBezTo>
                  <a:pt x="f44" y="f45"/>
                  <a:pt x="f46" y="f47"/>
                  <a:pt x="f46" y="f48"/>
                </a:cubicBezTo>
                <a:cubicBezTo>
                  <a:pt x="f46" y="f2"/>
                  <a:pt x="f49" y="f2"/>
                  <a:pt x="f49" y="f2"/>
                </a:cubicBezTo>
                <a:cubicBezTo>
                  <a:pt x="f50" y="f2"/>
                  <a:pt x="f50" y="f2"/>
                  <a:pt x="f51" y="f2"/>
                </a:cubicBezTo>
                <a:cubicBezTo>
                  <a:pt x="f52" y="f2"/>
                  <a:pt x="f53" y="f47"/>
                  <a:pt x="f54" y="f36"/>
                </a:cubicBezTo>
                <a:cubicBezTo>
                  <a:pt x="f54" y="f26"/>
                  <a:pt x="f55" y="f26"/>
                  <a:pt x="f56" y="f32"/>
                </a:cubicBezTo>
                <a:cubicBezTo>
                  <a:pt x="f57" y="f32"/>
                  <a:pt x="f58" y="f17"/>
                  <a:pt x="f57" y="f15"/>
                </a:cubicBezTo>
                <a:cubicBezTo>
                  <a:pt x="f59" y="f13"/>
                  <a:pt x="f60" y="f21"/>
                  <a:pt x="f61" y="f24"/>
                </a:cubicBezTo>
                <a:cubicBezTo>
                  <a:pt x="f62" y="f26"/>
                  <a:pt x="f6" y="f24"/>
                  <a:pt x="f63" y="f21"/>
                </a:cubicBezTo>
                <a:cubicBezTo>
                  <a:pt x="f64" y="f65"/>
                  <a:pt x="f64" y="f63"/>
                  <a:pt x="f66" y="f66"/>
                </a:cubicBezTo>
                <a:cubicBezTo>
                  <a:pt x="f63" y="f64"/>
                  <a:pt x="f65" y="f67"/>
                  <a:pt x="f13" y="f66"/>
                </a:cubicBezTo>
                <a:cubicBezTo>
                  <a:pt x="f21" y="f64"/>
                  <a:pt x="f21" y="f63"/>
                  <a:pt x="f24" y="f67"/>
                </a:cubicBezTo>
                <a:cubicBezTo>
                  <a:pt x="f26" y="f68"/>
                  <a:pt x="f27" y="f63"/>
                  <a:pt x="f36" y="f67"/>
                </a:cubicBezTo>
                <a:cubicBezTo>
                  <a:pt x="f47" y="f67"/>
                  <a:pt x="f2" y="f69"/>
                  <a:pt x="f48" y="f64"/>
                </a:cubicBezTo>
                <a:cubicBezTo>
                  <a:pt x="f41" y="f61"/>
                  <a:pt x="f48" y="f70"/>
                  <a:pt x="f47" y="f71"/>
                </a:cubicBezTo>
                <a:cubicBezTo>
                  <a:pt x="f43" y="f72"/>
                  <a:pt x="f28" y="f72"/>
                  <a:pt x="f22" y="f73"/>
                </a:cubicBezTo>
                <a:cubicBezTo>
                  <a:pt x="f21" y="f59"/>
                  <a:pt x="f15" y="f74"/>
                  <a:pt x="f9" y="f59"/>
                </a:cubicBezTo>
                <a:cubicBezTo>
                  <a:pt x="f6" y="f57"/>
                  <a:pt x="f68" y="f75"/>
                  <a:pt x="f68" y="f58"/>
                </a:cubicBezTo>
                <a:cubicBezTo>
                  <a:pt x="f68" y="f56"/>
                  <a:pt x="f63" y="f76"/>
                  <a:pt x="f62" y="f77"/>
                </a:cubicBezTo>
                <a:cubicBezTo>
                  <a:pt x="f78" y="f55"/>
                  <a:pt x="f61" y="f53"/>
                  <a:pt x="f70" y="f52"/>
                </a:cubicBezTo>
                <a:cubicBezTo>
                  <a:pt x="f78" y="f51"/>
                  <a:pt x="f61" y="f46"/>
                  <a:pt x="f61" y="f40"/>
                </a:cubicBezTo>
                <a:cubicBezTo>
                  <a:pt x="f60" y="f37"/>
                  <a:pt x="f64" y="f79"/>
                  <a:pt x="f66" y="f25"/>
                </a:cubicBezTo>
                <a:cubicBezTo>
                  <a:pt x="f66" y="f25"/>
                  <a:pt x="f66" y="f25"/>
                  <a:pt x="f66" y="f25"/>
                </a:cubicBezTo>
                <a:cubicBezTo>
                  <a:pt x="f64" y="f80"/>
                  <a:pt x="f61" y="f23"/>
                  <a:pt x="f60" y="f81"/>
                </a:cubicBezTo>
                <a:cubicBezTo>
                  <a:pt x="f70" y="f20"/>
                  <a:pt x="f82" y="f83"/>
                  <a:pt x="f59" y="f19"/>
                </a:cubicBezTo>
                <a:cubicBezTo>
                  <a:pt x="f57" y="f18"/>
                  <a:pt x="f84" y="f18"/>
                  <a:pt x="f84" y="f19"/>
                </a:cubicBezTo>
                <a:cubicBezTo>
                  <a:pt x="f84" y="f20"/>
                  <a:pt x="f85" y="f83"/>
                  <a:pt x="f76" y="f86"/>
                </a:cubicBezTo>
                <a:cubicBezTo>
                  <a:pt x="f55" y="f18"/>
                  <a:pt x="f52" y="f87"/>
                  <a:pt x="f88" y="f87"/>
                </a:cubicBezTo>
                <a:cubicBezTo>
                  <a:pt x="f49" y="f89"/>
                  <a:pt x="f44" y="f87"/>
                  <a:pt x="f90" y="f87"/>
                </a:cubicBezTo>
                <a:cubicBezTo>
                  <a:pt x="f90" y="f87"/>
                  <a:pt x="f90" y="f18"/>
                  <a:pt x="f90" y="f86"/>
                </a:cubicBezTo>
                <a:cubicBezTo>
                  <a:pt x="f42" y="f23"/>
                  <a:pt x="f37" y="f25"/>
                  <a:pt x="f91" y="f79"/>
                </a:cubicBezTo>
                <a:cubicBezTo>
                  <a:pt x="f92" y="f29"/>
                  <a:pt x="f19" y="f80"/>
                  <a:pt x="f18" y="f23"/>
                </a:cubicBezTo>
                <a:cubicBezTo>
                  <a:pt x="f89" y="f20"/>
                  <a:pt x="f16" y="f81"/>
                  <a:pt x="f11" y="f79"/>
                </a:cubicBezTo>
                <a:cubicBezTo>
                  <a:pt x="f10" y="f92"/>
                  <a:pt x="f93" y="f30"/>
                  <a:pt x="f8" y="f30"/>
                </a:cubicBezTo>
                <a:cubicBezTo>
                  <a:pt x="f8" y="f94"/>
                  <a:pt x="f7" y="f31"/>
                  <a:pt x="f7" y="f33"/>
                </a:cubicBezTo>
                <a:cubicBezTo>
                  <a:pt x="f7" y="f95"/>
                  <a:pt x="f96" y="f91"/>
                  <a:pt x="f10" y="f95"/>
                </a:cubicBezTo>
                <a:cubicBezTo>
                  <a:pt x="f11" y="f95"/>
                  <a:pt x="f97" y="f98"/>
                  <a:pt x="f11" y="f39"/>
                </a:cubicBezTo>
                <a:cubicBezTo>
                  <a:pt x="f4" y="f40"/>
                  <a:pt x="f97" y="f40"/>
                  <a:pt x="f12" y="f44"/>
                </a:cubicBezTo>
                <a:cubicBezTo>
                  <a:pt x="f16" y="f46"/>
                  <a:pt x="f12" y="f99"/>
                  <a:pt x="f97" y="f46"/>
                </a:cubicBezTo>
                <a:cubicBezTo>
                  <a:pt x="f11" y="f49"/>
                  <a:pt x="f10" y="f51"/>
                  <a:pt x="f4" y="f51"/>
                </a:cubicBezTo>
                <a:cubicBezTo>
                  <a:pt x="f11" y="f88"/>
                  <a:pt x="f97" y="f100"/>
                  <a:pt x="f11" y="f101"/>
                </a:cubicBezTo>
                <a:cubicBezTo>
                  <a:pt x="f4" y="f102"/>
                  <a:pt x="f97" y="f102"/>
                  <a:pt x="f97" y="f55"/>
                </a:cubicBezTo>
                <a:cubicBezTo>
                  <a:pt x="f97" y="f77"/>
                  <a:pt x="f14" y="f76"/>
                  <a:pt x="f103" y="f55"/>
                </a:cubicBezTo>
                <a:cubicBezTo>
                  <a:pt x="f104" y="f102"/>
                  <a:pt x="f104" y="f105"/>
                  <a:pt x="f106" y="f85"/>
                </a:cubicBezTo>
                <a:cubicBezTo>
                  <a:pt x="f103" y="f84"/>
                  <a:pt x="f97" y="f58"/>
                  <a:pt x="f97" y="f107"/>
                </a:cubicBezTo>
                <a:cubicBezTo>
                  <a:pt x="f97" y="f75"/>
                  <a:pt x="f10" y="f74"/>
                  <a:pt x="f93" y="f74"/>
                </a:cubicBezTo>
                <a:cubicBezTo>
                  <a:pt x="f8" y="f74"/>
                  <a:pt x="f8" y="f71"/>
                  <a:pt x="f8" y="f70"/>
                </a:cubicBezTo>
                <a:cubicBezTo>
                  <a:pt x="f7" y="f62"/>
                  <a:pt x="f7" y="f69"/>
                  <a:pt x="f108" y="f63"/>
                </a:cubicBezTo>
                <a:cubicBezTo>
                  <a:pt x="f109" y="f68"/>
                  <a:pt x="f110" y="f6"/>
                  <a:pt x="f5" y="f6"/>
                </a:cubicBezTo>
                <a:close/>
                <a:moveTo>
                  <a:pt x="f111" y="f81"/>
                </a:moveTo>
                <a:cubicBezTo>
                  <a:pt x="f112" y="f81"/>
                  <a:pt x="f112" y="f19"/>
                  <a:pt x="f113" y="f18"/>
                </a:cubicBezTo>
                <a:cubicBezTo>
                  <a:pt x="f114" y="f89"/>
                  <a:pt x="f113" y="f4"/>
                  <a:pt x="f112" y="f4"/>
                </a:cubicBezTo>
                <a:cubicBezTo>
                  <a:pt x="f3" y="f11"/>
                  <a:pt x="f3" y="f81"/>
                  <a:pt x="f111" y="f81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00" name="Google Shape;209;p31">
            <a:extLst>
              <a:ext uri="{FF2B5EF4-FFF2-40B4-BE49-F238E27FC236}">
                <a16:creationId xmlns:a16="http://schemas.microsoft.com/office/drawing/2014/main" id="{288C369F-7605-0503-F246-E078F807909B}"/>
              </a:ext>
            </a:extLst>
          </p:cNvPr>
          <p:cNvSpPr/>
          <p:nvPr/>
        </p:nvSpPr>
        <p:spPr>
          <a:xfrm>
            <a:off x="2186403" y="3190085"/>
            <a:ext cx="48527" cy="28337"/>
          </a:xfrm>
          <a:custGeom>
            <a:avLst/>
            <a:gdLst>
              <a:gd name="f0" fmla="val w"/>
              <a:gd name="f1" fmla="val h"/>
              <a:gd name="f2" fmla="val 0"/>
              <a:gd name="f3" fmla="val 19"/>
              <a:gd name="f4" fmla="val 11"/>
              <a:gd name="f5" fmla="val 4"/>
              <a:gd name="f6" fmla="val 17"/>
              <a:gd name="f7" fmla="val 2"/>
              <a:gd name="f8" fmla="val 14"/>
              <a:gd name="f9" fmla="val 10"/>
              <a:gd name="f10" fmla="val 9"/>
              <a:gd name="f11" fmla="val 1"/>
              <a:gd name="f12" fmla="val 7"/>
              <a:gd name="f13" fmla="val 6"/>
              <a:gd name="f14" fmla="val 5"/>
              <a:gd name="f15" fmla="val 3"/>
              <a:gd name="f16" fmla="val 13"/>
              <a:gd name="f17" fmla="val 16"/>
              <a:gd name="f18" fmla="val 18"/>
              <a:gd name="f19" fmla="*/ f0 1 19"/>
              <a:gd name="f20" fmla="*/ f1 1 11"/>
              <a:gd name="f21" fmla="val f2"/>
              <a:gd name="f22" fmla="val f3"/>
              <a:gd name="f23" fmla="val f4"/>
              <a:gd name="f24" fmla="+- f23 0 f21"/>
              <a:gd name="f25" fmla="+- f22 0 f21"/>
              <a:gd name="f26" fmla="*/ f25 1 19"/>
              <a:gd name="f27" fmla="*/ f24 1 11"/>
              <a:gd name="f28" fmla="*/ f21 1 f26"/>
              <a:gd name="f29" fmla="*/ f22 1 f26"/>
              <a:gd name="f30" fmla="*/ f21 1 f27"/>
              <a:gd name="f31" fmla="*/ f23 1 f27"/>
              <a:gd name="f32" fmla="*/ f28 f19 1"/>
              <a:gd name="f33" fmla="*/ f29 f19 1"/>
              <a:gd name="f34" fmla="*/ f31 f20 1"/>
              <a:gd name="f35" fmla="*/ f30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19" h="11">
                <a:moveTo>
                  <a:pt x="f3" y="f5"/>
                </a:moveTo>
                <a:cubicBezTo>
                  <a:pt x="f6" y="f7"/>
                  <a:pt x="f8" y="f5"/>
                  <a:pt x="f9" y="f7"/>
                </a:cubicBezTo>
                <a:cubicBezTo>
                  <a:pt x="f10" y="f11"/>
                  <a:pt x="f12" y="f2"/>
                  <a:pt x="f13" y="f2"/>
                </a:cubicBezTo>
                <a:cubicBezTo>
                  <a:pt x="f13" y="f2"/>
                  <a:pt x="f13" y="f2"/>
                  <a:pt x="f13" y="f2"/>
                </a:cubicBezTo>
                <a:cubicBezTo>
                  <a:pt x="f14" y="f2"/>
                  <a:pt x="f7" y="f15"/>
                  <a:pt x="f2" y="f14"/>
                </a:cubicBezTo>
                <a:cubicBezTo>
                  <a:pt x="f7" y="f12"/>
                  <a:pt x="f16" y="f4"/>
                  <a:pt x="f17" y="f4"/>
                </a:cubicBezTo>
                <a:cubicBezTo>
                  <a:pt x="f6" y="f4"/>
                  <a:pt x="f18" y="f9"/>
                  <a:pt x="f3" y="f9"/>
                </a:cubicBezTo>
                <a:cubicBezTo>
                  <a:pt x="f3" y="f12"/>
                  <a:pt x="f3" y="f14"/>
                  <a:pt x="f3" y="f5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01" name="Google Shape;210;p31">
            <a:extLst>
              <a:ext uri="{FF2B5EF4-FFF2-40B4-BE49-F238E27FC236}">
                <a16:creationId xmlns:a16="http://schemas.microsoft.com/office/drawing/2014/main" id="{E499417C-E162-FB03-6379-0CD852D02B4D}"/>
              </a:ext>
            </a:extLst>
          </p:cNvPr>
          <p:cNvSpPr/>
          <p:nvPr/>
        </p:nvSpPr>
        <p:spPr>
          <a:xfrm>
            <a:off x="2202579" y="3148663"/>
            <a:ext cx="129415" cy="74121"/>
          </a:xfrm>
          <a:custGeom>
            <a:avLst/>
            <a:gdLst>
              <a:gd name="f0" fmla="val w"/>
              <a:gd name="f1" fmla="val h"/>
              <a:gd name="f2" fmla="val 0"/>
              <a:gd name="f3" fmla="val 51"/>
              <a:gd name="f4" fmla="val 29"/>
              <a:gd name="f5" fmla="val 22"/>
              <a:gd name="f6" fmla="val 26"/>
              <a:gd name="f7" fmla="val 25"/>
              <a:gd name="f8" fmla="val 19"/>
              <a:gd name="f9" fmla="val 21"/>
              <a:gd name="f10" fmla="val 24"/>
              <a:gd name="f11" fmla="val 20"/>
              <a:gd name="f12" fmla="val 33"/>
              <a:gd name="f13" fmla="val 16"/>
              <a:gd name="f14" fmla="val 34"/>
              <a:gd name="f15" fmla="val 13"/>
              <a:gd name="f16" fmla="val 40"/>
              <a:gd name="f17" fmla="val 15"/>
              <a:gd name="f18" fmla="val 42"/>
              <a:gd name="f19" fmla="val 43"/>
              <a:gd name="f20" fmla="val 47"/>
              <a:gd name="f21" fmla="val 11"/>
              <a:gd name="f22" fmla="val 7"/>
              <a:gd name="f23" fmla="val 46"/>
              <a:gd name="f24" fmla="val 8"/>
              <a:gd name="f25" fmla="val 4"/>
              <a:gd name="f26" fmla="val 38"/>
              <a:gd name="f27" fmla="val 2"/>
              <a:gd name="f28" fmla="val 6"/>
              <a:gd name="f29" fmla="val 14"/>
              <a:gd name="f30" fmla="val 5"/>
              <a:gd name="f31" fmla="val 9"/>
              <a:gd name="f32" fmla="val 12"/>
              <a:gd name="f33" fmla="val 1"/>
              <a:gd name="f34" fmla="val 3"/>
              <a:gd name="f35" fmla="val 17"/>
              <a:gd name="f36" fmla="val 18"/>
              <a:gd name="f37" fmla="val 23"/>
              <a:gd name="f38" fmla="val 28"/>
              <a:gd name="f39" fmla="*/ f0 1 51"/>
              <a:gd name="f40" fmla="*/ f1 1 29"/>
              <a:gd name="f41" fmla="val f2"/>
              <a:gd name="f42" fmla="val f3"/>
              <a:gd name="f43" fmla="val f4"/>
              <a:gd name="f44" fmla="+- f43 0 f41"/>
              <a:gd name="f45" fmla="+- f42 0 f41"/>
              <a:gd name="f46" fmla="*/ f45 1 51"/>
              <a:gd name="f47" fmla="*/ f44 1 29"/>
              <a:gd name="f48" fmla="*/ f41 1 f46"/>
              <a:gd name="f49" fmla="*/ f42 1 f46"/>
              <a:gd name="f50" fmla="*/ f41 1 f47"/>
              <a:gd name="f51" fmla="*/ f43 1 f47"/>
              <a:gd name="f52" fmla="*/ f48 f39 1"/>
              <a:gd name="f53" fmla="*/ f49 f39 1"/>
              <a:gd name="f54" fmla="*/ f51 f40 1"/>
              <a:gd name="f55" fmla="*/ f5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55" r="f53" b="f54"/>
            <a:pathLst>
              <a:path w="51" h="29">
                <a:moveTo>
                  <a:pt x="f5" y="f6"/>
                </a:moveTo>
                <a:cubicBezTo>
                  <a:pt x="f5" y="f7"/>
                  <a:pt x="f8" y="f9"/>
                  <a:pt x="f10" y="f11"/>
                </a:cubicBezTo>
                <a:cubicBezTo>
                  <a:pt x="f4" y="f11"/>
                  <a:pt x="f12" y="f11"/>
                  <a:pt x="f12" y="f13"/>
                </a:cubicBezTo>
                <a:cubicBezTo>
                  <a:pt x="f14" y="f15"/>
                  <a:pt x="f16" y="f17"/>
                  <a:pt x="f18" y="f17"/>
                </a:cubicBezTo>
                <a:cubicBezTo>
                  <a:pt x="f19" y="f17"/>
                  <a:pt x="f20" y="f21"/>
                  <a:pt x="f3" y="f21"/>
                </a:cubicBezTo>
                <a:cubicBezTo>
                  <a:pt x="f3" y="f22"/>
                  <a:pt x="f23" y="f24"/>
                  <a:pt x="f18" y="f25"/>
                </a:cubicBezTo>
                <a:cubicBezTo>
                  <a:pt x="f26" y="f2"/>
                  <a:pt x="f4" y="f27"/>
                  <a:pt x="f10" y="f25"/>
                </a:cubicBezTo>
                <a:cubicBezTo>
                  <a:pt x="f8" y="f28"/>
                  <a:pt x="f29" y="f27"/>
                  <a:pt x="f24" y="f30"/>
                </a:cubicBezTo>
                <a:cubicBezTo>
                  <a:pt x="f24" y="f30"/>
                  <a:pt x="f24" y="f30"/>
                  <a:pt x="f24" y="f30"/>
                </a:cubicBezTo>
                <a:cubicBezTo>
                  <a:pt x="f22" y="f28"/>
                  <a:pt x="f28" y="f24"/>
                  <a:pt x="f25" y="f31"/>
                </a:cubicBezTo>
                <a:cubicBezTo>
                  <a:pt x="f2" y="f32"/>
                  <a:pt x="f33" y="f17"/>
                  <a:pt x="f2" y="f13"/>
                </a:cubicBezTo>
                <a:cubicBezTo>
                  <a:pt x="f33" y="f13"/>
                  <a:pt x="f34" y="f35"/>
                  <a:pt x="f25" y="f36"/>
                </a:cubicBezTo>
                <a:cubicBezTo>
                  <a:pt x="f24" y="f11"/>
                  <a:pt x="f21" y="f36"/>
                  <a:pt x="f15" y="f11"/>
                </a:cubicBezTo>
                <a:cubicBezTo>
                  <a:pt x="f15" y="f9"/>
                  <a:pt x="f15" y="f37"/>
                  <a:pt x="f15" y="f6"/>
                </a:cubicBezTo>
                <a:cubicBezTo>
                  <a:pt x="f15" y="f7"/>
                  <a:pt x="f29" y="f7"/>
                  <a:pt x="f17" y="f6"/>
                </a:cubicBezTo>
                <a:cubicBezTo>
                  <a:pt x="f13" y="f6"/>
                  <a:pt x="f13" y="f38"/>
                  <a:pt x="f13" y="f4"/>
                </a:cubicBezTo>
                <a:cubicBezTo>
                  <a:pt x="f8" y="f38"/>
                  <a:pt x="f8" y="f38"/>
                  <a:pt x="f8" y="f38"/>
                </a:cubicBezTo>
                <a:cubicBezTo>
                  <a:pt x="f8" y="f38"/>
                  <a:pt x="f9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02" name="Google Shape;211;p31">
            <a:extLst>
              <a:ext uri="{FF2B5EF4-FFF2-40B4-BE49-F238E27FC236}">
                <a16:creationId xmlns:a16="http://schemas.microsoft.com/office/drawing/2014/main" id="{6AE4CB2F-0CA9-7124-44F1-01E41FC0E7D9}"/>
              </a:ext>
            </a:extLst>
          </p:cNvPr>
          <p:cNvSpPr/>
          <p:nvPr/>
        </p:nvSpPr>
        <p:spPr>
          <a:xfrm>
            <a:off x="1605119" y="2766087"/>
            <a:ext cx="653530" cy="410913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256"/>
              <a:gd name="f5" fmla="val 159"/>
              <a:gd name="f6" fmla="val 213"/>
              <a:gd name="f7" fmla="val 150"/>
              <a:gd name="f8" fmla="val 214"/>
              <a:gd name="f9" fmla="val 223"/>
              <a:gd name="f10" fmla="val 151"/>
              <a:gd name="f11" fmla="val 224"/>
              <a:gd name="f12" fmla="val 149"/>
              <a:gd name="f13" fmla="val 225"/>
              <a:gd name="f14" fmla="val 146"/>
              <a:gd name="f15" fmla="val 217"/>
              <a:gd name="f16" fmla="val 141"/>
              <a:gd name="f17" fmla="val 218"/>
              <a:gd name="f18" fmla="val 140"/>
              <a:gd name="f19" fmla="val 219"/>
              <a:gd name="f20" fmla="val 220"/>
              <a:gd name="f21" fmla="val 134"/>
              <a:gd name="f22" fmla="val 221"/>
              <a:gd name="f23" fmla="val 222"/>
              <a:gd name="f24" fmla="val 236"/>
              <a:gd name="f25" fmla="val 135"/>
              <a:gd name="f26" fmla="val 237"/>
              <a:gd name="f27" fmla="val 240"/>
              <a:gd name="f28" fmla="val 129"/>
              <a:gd name="f29" fmla="val 242"/>
              <a:gd name="f30" fmla="val 243"/>
              <a:gd name="f31" fmla="val 244"/>
              <a:gd name="f32" fmla="val 130"/>
              <a:gd name="f33" fmla="val 246"/>
              <a:gd name="f34" fmla="val 131"/>
              <a:gd name="f35" fmla="val 248"/>
              <a:gd name="f36" fmla="val 249"/>
              <a:gd name="f37" fmla="val 124"/>
              <a:gd name="f38" fmla="val 120"/>
              <a:gd name="f39" fmla="val 250"/>
              <a:gd name="f40" fmla="val 115"/>
              <a:gd name="f41" fmla="val 113"/>
              <a:gd name="f42" fmla="val 251"/>
              <a:gd name="f43" fmla="val 110"/>
              <a:gd name="f44" fmla="val 253"/>
              <a:gd name="f45" fmla="val 108"/>
              <a:gd name="f46" fmla="val 107"/>
              <a:gd name="f47" fmla="val 104"/>
              <a:gd name="f48" fmla="val 255"/>
              <a:gd name="f49" fmla="val 100"/>
              <a:gd name="f50" fmla="val 102"/>
              <a:gd name="f51" fmla="val 245"/>
              <a:gd name="f52" fmla="val 101"/>
              <a:gd name="f53" fmla="val 235"/>
              <a:gd name="f54" fmla="val 227"/>
              <a:gd name="f55" fmla="val 103"/>
              <a:gd name="f56" fmla="val 112"/>
              <a:gd name="f57" fmla="val 117"/>
              <a:gd name="f58" fmla="val 216"/>
              <a:gd name="f59" fmla="val 127"/>
              <a:gd name="f60" fmla="val 211"/>
              <a:gd name="f61" fmla="val 210"/>
              <a:gd name="f62" fmla="val 126"/>
              <a:gd name="f63" fmla="val 208"/>
              <a:gd name="f64" fmla="val 125"/>
              <a:gd name="f65" fmla="val 192"/>
              <a:gd name="f66" fmla="val 190"/>
              <a:gd name="f67" fmla="val 188"/>
              <a:gd name="f68" fmla="val 184"/>
              <a:gd name="f69" fmla="val 177"/>
              <a:gd name="f70" fmla="val 176"/>
              <a:gd name="f71" fmla="val 121"/>
              <a:gd name="f72" fmla="val 118"/>
              <a:gd name="f73" fmla="val 175"/>
              <a:gd name="f74" fmla="val 114"/>
              <a:gd name="f75" fmla="val 169"/>
              <a:gd name="f76" fmla="val 167"/>
              <a:gd name="f77" fmla="val 164"/>
              <a:gd name="f78" fmla="val 95"/>
              <a:gd name="f79" fmla="val 163"/>
              <a:gd name="f80" fmla="val 90"/>
              <a:gd name="f81" fmla="val 85"/>
              <a:gd name="f82" fmla="val 76"/>
              <a:gd name="f83" fmla="val 166"/>
              <a:gd name="f84" fmla="val 67"/>
              <a:gd name="f85" fmla="val 65"/>
              <a:gd name="f86" fmla="val 64"/>
              <a:gd name="f87" fmla="val 63"/>
              <a:gd name="f88" fmla="val 62"/>
              <a:gd name="f89" fmla="val 160"/>
              <a:gd name="f90" fmla="val 153"/>
              <a:gd name="f91" fmla="val 58"/>
              <a:gd name="f92" fmla="val 152"/>
              <a:gd name="f93" fmla="val 54"/>
              <a:gd name="f94" fmla="val 52"/>
              <a:gd name="f95" fmla="val 148"/>
              <a:gd name="f96" fmla="val 51"/>
              <a:gd name="f97" fmla="val 47"/>
              <a:gd name="f98" fmla="val 147"/>
              <a:gd name="f99" fmla="val 46"/>
              <a:gd name="f100" fmla="val 45"/>
              <a:gd name="f101" fmla="val 40"/>
              <a:gd name="f102" fmla="val 139"/>
              <a:gd name="f103" fmla="val 35"/>
              <a:gd name="f104" fmla="val 138"/>
              <a:gd name="f105" fmla="val 29"/>
              <a:gd name="f106" fmla="val 128"/>
              <a:gd name="f107" fmla="val 26"/>
              <a:gd name="f108" fmla="val 119"/>
              <a:gd name="f109" fmla="val 33"/>
              <a:gd name="f110" fmla="val 34"/>
              <a:gd name="f111" fmla="val 30"/>
              <a:gd name="f112" fmla="val 106"/>
              <a:gd name="f113" fmla="val 28"/>
              <a:gd name="f114" fmla="val 105"/>
              <a:gd name="f115" fmla="val 23"/>
              <a:gd name="f116" fmla="val 21"/>
              <a:gd name="f117" fmla="val 17"/>
              <a:gd name="f118" fmla="val 98"/>
              <a:gd name="f119" fmla="val 16"/>
              <a:gd name="f120" fmla="val 8"/>
              <a:gd name="f121" fmla="val 77"/>
              <a:gd name="f122" fmla="val 74"/>
              <a:gd name="f123" fmla="val 12"/>
              <a:gd name="f124" fmla="val 50"/>
              <a:gd name="f125" fmla="val 32"/>
              <a:gd name="f126" fmla="val 5"/>
              <a:gd name="f127" fmla="val 4"/>
              <a:gd name="f128" fmla="val 25"/>
              <a:gd name="f129" fmla="val 19"/>
              <a:gd name="f130" fmla="val 2"/>
              <a:gd name="f131" fmla="val 1"/>
              <a:gd name="f132" fmla="val 6"/>
              <a:gd name="f133" fmla="val 9"/>
              <a:gd name="f134" fmla="val 14"/>
              <a:gd name="f135" fmla="val 11"/>
              <a:gd name="f136" fmla="val 31"/>
              <a:gd name="f137" fmla="val 22"/>
              <a:gd name="f138" fmla="val 37"/>
              <a:gd name="f139" fmla="val 43"/>
              <a:gd name="f140" fmla="val 20"/>
              <a:gd name="f141" fmla="val 44"/>
              <a:gd name="f142" fmla="val 27"/>
              <a:gd name="f143" fmla="val 53"/>
              <a:gd name="f144" fmla="val 55"/>
              <a:gd name="f145" fmla="val 39"/>
              <a:gd name="f146" fmla="val 59"/>
              <a:gd name="f147" fmla="val 68"/>
              <a:gd name="f148" fmla="val 41"/>
              <a:gd name="f149" fmla="val 70"/>
              <a:gd name="f150" fmla="val 71"/>
              <a:gd name="f151" fmla="val 78"/>
              <a:gd name="f152" fmla="val 57"/>
              <a:gd name="f153" fmla="val 82"/>
              <a:gd name="f154" fmla="val 87"/>
              <a:gd name="f155" fmla="val 60"/>
              <a:gd name="f156" fmla="val 89"/>
              <a:gd name="f157" fmla="val 91"/>
              <a:gd name="f158" fmla="val 86"/>
              <a:gd name="f159" fmla="val 84"/>
              <a:gd name="f160" fmla="val 83"/>
              <a:gd name="f161" fmla="val 80"/>
              <a:gd name="f162" fmla="val 69"/>
              <a:gd name="f163" fmla="val 49"/>
              <a:gd name="f164" fmla="val 61"/>
              <a:gd name="f165" fmla="val 48"/>
              <a:gd name="f166" fmla="val 38"/>
              <a:gd name="f167" fmla="val 36"/>
              <a:gd name="f168" fmla="val 18"/>
              <a:gd name="f169" fmla="val 7"/>
              <a:gd name="f170" fmla="val 10"/>
              <a:gd name="f171" fmla="val 24"/>
              <a:gd name="f172" fmla="val 13"/>
              <a:gd name="f173" fmla="val 15"/>
              <a:gd name="f174" fmla="val 42"/>
              <a:gd name="f175" fmla="val 66"/>
              <a:gd name="f176" fmla="val 73"/>
              <a:gd name="f177" fmla="val 93"/>
              <a:gd name="f178" fmla="val 96"/>
              <a:gd name="f179" fmla="val 99"/>
              <a:gd name="f180" fmla="val 97"/>
              <a:gd name="f181" fmla="val 111"/>
              <a:gd name="f182" fmla="val 122"/>
              <a:gd name="f183" fmla="val 116"/>
              <a:gd name="f184" fmla="val 133"/>
              <a:gd name="f185" fmla="val 132"/>
              <a:gd name="f186" fmla="val 136"/>
              <a:gd name="f187" fmla="val 142"/>
              <a:gd name="f188" fmla="val 144"/>
              <a:gd name="f189" fmla="val 165"/>
              <a:gd name="f190" fmla="val 170"/>
              <a:gd name="f191" fmla="val 154"/>
              <a:gd name="f192" fmla="val 182"/>
              <a:gd name="f193" fmla="val 194"/>
              <a:gd name="f194" fmla="val 197"/>
              <a:gd name="f195" fmla="val 199"/>
              <a:gd name="f196" fmla="val 203"/>
              <a:gd name="f197" fmla="val 156"/>
              <a:gd name="f198" fmla="val 206"/>
              <a:gd name="f199" fmla="*/ f1 1 256"/>
              <a:gd name="f200" fmla="*/ f2 1 159"/>
              <a:gd name="f201" fmla="val f3"/>
              <a:gd name="f202" fmla="val f4"/>
              <a:gd name="f203" fmla="val f5"/>
              <a:gd name="f204" fmla="+- f203 0 f201"/>
              <a:gd name="f205" fmla="+- f202 0 f201"/>
              <a:gd name="f206" fmla="*/ f205 1 256"/>
              <a:gd name="f207" fmla="*/ f204 1 159"/>
              <a:gd name="f208" fmla="*/ f201 1 f206"/>
              <a:gd name="f209" fmla="*/ f202 1 f206"/>
              <a:gd name="f210" fmla="*/ f201 1 f207"/>
              <a:gd name="f211" fmla="*/ f203 1 f207"/>
              <a:gd name="f212" fmla="*/ f208 f199 1"/>
              <a:gd name="f213" fmla="*/ f209 f199 1"/>
              <a:gd name="f214" fmla="*/ f211 f200 1"/>
              <a:gd name="f215" fmla="*/ f210 f2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2" t="f215" r="f213" b="f214"/>
            <a:pathLst>
              <a:path w="256" h="159">
                <a:moveTo>
                  <a:pt x="f6" y="f7"/>
                </a:moveTo>
                <a:cubicBezTo>
                  <a:pt x="f8" y="f7"/>
                  <a:pt x="f9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18"/>
                  <a:pt x="f20" y="f21"/>
                  <a:pt x="f22" y="f21"/>
                </a:cubicBezTo>
                <a:cubicBezTo>
                  <a:pt x="f23" y="f21"/>
                  <a:pt x="f24" y="f25"/>
                  <a:pt x="f24" y="f21"/>
                </a:cubicBezTo>
                <a:cubicBezTo>
                  <a:pt x="f26" y="f21"/>
                  <a:pt x="f27" y="f28"/>
                  <a:pt x="f29" y="f28"/>
                </a:cubicBezTo>
                <a:cubicBezTo>
                  <a:pt x="f30" y="f28"/>
                  <a:pt x="f31" y="f32"/>
                  <a:pt x="f33" y="f34"/>
                </a:cubicBezTo>
                <a:cubicBezTo>
                  <a:pt x="f35" y="f28"/>
                  <a:pt x="f36" y="f37"/>
                  <a:pt x="f36" y="f38"/>
                </a:cubicBezTo>
                <a:cubicBezTo>
                  <a:pt x="f39" y="f40"/>
                  <a:pt x="f35" y="f41"/>
                  <a:pt x="f42" y="f43"/>
                </a:cubicBezTo>
                <a:cubicBezTo>
                  <a:pt x="f44" y="f45"/>
                  <a:pt x="f4" y="f46"/>
                  <a:pt x="f4" y="f47"/>
                </a:cubicBezTo>
                <a:cubicBezTo>
                  <a:pt x="f48" y="f49"/>
                  <a:pt x="f42" y="f47"/>
                  <a:pt x="f35" y="f50"/>
                </a:cubicBezTo>
                <a:cubicBezTo>
                  <a:pt x="f51" y="f49"/>
                  <a:pt x="f30" y="f52"/>
                  <a:pt x="f53" y="f50"/>
                </a:cubicBezTo>
                <a:cubicBezTo>
                  <a:pt x="f54" y="f55"/>
                  <a:pt x="f11" y="f46"/>
                  <a:pt x="f11" y="f56"/>
                </a:cubicBezTo>
                <a:cubicBezTo>
                  <a:pt x="f13" y="f57"/>
                  <a:pt x="f23" y="f40"/>
                  <a:pt x="f23" y="f38"/>
                </a:cubicBezTo>
                <a:cubicBezTo>
                  <a:pt x="f23" y="f37"/>
                  <a:pt x="f58" y="f37"/>
                  <a:pt x="f58" y="f59"/>
                </a:cubicBezTo>
                <a:cubicBezTo>
                  <a:pt x="f58" y="f32"/>
                  <a:pt x="f60" y="f59"/>
                  <a:pt x="f61" y="f62"/>
                </a:cubicBezTo>
                <a:cubicBezTo>
                  <a:pt x="f63" y="f64"/>
                  <a:pt x="f65" y="f32"/>
                  <a:pt x="f66" y="f34"/>
                </a:cubicBezTo>
                <a:cubicBezTo>
                  <a:pt x="f67" y="f34"/>
                  <a:pt x="f68" y="f62"/>
                  <a:pt x="f0" y="f62"/>
                </a:cubicBezTo>
                <a:cubicBezTo>
                  <a:pt x="f69" y="f62"/>
                  <a:pt x="f70" y="f71"/>
                  <a:pt x="f70" y="f72"/>
                </a:cubicBezTo>
                <a:cubicBezTo>
                  <a:pt x="f73" y="f74"/>
                  <a:pt x="f75" y="f43"/>
                  <a:pt x="f76" y="f46"/>
                </a:cubicBezTo>
                <a:cubicBezTo>
                  <a:pt x="f77" y="f55"/>
                  <a:pt x="f77" y="f78"/>
                  <a:pt x="f79" y="f80"/>
                </a:cubicBezTo>
                <a:cubicBezTo>
                  <a:pt x="f79" y="f81"/>
                  <a:pt x="f79" y="f82"/>
                  <a:pt x="f83" y="f84"/>
                </a:cubicBezTo>
                <a:cubicBezTo>
                  <a:pt x="f76" y="f85"/>
                  <a:pt x="f76" y="f86"/>
                  <a:pt x="f76" y="f87"/>
                </a:cubicBezTo>
                <a:cubicBezTo>
                  <a:pt x="f83" y="f88"/>
                  <a:pt x="f77" y="f88"/>
                  <a:pt x="f77" y="f88"/>
                </a:cubicBezTo>
                <a:cubicBezTo>
                  <a:pt x="f89" y="f88"/>
                  <a:pt x="f90" y="f91"/>
                  <a:pt x="f92" y="f91"/>
                </a:cubicBezTo>
                <a:cubicBezTo>
                  <a:pt x="f7" y="f91"/>
                  <a:pt x="f10" y="f93"/>
                  <a:pt x="f12" y="f94"/>
                </a:cubicBezTo>
                <a:cubicBezTo>
                  <a:pt x="f95" y="f96"/>
                  <a:pt x="f12" y="f97"/>
                  <a:pt x="f98" y="f99"/>
                </a:cubicBezTo>
                <a:cubicBezTo>
                  <a:pt x="f14" y="f100"/>
                  <a:pt x="f16" y="f101"/>
                  <a:pt x="f102" y="f103"/>
                </a:cubicBezTo>
                <a:cubicBezTo>
                  <a:pt x="f104" y="f105"/>
                  <a:pt x="f106" y="f107"/>
                  <a:pt x="f37" y="f107"/>
                </a:cubicBezTo>
                <a:cubicBezTo>
                  <a:pt x="f71" y="f107"/>
                  <a:pt x="f108" y="f109"/>
                  <a:pt x="f72" y="f110"/>
                </a:cubicBezTo>
                <a:cubicBezTo>
                  <a:pt x="f57" y="f110"/>
                  <a:pt x="f43" y="f111"/>
                  <a:pt x="f45" y="f105"/>
                </a:cubicBezTo>
                <a:cubicBezTo>
                  <a:pt x="f112" y="f113"/>
                  <a:pt x="f114" y="f107"/>
                  <a:pt x="f114" y="f115"/>
                </a:cubicBezTo>
                <a:cubicBezTo>
                  <a:pt x="f114" y="f116"/>
                  <a:pt x="f52" y="f117"/>
                  <a:pt x="f49" y="f117"/>
                </a:cubicBezTo>
                <a:cubicBezTo>
                  <a:pt x="f118" y="f119"/>
                  <a:pt x="f80" y="f120"/>
                  <a:pt x="f80" y="f120"/>
                </a:cubicBezTo>
                <a:cubicBezTo>
                  <a:pt x="f121" y="f120"/>
                  <a:pt x="f121" y="f120"/>
                  <a:pt x="f121" y="f120"/>
                </a:cubicBezTo>
                <a:cubicBezTo>
                  <a:pt x="f122" y="f123"/>
                  <a:pt x="f122" y="f123"/>
                  <a:pt x="f122" y="f123"/>
                </a:cubicBezTo>
                <a:cubicBezTo>
                  <a:pt x="f124" y="f123"/>
                  <a:pt x="f124" y="f123"/>
                  <a:pt x="f124" y="f123"/>
                </a:cubicBezTo>
                <a:cubicBezTo>
                  <a:pt x="f124" y="f123"/>
                  <a:pt x="f125" y="f126"/>
                  <a:pt x="f113" y="f127"/>
                </a:cubicBezTo>
                <a:cubicBezTo>
                  <a:pt x="f128" y="f127"/>
                  <a:pt x="f129" y="f3"/>
                  <a:pt x="f129" y="f3"/>
                </a:cubicBezTo>
                <a:cubicBezTo>
                  <a:pt x="f3" y="f130"/>
                  <a:pt x="f3" y="f130"/>
                  <a:pt x="f3" y="f130"/>
                </a:cubicBezTo>
                <a:cubicBezTo>
                  <a:pt x="f131" y="f127"/>
                  <a:pt x="f130" y="f132"/>
                  <a:pt x="f127" y="f133"/>
                </a:cubicBezTo>
                <a:cubicBezTo>
                  <a:pt x="f120" y="f134"/>
                  <a:pt x="f135" y="f115"/>
                  <a:pt x="f135" y="f128"/>
                </a:cubicBezTo>
                <a:cubicBezTo>
                  <a:pt x="f123" y="f113"/>
                  <a:pt x="f117" y="f136"/>
                  <a:pt x="f137" y="f110"/>
                </a:cubicBezTo>
                <a:cubicBezTo>
                  <a:pt x="f107" y="f138"/>
                  <a:pt x="f107" y="f139"/>
                  <a:pt x="f107" y="f100"/>
                </a:cubicBezTo>
                <a:cubicBezTo>
                  <a:pt x="f128" y="f97"/>
                  <a:pt x="f140" y="f141"/>
                  <a:pt x="f129" y="f99"/>
                </a:cubicBezTo>
                <a:cubicBezTo>
                  <a:pt x="f129" y="f97"/>
                  <a:pt x="f142" y="f93"/>
                  <a:pt x="f111" y="f93"/>
                </a:cubicBezTo>
                <a:cubicBezTo>
                  <a:pt x="f109" y="f143"/>
                  <a:pt x="f110" y="f144"/>
                  <a:pt x="f145" y="f146"/>
                </a:cubicBezTo>
                <a:cubicBezTo>
                  <a:pt x="f139" y="f87"/>
                  <a:pt x="f139" y="f147"/>
                  <a:pt x="f148" y="f149"/>
                </a:cubicBezTo>
                <a:cubicBezTo>
                  <a:pt x="f145" y="f150"/>
                  <a:pt x="f100" y="f122"/>
                  <a:pt x="f96" y="f151"/>
                </a:cubicBezTo>
                <a:cubicBezTo>
                  <a:pt x="f152" y="f153"/>
                  <a:pt x="f146" y="f154"/>
                  <a:pt x="f155" y="f156"/>
                </a:cubicBezTo>
                <a:cubicBezTo>
                  <a:pt x="f155" y="f157"/>
                  <a:pt x="f87" y="f156"/>
                  <a:pt x="f86" y="f158"/>
                </a:cubicBezTo>
                <a:cubicBezTo>
                  <a:pt x="f85" y="f159"/>
                  <a:pt x="f88" y="f160"/>
                  <a:pt x="f88" y="f161"/>
                </a:cubicBezTo>
                <a:cubicBezTo>
                  <a:pt x="f88" y="f82"/>
                  <a:pt x="f152" y="f121"/>
                  <a:pt x="f144" y="f121"/>
                </a:cubicBezTo>
                <a:cubicBezTo>
                  <a:pt x="f143" y="f82"/>
                  <a:pt x="f144" y="f150"/>
                  <a:pt x="f143" y="f162"/>
                </a:cubicBezTo>
                <a:cubicBezTo>
                  <a:pt x="f96" y="f84"/>
                  <a:pt x="f163" y="f164"/>
                  <a:pt x="f165" y="f152"/>
                </a:cubicBezTo>
                <a:cubicBezTo>
                  <a:pt x="f99" y="f143"/>
                  <a:pt x="f148" y="f163"/>
                  <a:pt x="f166" y="f100"/>
                </a:cubicBezTo>
                <a:cubicBezTo>
                  <a:pt x="f167" y="f101"/>
                  <a:pt x="f109" y="f138"/>
                  <a:pt x="f136" y="f103"/>
                </a:cubicBezTo>
                <a:cubicBezTo>
                  <a:pt x="f111" y="f110"/>
                  <a:pt x="f110" y="f109"/>
                  <a:pt x="f125" y="f136"/>
                </a:cubicBezTo>
                <a:cubicBezTo>
                  <a:pt x="f136" y="f105"/>
                  <a:pt x="f105" y="f105"/>
                  <a:pt x="f107" y="f113"/>
                </a:cubicBezTo>
                <a:cubicBezTo>
                  <a:pt x="f115" y="f142"/>
                  <a:pt x="f116" y="f128"/>
                  <a:pt x="f116" y="f137"/>
                </a:cubicBezTo>
                <a:cubicBezTo>
                  <a:pt x="f116" y="f129"/>
                  <a:pt x="f129" y="f135"/>
                  <a:pt x="f168" y="f133"/>
                </a:cubicBezTo>
                <a:cubicBezTo>
                  <a:pt x="f117" y="f169"/>
                  <a:pt x="f140" y="f169"/>
                  <a:pt x="f116" y="f120"/>
                </a:cubicBezTo>
                <a:cubicBezTo>
                  <a:pt x="f137" y="f133"/>
                  <a:pt x="f115" y="f170"/>
                  <a:pt x="f171" y="f170"/>
                </a:cubicBezTo>
                <a:cubicBezTo>
                  <a:pt x="f107" y="f133"/>
                  <a:pt x="f113" y="f133"/>
                  <a:pt x="f105" y="f135"/>
                </a:cubicBezTo>
                <a:cubicBezTo>
                  <a:pt x="f111" y="f134"/>
                  <a:pt x="f109" y="f123"/>
                  <a:pt x="f110" y="f172"/>
                </a:cubicBezTo>
                <a:cubicBezTo>
                  <a:pt x="f167" y="f134"/>
                  <a:pt x="f136" y="f173"/>
                  <a:pt x="f167" y="f115"/>
                </a:cubicBezTo>
                <a:cubicBezTo>
                  <a:pt x="f148" y="f125"/>
                  <a:pt x="f138" y="f142"/>
                  <a:pt x="f138" y="f109"/>
                </a:cubicBezTo>
                <a:cubicBezTo>
                  <a:pt x="f138" y="f145"/>
                  <a:pt x="f101" y="f167"/>
                  <a:pt x="f148" y="f103"/>
                </a:cubicBezTo>
                <a:cubicBezTo>
                  <a:pt x="f174" y="f110"/>
                  <a:pt x="f100" y="f138"/>
                  <a:pt x="f97" y="f101"/>
                </a:cubicBezTo>
                <a:cubicBezTo>
                  <a:pt x="f124" y="f139"/>
                  <a:pt x="f93" y="f139"/>
                  <a:pt x="f93" y="f100"/>
                </a:cubicBezTo>
                <a:cubicBezTo>
                  <a:pt x="f93" y="f99"/>
                  <a:pt x="f144" y="f124"/>
                  <a:pt x="f146" y="f124"/>
                </a:cubicBezTo>
                <a:cubicBezTo>
                  <a:pt x="f88" y="f96"/>
                  <a:pt x="f88" y="f93"/>
                  <a:pt x="f86" y="f144"/>
                </a:cubicBezTo>
                <a:cubicBezTo>
                  <a:pt x="f175" y="f144"/>
                  <a:pt x="f84" y="f152"/>
                  <a:pt x="f175" y="f155"/>
                </a:cubicBezTo>
                <a:cubicBezTo>
                  <a:pt x="f85" y="f88"/>
                  <a:pt x="f175" y="f86"/>
                  <a:pt x="f150" y="f175"/>
                </a:cubicBezTo>
                <a:cubicBezTo>
                  <a:pt x="f82" y="f147"/>
                  <a:pt x="f122" y="f162"/>
                  <a:pt x="f151" y="f176"/>
                </a:cubicBezTo>
                <a:cubicBezTo>
                  <a:pt x="f153" y="f121"/>
                  <a:pt x="f177" y="f156"/>
                  <a:pt x="f178" y="f177"/>
                </a:cubicBezTo>
                <a:cubicBezTo>
                  <a:pt x="f118" y="f178"/>
                  <a:pt x="f179" y="f179"/>
                  <a:pt x="f49" y="f50"/>
                </a:cubicBezTo>
                <a:cubicBezTo>
                  <a:pt x="f52" y="f114"/>
                  <a:pt x="f118" y="f112"/>
                  <a:pt x="f49" y="f45"/>
                </a:cubicBezTo>
                <a:cubicBezTo>
                  <a:pt x="f52" y="f43"/>
                  <a:pt x="f180" y="f43"/>
                  <a:pt x="f180" y="f181"/>
                </a:cubicBezTo>
                <a:cubicBezTo>
                  <a:pt x="f180" y="f41"/>
                  <a:pt x="f49" y="f71"/>
                  <a:pt x="f47" y="f182"/>
                </a:cubicBezTo>
                <a:cubicBezTo>
                  <a:pt x="f45" y="f182"/>
                  <a:pt x="f56" y="f59"/>
                  <a:pt x="f183" y="f32"/>
                </a:cubicBezTo>
                <a:cubicBezTo>
                  <a:pt x="f108" y="f184"/>
                  <a:pt x="f37" y="f185"/>
                  <a:pt x="f28" y="f21"/>
                </a:cubicBezTo>
                <a:cubicBezTo>
                  <a:pt x="f21" y="f186"/>
                  <a:pt x="f102" y="f18"/>
                  <a:pt x="f14" y="f187"/>
                </a:cubicBezTo>
                <a:cubicBezTo>
                  <a:pt x="f90" y="f188"/>
                  <a:pt x="f89" y="f95"/>
                  <a:pt x="f189" y="f10"/>
                </a:cubicBezTo>
                <a:cubicBezTo>
                  <a:pt x="f190" y="f191"/>
                  <a:pt x="f73" y="f92"/>
                  <a:pt x="f192" y="f7"/>
                </a:cubicBezTo>
                <a:cubicBezTo>
                  <a:pt x="f67" y="f98"/>
                  <a:pt x="f193" y="f7"/>
                  <a:pt x="f194" y="f92"/>
                </a:cubicBezTo>
                <a:cubicBezTo>
                  <a:pt x="f195" y="f90"/>
                  <a:pt x="f196" y="f197"/>
                  <a:pt x="f198" y="f5"/>
                </a:cubicBezTo>
                <a:cubicBezTo>
                  <a:pt x="f61" y="f191"/>
                  <a:pt x="f6" y="f7"/>
                  <a:pt x="f6" y="f7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03" name="Google Shape;212;p31">
            <a:extLst>
              <a:ext uri="{FF2B5EF4-FFF2-40B4-BE49-F238E27FC236}">
                <a16:creationId xmlns:a16="http://schemas.microsoft.com/office/drawing/2014/main" id="{AD465F0F-0BE0-FAAE-14F7-FAEC633E51CD}"/>
              </a:ext>
            </a:extLst>
          </p:cNvPr>
          <p:cNvSpPr/>
          <p:nvPr/>
        </p:nvSpPr>
        <p:spPr>
          <a:xfrm>
            <a:off x="2130323" y="3112699"/>
            <a:ext cx="91668" cy="89373"/>
          </a:xfrm>
          <a:custGeom>
            <a:avLst/>
            <a:gdLst>
              <a:gd name="f0" fmla="val w"/>
              <a:gd name="f1" fmla="val h"/>
              <a:gd name="f2" fmla="val 0"/>
              <a:gd name="f3" fmla="val 36"/>
              <a:gd name="f4" fmla="val 35"/>
              <a:gd name="f5" fmla="val 32"/>
              <a:gd name="f6" fmla="val 23"/>
              <a:gd name="f7" fmla="val 34"/>
              <a:gd name="f8" fmla="val 22"/>
              <a:gd name="f9" fmla="val 20"/>
              <a:gd name="f10" fmla="val 19"/>
              <a:gd name="f11" fmla="val 33"/>
              <a:gd name="f12" fmla="val 17"/>
              <a:gd name="f13" fmla="val 29"/>
              <a:gd name="f14" fmla="val 26"/>
              <a:gd name="f15" fmla="val 16"/>
              <a:gd name="f16" fmla="val 15"/>
              <a:gd name="f17" fmla="val 14"/>
              <a:gd name="f18" fmla="val 13"/>
              <a:gd name="f19" fmla="val 6"/>
              <a:gd name="f20" fmla="val 12"/>
              <a:gd name="f21" fmla="val 11"/>
              <a:gd name="f22" fmla="val 7"/>
              <a:gd name="f23" fmla="val 18"/>
              <a:gd name="f24" fmla="val 8"/>
              <a:gd name="f25" fmla="val 4"/>
              <a:gd name="f26" fmla="val 25"/>
              <a:gd name="f27" fmla="val 28"/>
              <a:gd name="f28" fmla="val 10"/>
              <a:gd name="f29" fmla="val 21"/>
              <a:gd name="f30" fmla="val 24"/>
              <a:gd name="f31" fmla="val 27"/>
              <a:gd name="f32" fmla="val 30"/>
              <a:gd name="f33" fmla="*/ f0 1 36"/>
              <a:gd name="f34" fmla="*/ f1 1 35"/>
              <a:gd name="f35" fmla="val f2"/>
              <a:gd name="f36" fmla="val f3"/>
              <a:gd name="f37" fmla="val f4"/>
              <a:gd name="f38" fmla="+- f37 0 f35"/>
              <a:gd name="f39" fmla="+- f36 0 f35"/>
              <a:gd name="f40" fmla="*/ f39 1 36"/>
              <a:gd name="f41" fmla="*/ f38 1 35"/>
              <a:gd name="f42" fmla="*/ f35 1 f40"/>
              <a:gd name="f43" fmla="*/ f36 1 f40"/>
              <a:gd name="f44" fmla="*/ f35 1 f41"/>
              <a:gd name="f45" fmla="*/ f37 1 f41"/>
              <a:gd name="f46" fmla="*/ f42 f33 1"/>
              <a:gd name="f47" fmla="*/ f43 f33 1"/>
              <a:gd name="f48" fmla="*/ f45 f34 1"/>
              <a:gd name="f49" fmla="*/ f44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6" t="f49" r="f47" b="f48"/>
            <a:pathLst>
              <a:path w="36" h="35">
                <a:moveTo>
                  <a:pt x="f5" y="f6"/>
                </a:moveTo>
                <a:cubicBezTo>
                  <a:pt x="f7" y="f8"/>
                  <a:pt x="f4" y="f9"/>
                  <a:pt x="f3" y="f10"/>
                </a:cubicBezTo>
                <a:cubicBezTo>
                  <a:pt x="f11" y="f9"/>
                  <a:pt x="f5" y="f10"/>
                  <a:pt x="f11" y="f12"/>
                </a:cubicBezTo>
                <a:cubicBezTo>
                  <a:pt x="f13" y="f12"/>
                  <a:pt x="f13" y="f12"/>
                  <a:pt x="f13" y="f12"/>
                </a:cubicBezTo>
                <a:cubicBezTo>
                  <a:pt x="f13" y="f2"/>
                  <a:pt x="f13" y="f2"/>
                  <a:pt x="f13" y="f2"/>
                </a:cubicBezTo>
                <a:cubicBezTo>
                  <a:pt x="f14" y="f2"/>
                  <a:pt x="f15" y="f2"/>
                  <a:pt x="f16" y="f2"/>
                </a:cubicBezTo>
                <a:cubicBezTo>
                  <a:pt x="f17" y="f2"/>
                  <a:pt x="f18" y="f19"/>
                  <a:pt x="f20" y="f19"/>
                </a:cubicBezTo>
                <a:cubicBezTo>
                  <a:pt x="f21" y="f22"/>
                  <a:pt x="f10" y="f20"/>
                  <a:pt x="f23" y="f16"/>
                </a:cubicBezTo>
                <a:cubicBezTo>
                  <a:pt x="f12" y="f12"/>
                  <a:pt x="f24" y="f15"/>
                  <a:pt x="f22" y="f15"/>
                </a:cubicBezTo>
                <a:cubicBezTo>
                  <a:pt x="f22" y="f15"/>
                  <a:pt x="f25" y="f9"/>
                  <a:pt x="f2" y="f26"/>
                </a:cubicBezTo>
                <a:cubicBezTo>
                  <a:pt x="f25" y="f27"/>
                  <a:pt x="f24" y="f5"/>
                  <a:pt x="f28" y="f11"/>
                </a:cubicBezTo>
                <a:cubicBezTo>
                  <a:pt x="f18" y="f4"/>
                  <a:pt x="f10" y="f11"/>
                  <a:pt x="f29" y="f4"/>
                </a:cubicBezTo>
                <a:cubicBezTo>
                  <a:pt x="f29" y="f4"/>
                  <a:pt x="f8" y="f4"/>
                  <a:pt x="f8" y="f4"/>
                </a:cubicBezTo>
                <a:cubicBezTo>
                  <a:pt x="f30" y="f11"/>
                  <a:pt x="f31" y="f32"/>
                  <a:pt x="f27" y="f32"/>
                </a:cubicBezTo>
                <a:cubicBezTo>
                  <a:pt x="f13" y="f32"/>
                  <a:pt x="f27" y="f14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04" name="Google Shape;213;p31">
            <a:extLst>
              <a:ext uri="{FF2B5EF4-FFF2-40B4-BE49-F238E27FC236}">
                <a16:creationId xmlns:a16="http://schemas.microsoft.com/office/drawing/2014/main" id="{02EC0887-CD2F-838D-FD0D-C392766B02C1}"/>
              </a:ext>
            </a:extLst>
          </p:cNvPr>
          <p:cNvSpPr/>
          <p:nvPr/>
        </p:nvSpPr>
        <p:spPr>
          <a:xfrm>
            <a:off x="2204737" y="3099614"/>
            <a:ext cx="28035" cy="56674"/>
          </a:xfrm>
          <a:custGeom>
            <a:avLst/>
            <a:gdLst>
              <a:gd name="f0" fmla="val w"/>
              <a:gd name="f1" fmla="val h"/>
              <a:gd name="f2" fmla="val 0"/>
              <a:gd name="f3" fmla="val 11"/>
              <a:gd name="f4" fmla="val 22"/>
              <a:gd name="f5" fmla="val 1"/>
              <a:gd name="f6" fmla="val 5"/>
              <a:gd name="f7" fmla="val 4"/>
              <a:gd name="f8" fmla="val 20"/>
              <a:gd name="f9" fmla="val 19"/>
              <a:gd name="f10" fmla="val 7"/>
              <a:gd name="f11" fmla="val 17"/>
              <a:gd name="f12" fmla="val 10"/>
              <a:gd name="f13" fmla="val 15"/>
              <a:gd name="f14" fmla="val 9"/>
              <a:gd name="f15" fmla="val 3"/>
              <a:gd name="f16" fmla="val 2"/>
              <a:gd name="f17" fmla="val 8"/>
              <a:gd name="f18" fmla="*/ f0 1 11"/>
              <a:gd name="f19" fmla="*/ f1 1 22"/>
              <a:gd name="f20" fmla="val f2"/>
              <a:gd name="f21" fmla="val f3"/>
              <a:gd name="f22" fmla="val f4"/>
              <a:gd name="f23" fmla="+- f22 0 f20"/>
              <a:gd name="f24" fmla="+- f21 0 f20"/>
              <a:gd name="f25" fmla="*/ f24 1 11"/>
              <a:gd name="f26" fmla="*/ f23 1 22"/>
              <a:gd name="f27" fmla="*/ f20 1 f25"/>
              <a:gd name="f28" fmla="*/ f21 1 f25"/>
              <a:gd name="f29" fmla="*/ f20 1 f26"/>
              <a:gd name="f30" fmla="*/ f22 1 f26"/>
              <a:gd name="f31" fmla="*/ f27 f18 1"/>
              <a:gd name="f32" fmla="*/ f28 f18 1"/>
              <a:gd name="f33" fmla="*/ f30 f19 1"/>
              <a:gd name="f34" fmla="*/ f29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11" h="22">
                <a:moveTo>
                  <a:pt x="f5" y="f6"/>
                </a:moveTo>
                <a:cubicBezTo>
                  <a:pt x="f5" y="f6"/>
                  <a:pt x="f5" y="f6"/>
                  <a:pt x="f2" y="f6"/>
                </a:cubicBezTo>
                <a:cubicBezTo>
                  <a:pt x="f2" y="f4"/>
                  <a:pt x="f2" y="f4"/>
                  <a:pt x="f2" y="f4"/>
                </a:cubicBezTo>
                <a:cubicBezTo>
                  <a:pt x="f7" y="f4"/>
                  <a:pt x="f7" y="f4"/>
                  <a:pt x="f7" y="f4"/>
                </a:cubicBezTo>
                <a:cubicBezTo>
                  <a:pt x="f7" y="f8"/>
                  <a:pt x="f6" y="f9"/>
                  <a:pt x="f10" y="f11"/>
                </a:cubicBezTo>
                <a:cubicBezTo>
                  <a:pt x="f12" y="f13"/>
                  <a:pt x="f6" y="f7"/>
                  <a:pt x="f14" y="f15"/>
                </a:cubicBezTo>
                <a:cubicBezTo>
                  <a:pt x="f14" y="f15"/>
                  <a:pt x="f12" y="f15"/>
                  <a:pt x="f3" y="f16"/>
                </a:cubicBezTo>
                <a:cubicBezTo>
                  <a:pt x="f14" y="f5"/>
                  <a:pt x="f17" y="f2"/>
                  <a:pt x="f10" y="f2"/>
                </a:cubicBezTo>
                <a:cubicBezTo>
                  <a:pt x="f6" y="f2"/>
                  <a:pt x="f16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05" name="Google Shape;214;p31">
            <a:extLst>
              <a:ext uri="{FF2B5EF4-FFF2-40B4-BE49-F238E27FC236}">
                <a16:creationId xmlns:a16="http://schemas.microsoft.com/office/drawing/2014/main" id="{41D6D605-5DA4-E3FB-96C3-ED3CFBEEB93A}"/>
              </a:ext>
            </a:extLst>
          </p:cNvPr>
          <p:cNvSpPr/>
          <p:nvPr/>
        </p:nvSpPr>
        <p:spPr>
          <a:xfrm>
            <a:off x="2518559" y="3058201"/>
            <a:ext cx="63623" cy="54498"/>
          </a:xfrm>
          <a:custGeom>
            <a:avLst/>
            <a:gdLst>
              <a:gd name="f0" fmla="val w"/>
              <a:gd name="f1" fmla="val h"/>
              <a:gd name="f2" fmla="val 0"/>
              <a:gd name="f3" fmla="val 25"/>
              <a:gd name="f4" fmla="val 21"/>
              <a:gd name="f5" fmla="val 12"/>
              <a:gd name="f6" fmla="val 2"/>
              <a:gd name="f7" fmla="val 8"/>
              <a:gd name="f8" fmla="val 4"/>
              <a:gd name="f9" fmla="val 18"/>
              <a:gd name="f10" fmla="val 10"/>
              <a:gd name="f11" fmla="val 13"/>
              <a:gd name="f12" fmla="val 17"/>
              <a:gd name="f13" fmla="val 3"/>
              <a:gd name="f14" fmla="val 1"/>
              <a:gd name="f15" fmla="val 16"/>
              <a:gd name="f16" fmla="val 6"/>
              <a:gd name="f17" fmla="val 19"/>
              <a:gd name="f18" fmla="val 24"/>
              <a:gd name="f19" fmla="val 20"/>
              <a:gd name="f20" fmla="val 15"/>
              <a:gd name="f21" fmla="*/ f0 1 25"/>
              <a:gd name="f22" fmla="*/ f1 1 21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25"/>
              <a:gd name="f29" fmla="*/ f26 1 21"/>
              <a:gd name="f30" fmla="*/ f23 1 f28"/>
              <a:gd name="f31" fmla="*/ f24 1 f28"/>
              <a:gd name="f32" fmla="*/ f23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25" h="21">
                <a:moveTo>
                  <a:pt x="f5" y="f6"/>
                </a:moveTo>
                <a:cubicBezTo>
                  <a:pt x="f7" y="f8"/>
                  <a:pt x="f9" y="f10"/>
                  <a:pt x="f9" y="f11"/>
                </a:cubicBezTo>
                <a:cubicBezTo>
                  <a:pt x="f9" y="f12"/>
                  <a:pt x="f13" y="f11"/>
                  <a:pt x="f14" y="f15"/>
                </a:cubicBezTo>
                <a:cubicBezTo>
                  <a:pt x="f2" y="f9"/>
                  <a:pt x="f16" y="f4"/>
                  <a:pt x="f5" y="f17"/>
                </a:cubicBezTo>
                <a:cubicBezTo>
                  <a:pt x="f12" y="f12"/>
                  <a:pt x="f4" y="f17"/>
                  <a:pt x="f18" y="f19"/>
                </a:cubicBezTo>
                <a:cubicBezTo>
                  <a:pt x="f18" y="f20"/>
                  <a:pt x="f3" y="f7"/>
                  <a:pt x="f3" y="f8"/>
                </a:cubicBezTo>
                <a:cubicBezTo>
                  <a:pt x="f4" y="f13"/>
                  <a:pt x="f20" y="f2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06" name="Google Shape;215;p31">
            <a:extLst>
              <a:ext uri="{FF2B5EF4-FFF2-40B4-BE49-F238E27FC236}">
                <a16:creationId xmlns:a16="http://schemas.microsoft.com/office/drawing/2014/main" id="{0AF6B509-29AD-E07B-43F4-D83EE6A0BC75}"/>
              </a:ext>
            </a:extLst>
          </p:cNvPr>
          <p:cNvSpPr/>
          <p:nvPr/>
        </p:nvSpPr>
        <p:spPr>
          <a:xfrm>
            <a:off x="2578955" y="3065827"/>
            <a:ext cx="72255" cy="49048"/>
          </a:xfrm>
          <a:custGeom>
            <a:avLst/>
            <a:gdLst>
              <a:gd name="f0" fmla="val w"/>
              <a:gd name="f1" fmla="val h"/>
              <a:gd name="f2" fmla="val 0"/>
              <a:gd name="f3" fmla="val 28"/>
              <a:gd name="f4" fmla="val 19"/>
              <a:gd name="f5" fmla="val 11"/>
              <a:gd name="f6" fmla="val 14"/>
              <a:gd name="f7" fmla="val 17"/>
              <a:gd name="f8" fmla="val 12"/>
              <a:gd name="f9" fmla="val 16"/>
              <a:gd name="f10" fmla="val 5"/>
              <a:gd name="f11" fmla="val 10"/>
              <a:gd name="f12" fmla="val 6"/>
              <a:gd name="f13" fmla="val 1"/>
              <a:gd name="f14" fmla="val 2"/>
              <a:gd name="f15" fmla="val 3"/>
              <a:gd name="f16" fmla="val 18"/>
              <a:gd name="f17" fmla="val 4"/>
              <a:gd name="f18" fmla="*/ f0 1 28"/>
              <a:gd name="f19" fmla="*/ f1 1 19"/>
              <a:gd name="f20" fmla="val f2"/>
              <a:gd name="f21" fmla="val f3"/>
              <a:gd name="f22" fmla="val f4"/>
              <a:gd name="f23" fmla="+- f22 0 f20"/>
              <a:gd name="f24" fmla="+- f21 0 f20"/>
              <a:gd name="f25" fmla="*/ f24 1 28"/>
              <a:gd name="f26" fmla="*/ f23 1 19"/>
              <a:gd name="f27" fmla="*/ f20 1 f25"/>
              <a:gd name="f28" fmla="*/ f21 1 f25"/>
              <a:gd name="f29" fmla="*/ f20 1 f26"/>
              <a:gd name="f30" fmla="*/ f22 1 f26"/>
              <a:gd name="f31" fmla="*/ f27 f18 1"/>
              <a:gd name="f32" fmla="*/ f28 f18 1"/>
              <a:gd name="f33" fmla="*/ f30 f19 1"/>
              <a:gd name="f34" fmla="*/ f29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8" h="19">
                <a:moveTo>
                  <a:pt x="f5" y="f6"/>
                </a:moveTo>
                <a:cubicBezTo>
                  <a:pt x="f7" y="f8"/>
                  <a:pt x="f3" y="f9"/>
                  <a:pt x="f3" y="f5"/>
                </a:cubicBezTo>
                <a:cubicBezTo>
                  <a:pt x="f3" y="f10"/>
                  <a:pt x="f11" y="f2"/>
                  <a:pt x="f12" y="f13"/>
                </a:cubicBezTo>
                <a:cubicBezTo>
                  <a:pt x="f10" y="f14"/>
                  <a:pt x="f15" y="f14"/>
                  <a:pt x="f13" y="f13"/>
                </a:cubicBezTo>
                <a:cubicBezTo>
                  <a:pt x="f13" y="f10"/>
                  <a:pt x="f2" y="f8"/>
                  <a:pt x="f2" y="f7"/>
                </a:cubicBezTo>
                <a:cubicBezTo>
                  <a:pt x="f2" y="f16"/>
                  <a:pt x="f2" y="f16"/>
                  <a:pt x="f2" y="f16"/>
                </a:cubicBezTo>
                <a:cubicBezTo>
                  <a:pt x="f15" y="f4"/>
                  <a:pt x="f17" y="f9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07" name="Google Shape;216;p31">
            <a:extLst>
              <a:ext uri="{FF2B5EF4-FFF2-40B4-BE49-F238E27FC236}">
                <a16:creationId xmlns:a16="http://schemas.microsoft.com/office/drawing/2014/main" id="{C73C9124-1F3E-3708-F9B8-BF98A134C0B8}"/>
              </a:ext>
            </a:extLst>
          </p:cNvPr>
          <p:cNvSpPr/>
          <p:nvPr/>
        </p:nvSpPr>
        <p:spPr>
          <a:xfrm>
            <a:off x="2242483" y="3177000"/>
            <a:ext cx="91668" cy="94823"/>
          </a:xfrm>
          <a:custGeom>
            <a:avLst/>
            <a:gdLst>
              <a:gd name="f0" fmla="val w"/>
              <a:gd name="f1" fmla="val h"/>
              <a:gd name="f2" fmla="val 0"/>
              <a:gd name="f3" fmla="val 36"/>
              <a:gd name="f4" fmla="val 37"/>
              <a:gd name="f5" fmla="val 19"/>
              <a:gd name="f6" fmla="val 34"/>
              <a:gd name="f7" fmla="val 21"/>
              <a:gd name="f8" fmla="val 35"/>
              <a:gd name="f9" fmla="val 25"/>
              <a:gd name="f10" fmla="val 27"/>
              <a:gd name="f11" fmla="val 28"/>
              <a:gd name="f12" fmla="val 30"/>
              <a:gd name="f13" fmla="val 32"/>
              <a:gd name="f14" fmla="val 31"/>
              <a:gd name="f15" fmla="val 29"/>
              <a:gd name="f16" fmla="val 24"/>
              <a:gd name="f17" fmla="val 20"/>
              <a:gd name="f18" fmla="val 12"/>
              <a:gd name="f19" fmla="val 9"/>
              <a:gd name="f20" fmla="val 7"/>
              <a:gd name="f21" fmla="val 6"/>
              <a:gd name="f22" fmla="val 1"/>
              <a:gd name="f23" fmla="val 4"/>
              <a:gd name="f24" fmla="val 26"/>
              <a:gd name="f25" fmla="val 18"/>
              <a:gd name="f26" fmla="val 2"/>
              <a:gd name="f27" fmla="val 17"/>
              <a:gd name="f28" fmla="val 5"/>
              <a:gd name="f29" fmla="val 13"/>
              <a:gd name="f30" fmla="val 8"/>
              <a:gd name="f31" fmla="val 3"/>
              <a:gd name="f32" fmla="val 10"/>
              <a:gd name="f33" fmla="val 14"/>
              <a:gd name="f34" fmla="val 15"/>
              <a:gd name="f35" fmla="val 23"/>
              <a:gd name="f36" fmla="val 11"/>
              <a:gd name="f37" fmla="val 33"/>
              <a:gd name="f38" fmla="val 16"/>
              <a:gd name="f39" fmla="*/ f0 1 36"/>
              <a:gd name="f40" fmla="*/ f1 1 37"/>
              <a:gd name="f41" fmla="val f2"/>
              <a:gd name="f42" fmla="val f3"/>
              <a:gd name="f43" fmla="val f4"/>
              <a:gd name="f44" fmla="+- f43 0 f41"/>
              <a:gd name="f45" fmla="+- f42 0 f41"/>
              <a:gd name="f46" fmla="*/ f45 1 36"/>
              <a:gd name="f47" fmla="*/ f44 1 37"/>
              <a:gd name="f48" fmla="*/ f41 1 f46"/>
              <a:gd name="f49" fmla="*/ f42 1 f46"/>
              <a:gd name="f50" fmla="*/ f41 1 f47"/>
              <a:gd name="f51" fmla="*/ f43 1 f47"/>
              <a:gd name="f52" fmla="*/ f48 f39 1"/>
              <a:gd name="f53" fmla="*/ f49 f39 1"/>
              <a:gd name="f54" fmla="*/ f51 f40 1"/>
              <a:gd name="f55" fmla="*/ f5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55" r="f53" b="f54"/>
            <a:pathLst>
              <a:path w="36" h="37">
                <a:moveTo>
                  <a:pt x="f5" y="f6"/>
                </a:moveTo>
                <a:cubicBezTo>
                  <a:pt x="f7" y="f8"/>
                  <a:pt x="f9" y="f6"/>
                  <a:pt x="f10" y="f3"/>
                </a:cubicBezTo>
                <a:cubicBezTo>
                  <a:pt x="f11" y="f4"/>
                  <a:pt x="f12" y="f4"/>
                  <a:pt x="f13" y="f3"/>
                </a:cubicBezTo>
                <a:cubicBezTo>
                  <a:pt x="f14" y="f3"/>
                  <a:pt x="f14" y="f8"/>
                  <a:pt x="f12" y="f8"/>
                </a:cubicBezTo>
                <a:cubicBezTo>
                  <a:pt x="f15" y="f13"/>
                  <a:pt x="f14" y="f10"/>
                  <a:pt x="f13" y="f16"/>
                </a:cubicBezTo>
                <a:cubicBezTo>
                  <a:pt x="f6" y="f17"/>
                  <a:pt x="f14" y="f18"/>
                  <a:pt x="f6" y="f19"/>
                </a:cubicBezTo>
                <a:cubicBezTo>
                  <a:pt x="f3" y="f20"/>
                  <a:pt x="f6" y="f21"/>
                  <a:pt x="f8" y="f22"/>
                </a:cubicBezTo>
                <a:cubicBezTo>
                  <a:pt x="f8" y="f2"/>
                  <a:pt x="f8" y="f2"/>
                  <a:pt x="f8" y="f2"/>
                </a:cubicBezTo>
                <a:cubicBezTo>
                  <a:pt x="f14" y="f2"/>
                  <a:pt x="f10" y="f23"/>
                  <a:pt x="f24" y="f23"/>
                </a:cubicBezTo>
                <a:cubicBezTo>
                  <a:pt x="f16" y="f23"/>
                  <a:pt x="f25" y="f26"/>
                  <a:pt x="f27" y="f28"/>
                </a:cubicBezTo>
                <a:cubicBezTo>
                  <a:pt x="f27" y="f19"/>
                  <a:pt x="f29" y="f19"/>
                  <a:pt x="f30" y="f19"/>
                </a:cubicBezTo>
                <a:cubicBezTo>
                  <a:pt x="f31" y="f32"/>
                  <a:pt x="f21" y="f33"/>
                  <a:pt x="f21" y="f34"/>
                </a:cubicBezTo>
                <a:cubicBezTo>
                  <a:pt x="f28" y="f34"/>
                  <a:pt x="f31" y="f27"/>
                  <a:pt x="f31" y="f27"/>
                </a:cubicBezTo>
                <a:cubicBezTo>
                  <a:pt x="f2" y="f25"/>
                  <a:pt x="f2" y="f25"/>
                  <a:pt x="f2" y="f25"/>
                </a:cubicBezTo>
                <a:cubicBezTo>
                  <a:pt x="f2" y="f5"/>
                  <a:pt x="f2" y="f17"/>
                  <a:pt x="f22" y="f7"/>
                </a:cubicBezTo>
                <a:cubicBezTo>
                  <a:pt x="f23" y="f35"/>
                  <a:pt x="f30" y="f15"/>
                  <a:pt x="f36" y="f14"/>
                </a:cubicBezTo>
                <a:cubicBezTo>
                  <a:pt x="f29" y="f13"/>
                  <a:pt x="f33" y="f37"/>
                  <a:pt x="f33" y="f6"/>
                </a:cubicBezTo>
                <a:cubicBezTo>
                  <a:pt x="f38" y="f6"/>
                  <a:pt x="f2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08" name="Google Shape;217;p31">
            <a:extLst>
              <a:ext uri="{FF2B5EF4-FFF2-40B4-BE49-F238E27FC236}">
                <a16:creationId xmlns:a16="http://schemas.microsoft.com/office/drawing/2014/main" id="{515338F1-73CF-9394-76BA-A1E5ECDF7D1C}"/>
              </a:ext>
            </a:extLst>
          </p:cNvPr>
          <p:cNvSpPr/>
          <p:nvPr/>
        </p:nvSpPr>
        <p:spPr>
          <a:xfrm>
            <a:off x="2531498" y="3393905"/>
            <a:ext cx="856280" cy="885047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336"/>
              <a:gd name="f5" fmla="val 343"/>
              <a:gd name="f6" fmla="val 178"/>
              <a:gd name="f7" fmla="val 339"/>
              <a:gd name="f8" fmla="val 184"/>
              <a:gd name="f9" fmla="val 335"/>
              <a:gd name="f10" fmla="val 182"/>
              <a:gd name="f11" fmla="val 333"/>
              <a:gd name="f12" fmla="val 185"/>
              <a:gd name="f13" fmla="val 328"/>
              <a:gd name="f14" fmla="val 187"/>
              <a:gd name="f15" fmla="val 324"/>
              <a:gd name="f16" fmla="val 322"/>
              <a:gd name="f17" fmla="val 189"/>
              <a:gd name="f18" fmla="val 318"/>
              <a:gd name="f19" fmla="val 193"/>
              <a:gd name="f20" fmla="val 314"/>
              <a:gd name="f21" fmla="val 188"/>
              <a:gd name="f22" fmla="val 312"/>
              <a:gd name="f23" fmla="val 194"/>
              <a:gd name="f24" fmla="val 309"/>
              <a:gd name="f25" fmla="val 199"/>
              <a:gd name="f26" fmla="val 307"/>
              <a:gd name="f27" fmla="val 198"/>
              <a:gd name="f28" fmla="val 311"/>
              <a:gd name="f29" fmla="val 317"/>
              <a:gd name="f30" fmla="val 190"/>
              <a:gd name="f31" fmla="val 320"/>
              <a:gd name="f32" fmla="val 200"/>
              <a:gd name="f33" fmla="val 316"/>
              <a:gd name="f34" fmla="val 202"/>
              <a:gd name="f35" fmla="val 310"/>
              <a:gd name="f36" fmla="val 205"/>
              <a:gd name="f37" fmla="val 303"/>
              <a:gd name="f38" fmla="val 208"/>
              <a:gd name="f39" fmla="val 297"/>
              <a:gd name="f40" fmla="val 211"/>
              <a:gd name="f41" fmla="val 295"/>
              <a:gd name="f42" fmla="val 214"/>
              <a:gd name="f43" fmla="val 294"/>
              <a:gd name="f44" fmla="val 216"/>
              <a:gd name="f45" fmla="val 287"/>
              <a:gd name="f46" fmla="val 282"/>
              <a:gd name="f47" fmla="val 277"/>
              <a:gd name="f48" fmla="val 273"/>
              <a:gd name="f49" fmla="val 270"/>
              <a:gd name="f50" fmla="val 218"/>
              <a:gd name="f51" fmla="val 266"/>
              <a:gd name="f52" fmla="val 263"/>
              <a:gd name="f53" fmla="val 219"/>
              <a:gd name="f54" fmla="val 222"/>
              <a:gd name="f55" fmla="val 225"/>
              <a:gd name="f56" fmla="val 260"/>
              <a:gd name="f57" fmla="val 230"/>
              <a:gd name="f58" fmla="val 255"/>
              <a:gd name="f59" fmla="val 234"/>
              <a:gd name="f60" fmla="val 251"/>
              <a:gd name="f61" fmla="val 236"/>
              <a:gd name="f62" fmla="val 241"/>
              <a:gd name="f63" fmla="val 245"/>
              <a:gd name="f64" fmla="val 250"/>
              <a:gd name="f65" fmla="val 242"/>
              <a:gd name="f66" fmla="val 249"/>
              <a:gd name="f67" fmla="val 248"/>
              <a:gd name="f68" fmla="val 247"/>
              <a:gd name="f69" fmla="val 252"/>
              <a:gd name="f70" fmla="val 243"/>
              <a:gd name="f71" fmla="val 254"/>
              <a:gd name="f72" fmla="val 261"/>
              <a:gd name="f73" fmla="val 238"/>
              <a:gd name="f74" fmla="val 275"/>
              <a:gd name="f75" fmla="val 278"/>
              <a:gd name="f76" fmla="val 281"/>
              <a:gd name="f77" fmla="val 235"/>
              <a:gd name="f78" fmla="val 231"/>
              <a:gd name="f79" fmla="val 227"/>
              <a:gd name="f80" fmla="val 283"/>
              <a:gd name="f81" fmla="val 285"/>
              <a:gd name="f82" fmla="val 224"/>
              <a:gd name="f83" fmla="val 288"/>
              <a:gd name="f84" fmla="val 289"/>
              <a:gd name="f85" fmla="val 213"/>
              <a:gd name="f86" fmla="val 292"/>
              <a:gd name="f87" fmla="val 215"/>
              <a:gd name="f88" fmla="val 293"/>
              <a:gd name="f89" fmla="val 204"/>
              <a:gd name="f90" fmla="val 201"/>
              <a:gd name="f91" fmla="val 296"/>
              <a:gd name="f92" fmla="val 196"/>
              <a:gd name="f93" fmla="val 298"/>
              <a:gd name="f94" fmla="val 192"/>
              <a:gd name="f95" fmla="val 186"/>
              <a:gd name="f96" fmla="val 300"/>
              <a:gd name="f97" fmla="val 175"/>
              <a:gd name="f98" fmla="val 170"/>
              <a:gd name="f99" fmla="val 164"/>
              <a:gd name="f100" fmla="val 159"/>
              <a:gd name="f101" fmla="val 157"/>
              <a:gd name="f102" fmla="val 302"/>
              <a:gd name="f103" fmla="val 156"/>
              <a:gd name="f104" fmla="val 301"/>
              <a:gd name="f105" fmla="val 155"/>
              <a:gd name="f106" fmla="val 299"/>
              <a:gd name="f107" fmla="val 154"/>
              <a:gd name="f108" fmla="val 153"/>
              <a:gd name="f109" fmla="val 151"/>
              <a:gd name="f110" fmla="val 152"/>
              <a:gd name="f111" fmla="val 304"/>
              <a:gd name="f112" fmla="val 306"/>
              <a:gd name="f113" fmla="val 145"/>
              <a:gd name="f114" fmla="val 313"/>
              <a:gd name="f115" fmla="val 140"/>
              <a:gd name="f116" fmla="val 315"/>
              <a:gd name="f117" fmla="val 135"/>
              <a:gd name="f118" fmla="val 321"/>
              <a:gd name="f119" fmla="val 134"/>
              <a:gd name="f120" fmla="val 323"/>
              <a:gd name="f121" fmla="val 133"/>
              <a:gd name="f122" fmla="val 329"/>
              <a:gd name="f123" fmla="val 126"/>
              <a:gd name="f124" fmla="val 117"/>
              <a:gd name="f125" fmla="val 108"/>
              <a:gd name="f126" fmla="val 332"/>
              <a:gd name="f127" fmla="val 99"/>
              <a:gd name="f128" fmla="val 331"/>
              <a:gd name="f129" fmla="val 93"/>
              <a:gd name="f130" fmla="val 86"/>
              <a:gd name="f131" fmla="val 327"/>
              <a:gd name="f132" fmla="val 88"/>
              <a:gd name="f133" fmla="val 87"/>
              <a:gd name="f134" fmla="val 77"/>
              <a:gd name="f135" fmla="val 67"/>
              <a:gd name="f136" fmla="val 68"/>
              <a:gd name="f137" fmla="val 279"/>
              <a:gd name="f138" fmla="val 69"/>
              <a:gd name="f139" fmla="val 71"/>
              <a:gd name="f140" fmla="val 66"/>
              <a:gd name="f141" fmla="val 262"/>
              <a:gd name="f142" fmla="val 258"/>
              <a:gd name="f143" fmla="val 65"/>
              <a:gd name="f144" fmla="val 70"/>
              <a:gd name="f145" fmla="val 72"/>
              <a:gd name="f146" fmla="val 253"/>
              <a:gd name="f147" fmla="val 63"/>
              <a:gd name="f148" fmla="val 59"/>
              <a:gd name="f149" fmla="val 54"/>
              <a:gd name="f150" fmla="val 233"/>
              <a:gd name="f151" fmla="val 51"/>
              <a:gd name="f152" fmla="val 48"/>
              <a:gd name="f153" fmla="val 221"/>
              <a:gd name="f154" fmla="val 49"/>
              <a:gd name="f155" fmla="val 55"/>
              <a:gd name="f156" fmla="val 60"/>
              <a:gd name="f157" fmla="val 217"/>
              <a:gd name="f158" fmla="val 53"/>
              <a:gd name="f159" fmla="val 212"/>
              <a:gd name="f160" fmla="val 207"/>
              <a:gd name="f161" fmla="val 61"/>
              <a:gd name="f162" fmla="val 57"/>
              <a:gd name="f163" fmla="val 46"/>
              <a:gd name="f164" fmla="val 43"/>
              <a:gd name="f165" fmla="val 45"/>
              <a:gd name="f166" fmla="val 47"/>
              <a:gd name="f167" fmla="val 195"/>
              <a:gd name="f168" fmla="val 44"/>
              <a:gd name="f169" fmla="val 38"/>
              <a:gd name="f170" fmla="val 206"/>
              <a:gd name="f171" fmla="val 34"/>
              <a:gd name="f172" fmla="val 30"/>
              <a:gd name="f173" fmla="val 29"/>
              <a:gd name="f174" fmla="val 25"/>
              <a:gd name="f175" fmla="val 21"/>
              <a:gd name="f176" fmla="val 11"/>
              <a:gd name="f177" fmla="val 9"/>
              <a:gd name="f178" fmla="val 12"/>
              <a:gd name="f179" fmla="val 18"/>
              <a:gd name="f180" fmla="val 183"/>
              <a:gd name="f181" fmla="val 22"/>
              <a:gd name="f182" fmla="val 181"/>
              <a:gd name="f183" fmla="val 28"/>
              <a:gd name="f184" fmla="val 179"/>
              <a:gd name="f185" fmla="val 174"/>
              <a:gd name="f186" fmla="val 26"/>
              <a:gd name="f187" fmla="val 169"/>
              <a:gd name="f188" fmla="val 167"/>
              <a:gd name="f189" fmla="val 166"/>
              <a:gd name="f190" fmla="val 24"/>
              <a:gd name="f191" fmla="val 165"/>
              <a:gd name="f192" fmla="val 160"/>
              <a:gd name="f193" fmla="val 23"/>
              <a:gd name="f194" fmla="val 27"/>
              <a:gd name="f195" fmla="val 143"/>
              <a:gd name="f196" fmla="val 141"/>
              <a:gd name="f197" fmla="val 31"/>
              <a:gd name="f198" fmla="val 139"/>
              <a:gd name="f199" fmla="val 138"/>
              <a:gd name="f200" fmla="val 32"/>
              <a:gd name="f201" fmla="val 132"/>
              <a:gd name="f202" fmla="val 129"/>
              <a:gd name="f203" fmla="val 124"/>
              <a:gd name="f204" fmla="val 119"/>
              <a:gd name="f205" fmla="val 120"/>
              <a:gd name="f206" fmla="val 16"/>
              <a:gd name="f207" fmla="val 122"/>
              <a:gd name="f208" fmla="val 14"/>
              <a:gd name="f209" fmla="val 13"/>
              <a:gd name="f210" fmla="val 121"/>
              <a:gd name="f211" fmla="val 7"/>
              <a:gd name="f212" fmla="val 6"/>
              <a:gd name="f213" fmla="val 1"/>
              <a:gd name="f214" fmla="val 118"/>
              <a:gd name="f215" fmla="val 114"/>
              <a:gd name="f216" fmla="val 115"/>
              <a:gd name="f217" fmla="val 4"/>
              <a:gd name="f218" fmla="val 113"/>
              <a:gd name="f219" fmla="val 5"/>
              <a:gd name="f220" fmla="val 110"/>
              <a:gd name="f221" fmla="val 105"/>
              <a:gd name="f222" fmla="val 10"/>
              <a:gd name="f223" fmla="val 102"/>
              <a:gd name="f224" fmla="val 100"/>
              <a:gd name="f225" fmla="val 96"/>
              <a:gd name="f226" fmla="val 15"/>
              <a:gd name="f227" fmla="val 94"/>
              <a:gd name="f228" fmla="val 84"/>
              <a:gd name="f229" fmla="val 8"/>
              <a:gd name="f230" fmla="val 80"/>
              <a:gd name="f231" fmla="val 83"/>
              <a:gd name="f232" fmla="val 17"/>
              <a:gd name="f233" fmla="val 20"/>
              <a:gd name="f234" fmla="val 19"/>
              <a:gd name="f235" fmla="val 90"/>
              <a:gd name="f236" fmla="val 92"/>
              <a:gd name="f237" fmla="val 89"/>
              <a:gd name="f238" fmla="val 85"/>
              <a:gd name="f239" fmla="val 81"/>
              <a:gd name="f240" fmla="val 79"/>
              <a:gd name="f241" fmla="val 76"/>
              <a:gd name="f242" fmla="val 36"/>
              <a:gd name="f243" fmla="val 74"/>
              <a:gd name="f244" fmla="val 73"/>
              <a:gd name="f245" fmla="val 37"/>
              <a:gd name="f246" fmla="val 39"/>
              <a:gd name="f247" fmla="val 35"/>
              <a:gd name="f248" fmla="val 40"/>
              <a:gd name="f249" fmla="val 41"/>
              <a:gd name="f250" fmla="val 52"/>
              <a:gd name="f251" fmla="val 78"/>
              <a:gd name="f252" fmla="val 97"/>
              <a:gd name="f253" fmla="val 3"/>
              <a:gd name="f254" fmla="val 104"/>
              <a:gd name="f255" fmla="val 2"/>
              <a:gd name="f256" fmla="val 107"/>
              <a:gd name="f257" fmla="val 109"/>
              <a:gd name="f258" fmla="val 112"/>
              <a:gd name="f259" fmla="val 125"/>
              <a:gd name="f260" fmla="val 130"/>
              <a:gd name="f261" fmla="val 131"/>
              <a:gd name="f262" fmla="val 128"/>
              <a:gd name="f263" fmla="val 42"/>
              <a:gd name="f264" fmla="val 137"/>
              <a:gd name="f265" fmla="val 56"/>
              <a:gd name="f266" fmla="val 75"/>
              <a:gd name="f267" fmla="val 127"/>
              <a:gd name="f268" fmla="val 146"/>
              <a:gd name="f269" fmla="val 150"/>
              <a:gd name="f270" fmla="val 91"/>
              <a:gd name="f271" fmla="val 103"/>
              <a:gd name="f272" fmla="val 162"/>
              <a:gd name="f273" fmla="val 111"/>
              <a:gd name="f274" fmla="val 161"/>
              <a:gd name="f275" fmla="val 163"/>
              <a:gd name="f276" fmla="val 116"/>
              <a:gd name="f277" fmla="val 172"/>
              <a:gd name="f278" fmla="val 173"/>
              <a:gd name="f279" fmla="val 177"/>
              <a:gd name="f280" fmla="val 197"/>
              <a:gd name="f281" fmla="val 210"/>
              <a:gd name="f282" fmla="val 136"/>
              <a:gd name="f283" fmla="val 223"/>
              <a:gd name="f284" fmla="val 229"/>
              <a:gd name="f285" fmla="val 142"/>
              <a:gd name="f286" fmla="val 148"/>
              <a:gd name="f287" fmla="val 147"/>
              <a:gd name="f288" fmla="val 237"/>
              <a:gd name="f289" fmla="val 149"/>
              <a:gd name="f290" fmla="val 240"/>
              <a:gd name="f291" fmla="val 246"/>
              <a:gd name="f292" fmla="val 158"/>
              <a:gd name="f293" fmla="val 171"/>
              <a:gd name="f294" fmla="val 267"/>
              <a:gd name="f295" fmla="val 144"/>
              <a:gd name="f296" fmla="val 308"/>
              <a:gd name="f297" fmla="val 319"/>
              <a:gd name="f298" fmla="val 168"/>
              <a:gd name="f299" fmla="val 325"/>
              <a:gd name="f300" fmla="val 326"/>
              <a:gd name="f301" fmla="val 330"/>
              <a:gd name="f302" fmla="val 338"/>
              <a:gd name="f303" fmla="val 176"/>
              <a:gd name="f304" fmla="val 341"/>
              <a:gd name="f305" fmla="val 340"/>
              <a:gd name="f306" fmla="*/ f1 1 336"/>
              <a:gd name="f307" fmla="*/ f2 1 343"/>
              <a:gd name="f308" fmla="val f3"/>
              <a:gd name="f309" fmla="val f4"/>
              <a:gd name="f310" fmla="val f5"/>
              <a:gd name="f311" fmla="+- f310 0 f308"/>
              <a:gd name="f312" fmla="+- f309 0 f308"/>
              <a:gd name="f313" fmla="*/ f312 1 336"/>
              <a:gd name="f314" fmla="*/ f311 1 343"/>
              <a:gd name="f315" fmla="*/ f308 1 f313"/>
              <a:gd name="f316" fmla="*/ f309 1 f313"/>
              <a:gd name="f317" fmla="*/ f308 1 f314"/>
              <a:gd name="f318" fmla="*/ f310 1 f314"/>
              <a:gd name="f319" fmla="*/ f315 f306 1"/>
              <a:gd name="f320" fmla="*/ f316 f306 1"/>
              <a:gd name="f321" fmla="*/ f318 f307 1"/>
              <a:gd name="f322" fmla="*/ f317 f30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9" t="f322" r="f320" b="f321"/>
            <a:pathLst>
              <a:path w="336" h="343">
                <a:moveTo>
                  <a:pt x="f6" y="f7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2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3" y="f29"/>
                </a:cubicBezTo>
                <a:cubicBezTo>
                  <a:pt x="f30" y="f16"/>
                  <a:pt x="f17" y="f15"/>
                  <a:pt x="f23" y="f31"/>
                </a:cubicBezTo>
                <a:cubicBezTo>
                  <a:pt x="f32" y="f33"/>
                  <a:pt x="f34" y="f35"/>
                  <a:pt x="f36" y="f37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3"/>
                  <a:pt x="f44" y="f45"/>
                  <a:pt x="f44" y="f46"/>
                </a:cubicBezTo>
                <a:cubicBezTo>
                  <a:pt x="f44" y="f47"/>
                  <a:pt x="f42" y="f48"/>
                  <a:pt x="f44" y="f49"/>
                </a:cubicBezTo>
                <a:cubicBezTo>
                  <a:pt x="f50" y="f51"/>
                  <a:pt x="f44" y="f52"/>
                  <a:pt x="f53" y="f52"/>
                </a:cubicBezTo>
                <a:cubicBezTo>
                  <a:pt x="f54" y="f52"/>
                  <a:pt x="f55" y="f56"/>
                  <a:pt x="f57" y="f58"/>
                </a:cubicBezTo>
                <a:cubicBezTo>
                  <a:pt x="f59" y="f60"/>
                  <a:pt x="f61" y="f60"/>
                  <a:pt x="f62" y="f60"/>
                </a:cubicBezTo>
                <a:cubicBezTo>
                  <a:pt x="f63" y="f64"/>
                  <a:pt x="f65" y="f66"/>
                  <a:pt x="f63" y="f67"/>
                </a:cubicBezTo>
                <a:cubicBezTo>
                  <a:pt x="f67" y="f68"/>
                  <a:pt x="f64" y="f63"/>
                  <a:pt x="f69" y="f70"/>
                </a:cubicBezTo>
                <a:cubicBezTo>
                  <a:pt x="f71" y="f62"/>
                  <a:pt x="f72" y="f70"/>
                  <a:pt x="f51" y="f70"/>
                </a:cubicBezTo>
                <a:cubicBezTo>
                  <a:pt x="f49" y="f70"/>
                  <a:pt x="f48" y="f70"/>
                  <a:pt x="f48" y="f62"/>
                </a:cubicBezTo>
                <a:cubicBezTo>
                  <a:pt x="f48" y="f73"/>
                  <a:pt x="f74" y="f61"/>
                  <a:pt x="f75" y="f61"/>
                </a:cubicBezTo>
                <a:cubicBezTo>
                  <a:pt x="f76" y="f61"/>
                  <a:pt x="f46" y="f77"/>
                  <a:pt x="f46" y="f78"/>
                </a:cubicBezTo>
                <a:cubicBezTo>
                  <a:pt x="f46" y="f79"/>
                  <a:pt x="f80" y="f55"/>
                  <a:pt x="f81" y="f82"/>
                </a:cubicBezTo>
                <a:cubicBezTo>
                  <a:pt x="f45" y="f54"/>
                  <a:pt x="f83" y="f50"/>
                  <a:pt x="f83" y="f44"/>
                </a:cubicBezTo>
                <a:cubicBezTo>
                  <a:pt x="f84" y="f85"/>
                  <a:pt x="f86" y="f87"/>
                  <a:pt x="f86" y="f40"/>
                </a:cubicBezTo>
                <a:cubicBezTo>
                  <a:pt x="f86" y="f38"/>
                  <a:pt x="f88" y="f89"/>
                  <a:pt x="f88" y="f90"/>
                </a:cubicBezTo>
                <a:cubicBezTo>
                  <a:pt x="f88" y="f27"/>
                  <a:pt x="f91" y="f27"/>
                  <a:pt x="f39" y="f92"/>
                </a:cubicBezTo>
                <a:cubicBezTo>
                  <a:pt x="f93" y="f23"/>
                  <a:pt x="f91" y="f94"/>
                  <a:pt x="f93" y="f95"/>
                </a:cubicBezTo>
                <a:cubicBezTo>
                  <a:pt x="f96" y="f0"/>
                  <a:pt x="f93" y="f97"/>
                  <a:pt x="f93" y="f98"/>
                </a:cubicBezTo>
                <a:cubicBezTo>
                  <a:pt x="f93" y="f99"/>
                  <a:pt x="f93" y="f100"/>
                  <a:pt x="f96" y="f101"/>
                </a:cubicBezTo>
                <a:cubicBezTo>
                  <a:pt x="f102" y="f103"/>
                  <a:pt x="f104" y="f105"/>
                  <a:pt x="f106" y="f107"/>
                </a:cubicBezTo>
                <a:cubicBezTo>
                  <a:pt x="f93" y="f108"/>
                  <a:pt x="f96" y="f109"/>
                  <a:pt x="f104" y="f109"/>
                </a:cubicBezTo>
                <a:cubicBezTo>
                  <a:pt x="f102" y="f110"/>
                  <a:pt x="f111" y="f105"/>
                  <a:pt x="f112" y="f108"/>
                </a:cubicBezTo>
                <a:cubicBezTo>
                  <a:pt x="f24" y="f110"/>
                  <a:pt x="f28" y="f113"/>
                  <a:pt x="f114" y="f115"/>
                </a:cubicBezTo>
                <a:cubicBezTo>
                  <a:pt x="f116" y="f117"/>
                  <a:pt x="f18" y="f117"/>
                  <a:pt x="f118" y="f119"/>
                </a:cubicBezTo>
                <a:cubicBezTo>
                  <a:pt x="f120" y="f121"/>
                  <a:pt x="f122" y="f123"/>
                  <a:pt x="f11" y="f124"/>
                </a:cubicBezTo>
                <a:cubicBezTo>
                  <a:pt x="f4" y="f125"/>
                  <a:pt x="f126" y="f127"/>
                  <a:pt x="f128" y="f129"/>
                </a:cubicBezTo>
                <a:cubicBezTo>
                  <a:pt x="f122" y="f130"/>
                  <a:pt x="f131" y="f132"/>
                  <a:pt x="f15" y="f132"/>
                </a:cubicBezTo>
                <a:cubicBezTo>
                  <a:pt x="f31" y="f132"/>
                  <a:pt x="f114" y="f133"/>
                  <a:pt x="f37" y="f134"/>
                </a:cubicBezTo>
                <a:cubicBezTo>
                  <a:pt x="f43" y="f135"/>
                  <a:pt x="f81" y="f136"/>
                  <a:pt x="f137" y="f138"/>
                </a:cubicBezTo>
                <a:cubicBezTo>
                  <a:pt x="f48" y="f139"/>
                  <a:pt x="f51" y="f140"/>
                  <a:pt x="f141" y="f140"/>
                </a:cubicBezTo>
                <a:cubicBezTo>
                  <a:pt x="f142" y="f143"/>
                  <a:pt x="f71" y="f144"/>
                  <a:pt x="f60" y="f139"/>
                </a:cubicBezTo>
                <a:cubicBezTo>
                  <a:pt x="f67" y="f145"/>
                  <a:pt x="f146" y="f140"/>
                  <a:pt x="f146" y="f147"/>
                </a:cubicBezTo>
                <a:cubicBezTo>
                  <a:pt x="f146" y="f148"/>
                  <a:pt x="f65" y="f149"/>
                  <a:pt x="f150" y="f151"/>
                </a:cubicBezTo>
                <a:cubicBezTo>
                  <a:pt x="f55" y="f152"/>
                  <a:pt x="f153" y="f154"/>
                  <a:pt x="f153" y="f155"/>
                </a:cubicBezTo>
                <a:cubicBezTo>
                  <a:pt x="f153" y="f156"/>
                  <a:pt x="f157" y="f158"/>
                  <a:pt x="f87" y="f148"/>
                </a:cubicBezTo>
                <a:cubicBezTo>
                  <a:pt x="f159" y="f143"/>
                  <a:pt x="f160" y="f161"/>
                  <a:pt x="f40" y="f148"/>
                </a:cubicBezTo>
                <a:cubicBezTo>
                  <a:pt x="f42" y="f162"/>
                  <a:pt x="f157" y="f158"/>
                  <a:pt x="f50" y="f154"/>
                </a:cubicBezTo>
                <a:cubicBezTo>
                  <a:pt x="f53" y="f163"/>
                  <a:pt x="f36" y="f164"/>
                  <a:pt x="f90" y="f165"/>
                </a:cubicBezTo>
                <a:cubicBezTo>
                  <a:pt x="f92" y="f166"/>
                  <a:pt x="f25" y="f158"/>
                  <a:pt x="f167" y="f151"/>
                </a:cubicBezTo>
                <a:cubicBezTo>
                  <a:pt x="f94" y="f154"/>
                  <a:pt x="f167" y="f168"/>
                  <a:pt x="f27" y="f168"/>
                </a:cubicBezTo>
                <a:cubicBezTo>
                  <a:pt x="f90" y="f165"/>
                  <a:pt x="f89" y="f169"/>
                  <a:pt x="f170" y="f171"/>
                </a:cubicBezTo>
                <a:cubicBezTo>
                  <a:pt x="f38" y="f172"/>
                  <a:pt x="f34" y="f173"/>
                  <a:pt x="f25" y="f174"/>
                </a:cubicBezTo>
                <a:cubicBezTo>
                  <a:pt x="f92" y="f175"/>
                  <a:pt x="f92" y="f176"/>
                  <a:pt x="f19" y="f177"/>
                </a:cubicBezTo>
                <a:cubicBezTo>
                  <a:pt x="f17" y="f178"/>
                  <a:pt x="f12" y="f179"/>
                  <a:pt x="f180" y="f181"/>
                </a:cubicBezTo>
                <a:cubicBezTo>
                  <a:pt x="f182" y="f183"/>
                  <a:pt x="f184" y="f174"/>
                  <a:pt x="f185" y="f186"/>
                </a:cubicBezTo>
                <a:cubicBezTo>
                  <a:pt x="f187" y="f183"/>
                  <a:pt x="f188" y="f186"/>
                  <a:pt x="f189" y="f190"/>
                </a:cubicBezTo>
                <a:cubicBezTo>
                  <a:pt x="f191" y="f181"/>
                  <a:pt x="f192" y="f190"/>
                  <a:pt x="f101" y="f193"/>
                </a:cubicBezTo>
                <a:cubicBezTo>
                  <a:pt x="f108" y="f193"/>
                  <a:pt x="f105" y="f194"/>
                  <a:pt x="f108" y="f173"/>
                </a:cubicBezTo>
                <a:cubicBezTo>
                  <a:pt x="f109" y="f172"/>
                  <a:pt x="f113" y="f186"/>
                  <a:pt x="f195" y="f183"/>
                </a:cubicBezTo>
                <a:cubicBezTo>
                  <a:pt x="f196" y="f197"/>
                  <a:pt x="f115" y="f183"/>
                  <a:pt x="f198" y="f172"/>
                </a:cubicBezTo>
                <a:cubicBezTo>
                  <a:pt x="f199" y="f200"/>
                  <a:pt x="f119" y="f197"/>
                  <a:pt x="f121" y="f200"/>
                </a:cubicBezTo>
                <a:cubicBezTo>
                  <a:pt x="f201" y="f171"/>
                  <a:pt x="f202" y="f171"/>
                  <a:pt x="f203" y="f173"/>
                </a:cubicBezTo>
                <a:cubicBezTo>
                  <a:pt x="f204" y="f190"/>
                  <a:pt x="f205" y="f206"/>
                  <a:pt x="f207" y="f208"/>
                </a:cubicBezTo>
                <a:cubicBezTo>
                  <a:pt x="f203" y="f209"/>
                  <a:pt x="f203" y="f177"/>
                  <a:pt x="f210" y="f211"/>
                </a:cubicBezTo>
                <a:cubicBezTo>
                  <a:pt x="f204" y="f212"/>
                  <a:pt x="f210" y="f213"/>
                  <a:pt x="f214" y="f3"/>
                </a:cubicBezTo>
                <a:cubicBezTo>
                  <a:pt x="f215" y="f3"/>
                  <a:pt x="f216" y="f217"/>
                  <a:pt x="f218" y="f219"/>
                </a:cubicBezTo>
                <a:cubicBezTo>
                  <a:pt x="f220" y="f212"/>
                  <a:pt x="f221" y="f222"/>
                  <a:pt x="f223" y="f177"/>
                </a:cubicBezTo>
                <a:cubicBezTo>
                  <a:pt x="f224" y="f177"/>
                  <a:pt x="f225" y="f222"/>
                  <a:pt x="f225" y="f178"/>
                </a:cubicBezTo>
                <a:cubicBezTo>
                  <a:pt x="f225" y="f226"/>
                  <a:pt x="f227" y="f208"/>
                  <a:pt x="f129" y="f178"/>
                </a:cubicBezTo>
                <a:cubicBezTo>
                  <a:pt x="f129" y="f222"/>
                  <a:pt x="f133" y="f176"/>
                  <a:pt x="f130" y="f222"/>
                </a:cubicBezTo>
                <a:cubicBezTo>
                  <a:pt x="f228" y="f229"/>
                  <a:pt x="f134" y="f177"/>
                  <a:pt x="f230" y="f176"/>
                </a:cubicBezTo>
                <a:cubicBezTo>
                  <a:pt x="f231" y="f178"/>
                  <a:pt x="f228" y="f208"/>
                  <a:pt x="f228" y="f232"/>
                </a:cubicBezTo>
                <a:cubicBezTo>
                  <a:pt x="f228" y="f233"/>
                  <a:pt x="f130" y="f234"/>
                  <a:pt x="f130" y="f181"/>
                </a:cubicBezTo>
                <a:cubicBezTo>
                  <a:pt x="f130" y="f186"/>
                  <a:pt x="f132" y="f193"/>
                  <a:pt x="f235" y="f193"/>
                </a:cubicBezTo>
                <a:cubicBezTo>
                  <a:pt x="f236" y="f193"/>
                  <a:pt x="f236" y="f186"/>
                  <a:pt x="f237" y="f194"/>
                </a:cubicBezTo>
                <a:cubicBezTo>
                  <a:pt x="f130" y="f194"/>
                  <a:pt x="f238" y="f173"/>
                  <a:pt x="f228" y="f197"/>
                </a:cubicBezTo>
                <a:cubicBezTo>
                  <a:pt x="f228" y="f171"/>
                  <a:pt x="f239" y="f200"/>
                  <a:pt x="f240" y="f171"/>
                </a:cubicBezTo>
                <a:cubicBezTo>
                  <a:pt x="f241" y="f242"/>
                  <a:pt x="f243" y="f169"/>
                  <a:pt x="f244" y="f245"/>
                </a:cubicBezTo>
                <a:cubicBezTo>
                  <a:pt x="f139" y="f242"/>
                  <a:pt x="f144" y="f245"/>
                  <a:pt x="f136" y="f169"/>
                </a:cubicBezTo>
                <a:cubicBezTo>
                  <a:pt x="f135" y="f246"/>
                  <a:pt x="f140" y="f169"/>
                  <a:pt x="f147" y="f242"/>
                </a:cubicBezTo>
                <a:cubicBezTo>
                  <a:pt x="f161" y="f171"/>
                  <a:pt x="f156" y="f197"/>
                  <a:pt x="f162" y="f194"/>
                </a:cubicBezTo>
                <a:cubicBezTo>
                  <a:pt x="f155" y="f183"/>
                  <a:pt x="f151" y="f172"/>
                  <a:pt x="f154" y="f172"/>
                </a:cubicBezTo>
                <a:cubicBezTo>
                  <a:pt x="f163" y="f172"/>
                  <a:pt x="f242" y="f173"/>
                  <a:pt x="f242" y="f197"/>
                </a:cubicBezTo>
                <a:cubicBezTo>
                  <a:pt x="f247" y="f200"/>
                  <a:pt x="f245" y="f247"/>
                  <a:pt x="f169" y="f247"/>
                </a:cubicBezTo>
                <a:cubicBezTo>
                  <a:pt x="f248" y="f242"/>
                  <a:pt x="f164" y="f245"/>
                  <a:pt x="f248" y="f246"/>
                </a:cubicBezTo>
                <a:cubicBezTo>
                  <a:pt x="f245" y="f249"/>
                  <a:pt x="f171" y="f169"/>
                  <a:pt x="f171" y="f164"/>
                </a:cubicBezTo>
                <a:cubicBezTo>
                  <a:pt x="f171" y="f154"/>
                  <a:pt x="f249" y="f250"/>
                  <a:pt x="f246" y="f162"/>
                </a:cubicBezTo>
                <a:cubicBezTo>
                  <a:pt x="f246" y="f156"/>
                  <a:pt x="f169" y="f140"/>
                  <a:pt x="f169" y="f138"/>
                </a:cubicBezTo>
                <a:cubicBezTo>
                  <a:pt x="f169" y="f139"/>
                  <a:pt x="f245" y="f240"/>
                  <a:pt x="f171" y="f230"/>
                </a:cubicBezTo>
                <a:cubicBezTo>
                  <a:pt x="f200" y="f230"/>
                  <a:pt x="f172" y="f251"/>
                  <a:pt x="f194" y="f230"/>
                </a:cubicBezTo>
                <a:cubicBezTo>
                  <a:pt x="f190" y="f231"/>
                  <a:pt x="f175" y="f239"/>
                  <a:pt x="f232" y="f228"/>
                </a:cubicBezTo>
                <a:cubicBezTo>
                  <a:pt x="f208" y="f133"/>
                  <a:pt x="f222" y="f130"/>
                  <a:pt x="f222" y="f237"/>
                </a:cubicBezTo>
                <a:cubicBezTo>
                  <a:pt x="f177" y="f236"/>
                  <a:pt x="f212" y="f227"/>
                  <a:pt x="f211" y="f252"/>
                </a:cubicBezTo>
                <a:cubicBezTo>
                  <a:pt x="f229" y="f224"/>
                  <a:pt x="f219" y="f127"/>
                  <a:pt x="f253" y="f223"/>
                </a:cubicBezTo>
                <a:cubicBezTo>
                  <a:pt x="f213" y="f254"/>
                  <a:pt x="f253" y="f221"/>
                  <a:pt x="f255" y="f256"/>
                </a:cubicBezTo>
                <a:cubicBezTo>
                  <a:pt x="f3" y="f257"/>
                  <a:pt x="f255" y="f258"/>
                  <a:pt x="f217" y="f215"/>
                </a:cubicBezTo>
                <a:cubicBezTo>
                  <a:pt x="f212" y="f124"/>
                  <a:pt x="f229" y="f204"/>
                  <a:pt x="f229" y="f207"/>
                </a:cubicBezTo>
                <a:cubicBezTo>
                  <a:pt x="f211" y="f203"/>
                  <a:pt x="f177" y="f259"/>
                  <a:pt x="f178" y="f259"/>
                </a:cubicBezTo>
                <a:cubicBezTo>
                  <a:pt x="f208" y="f259"/>
                  <a:pt x="f178" y="f260"/>
                  <a:pt x="f206" y="f260"/>
                </a:cubicBezTo>
                <a:cubicBezTo>
                  <a:pt x="f233" y="f260"/>
                  <a:pt x="f190" y="f261"/>
                  <a:pt x="f174" y="f262"/>
                </a:cubicBezTo>
                <a:cubicBezTo>
                  <a:pt x="f186" y="f123"/>
                  <a:pt x="f173" y="f203"/>
                  <a:pt x="f173" y="f262"/>
                </a:cubicBezTo>
                <a:cubicBezTo>
                  <a:pt x="f173" y="f261"/>
                  <a:pt x="f183" y="f115"/>
                  <a:pt x="f197" y="f198"/>
                </a:cubicBezTo>
                <a:cubicBezTo>
                  <a:pt x="f171" y="f199"/>
                  <a:pt x="f246" y="f199"/>
                  <a:pt x="f263" y="f198"/>
                </a:cubicBezTo>
                <a:cubicBezTo>
                  <a:pt x="f165" y="f115"/>
                  <a:pt x="f166" y="f198"/>
                  <a:pt x="f154" y="f264"/>
                </a:cubicBezTo>
                <a:cubicBezTo>
                  <a:pt x="f151" y="f117"/>
                  <a:pt x="f158" y="f117"/>
                  <a:pt x="f265" y="f121"/>
                </a:cubicBezTo>
                <a:cubicBezTo>
                  <a:pt x="f156" y="f261"/>
                  <a:pt x="f147" y="f202"/>
                  <a:pt x="f140" y="f202"/>
                </a:cubicBezTo>
                <a:cubicBezTo>
                  <a:pt x="f144" y="f202"/>
                  <a:pt x="f266" y="f267"/>
                  <a:pt x="f243" y="f202"/>
                </a:cubicBezTo>
                <a:cubicBezTo>
                  <a:pt x="f243" y="f201"/>
                  <a:pt x="f244" y="f196"/>
                  <a:pt x="f134" y="f268"/>
                </a:cubicBezTo>
                <a:cubicBezTo>
                  <a:pt x="f239" y="f269"/>
                  <a:pt x="f231" y="f110"/>
                  <a:pt x="f133" y="f110"/>
                </a:cubicBezTo>
                <a:cubicBezTo>
                  <a:pt x="f270" y="f109"/>
                  <a:pt x="f235" y="f108"/>
                  <a:pt x="f129" y="f108"/>
                </a:cubicBezTo>
                <a:cubicBezTo>
                  <a:pt x="f225" y="f108"/>
                  <a:pt x="f227" y="f103"/>
                  <a:pt x="f225" y="f103"/>
                </a:cubicBezTo>
                <a:cubicBezTo>
                  <a:pt x="f127" y="f103"/>
                  <a:pt x="f271" y="f103"/>
                  <a:pt x="f271" y="f100"/>
                </a:cubicBezTo>
                <a:cubicBezTo>
                  <a:pt x="f271" y="f272"/>
                  <a:pt x="f273" y="f192"/>
                  <a:pt x="f218" y="f274"/>
                </a:cubicBezTo>
                <a:cubicBezTo>
                  <a:pt x="f215" y="f275"/>
                  <a:pt x="f276" y="f99"/>
                  <a:pt x="f276" y="f188"/>
                </a:cubicBezTo>
                <a:cubicBezTo>
                  <a:pt x="f216" y="f98"/>
                  <a:pt x="f205" y="f277"/>
                  <a:pt x="f124" y="f278"/>
                </a:cubicBezTo>
                <a:cubicBezTo>
                  <a:pt x="f216" y="f97"/>
                  <a:pt x="f214" y="f279"/>
                  <a:pt x="f214" y="f0"/>
                </a:cubicBezTo>
                <a:cubicBezTo>
                  <a:pt x="f214" y="f8"/>
                  <a:pt x="f207" y="f12"/>
                  <a:pt x="f267" y="f12"/>
                </a:cubicBezTo>
                <a:cubicBezTo>
                  <a:pt x="f121" y="f8"/>
                  <a:pt x="f119" y="f12"/>
                  <a:pt x="f119" y="f17"/>
                </a:cubicBezTo>
                <a:cubicBezTo>
                  <a:pt x="f119" y="f19"/>
                  <a:pt x="f199" y="f19"/>
                  <a:pt x="f198" y="f280"/>
                </a:cubicBezTo>
                <a:cubicBezTo>
                  <a:pt x="f196" y="f90"/>
                  <a:pt x="f199" y="f36"/>
                  <a:pt x="f199" y="f38"/>
                </a:cubicBezTo>
                <a:cubicBezTo>
                  <a:pt x="f198" y="f281"/>
                  <a:pt x="f264" y="f85"/>
                  <a:pt x="f282" y="f42"/>
                </a:cubicBezTo>
                <a:cubicBezTo>
                  <a:pt x="f199" y="f44"/>
                  <a:pt x="f199" y="f157"/>
                  <a:pt x="f282" y="f50"/>
                </a:cubicBezTo>
                <a:cubicBezTo>
                  <a:pt x="f119" y="f53"/>
                  <a:pt x="f198" y="f283"/>
                  <a:pt x="f199" y="f284"/>
                </a:cubicBezTo>
                <a:cubicBezTo>
                  <a:pt x="f282" y="f59"/>
                  <a:pt x="f282" y="f77"/>
                  <a:pt x="f285" y="f77"/>
                </a:cubicBezTo>
                <a:cubicBezTo>
                  <a:pt x="f286" y="f61"/>
                  <a:pt x="f287" y="f288"/>
                  <a:pt x="f289" y="f61"/>
                </a:cubicBezTo>
                <a:cubicBezTo>
                  <a:pt x="f109" y="f77"/>
                  <a:pt x="f107" y="f290"/>
                  <a:pt x="f105" y="f70"/>
                </a:cubicBezTo>
                <a:cubicBezTo>
                  <a:pt x="f103" y="f291"/>
                  <a:pt x="f292" y="f146"/>
                  <a:pt x="f100" y="f146"/>
                </a:cubicBezTo>
                <a:cubicBezTo>
                  <a:pt x="f192" y="f146"/>
                  <a:pt x="f275" y="f64"/>
                  <a:pt x="f189" y="f60"/>
                </a:cubicBezTo>
                <a:cubicBezTo>
                  <a:pt x="f187" y="f69"/>
                  <a:pt x="f191" y="f141"/>
                  <a:pt x="f191" y="f51"/>
                </a:cubicBezTo>
                <a:cubicBezTo>
                  <a:pt x="f188" y="f51"/>
                  <a:pt x="f98" y="f51"/>
                  <a:pt x="f293" y="f51"/>
                </a:cubicBezTo>
                <a:cubicBezTo>
                  <a:pt x="f277" y="f294"/>
                  <a:pt x="f278" y="f47"/>
                  <a:pt x="f277" y="f137"/>
                </a:cubicBezTo>
                <a:cubicBezTo>
                  <a:pt x="f277" y="f76"/>
                  <a:pt x="f191" y="f80"/>
                  <a:pt x="f272" y="f81"/>
                </a:cubicBezTo>
                <a:cubicBezTo>
                  <a:pt x="f100" y="f45"/>
                  <a:pt x="f109" y="f43"/>
                  <a:pt x="f286" y="f96"/>
                </a:cubicBezTo>
                <a:cubicBezTo>
                  <a:pt x="f268" y="f111"/>
                  <a:pt x="f285" y="f26"/>
                  <a:pt x="f115" y="f24"/>
                </a:cubicBezTo>
                <a:cubicBezTo>
                  <a:pt x="f196" y="f24"/>
                  <a:pt x="f285" y="f24"/>
                  <a:pt x="f195" y="f24"/>
                </a:cubicBezTo>
                <a:cubicBezTo>
                  <a:pt x="f295" y="f296"/>
                  <a:pt x="f287" y="f296"/>
                  <a:pt x="f269" y="f22"/>
                </a:cubicBezTo>
                <a:cubicBezTo>
                  <a:pt x="f108" y="f116"/>
                  <a:pt x="f108" y="f18"/>
                  <a:pt x="f107" y="f18"/>
                </a:cubicBezTo>
                <a:cubicBezTo>
                  <a:pt x="f105" y="f29"/>
                  <a:pt x="f103" y="f114"/>
                  <a:pt x="f292" y="f33"/>
                </a:cubicBezTo>
                <a:cubicBezTo>
                  <a:pt x="f274" y="f297"/>
                  <a:pt x="f188" y="f16"/>
                  <a:pt x="f298" y="f120"/>
                </a:cubicBezTo>
                <a:cubicBezTo>
                  <a:pt x="f187" y="f299"/>
                  <a:pt x="f185" y="f300"/>
                  <a:pt x="f185" y="f301"/>
                </a:cubicBezTo>
                <a:cubicBezTo>
                  <a:pt x="f185" y="f11"/>
                  <a:pt x="f277" y="f302"/>
                  <a:pt x="f185" y="f5"/>
                </a:cubicBezTo>
                <a:cubicBezTo>
                  <a:pt x="f303" y="f304"/>
                  <a:pt x="f279" y="f305"/>
                  <a:pt x="f6" y="f7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09" name="Google Shape;218;p31">
            <a:extLst>
              <a:ext uri="{FF2B5EF4-FFF2-40B4-BE49-F238E27FC236}">
                <a16:creationId xmlns:a16="http://schemas.microsoft.com/office/drawing/2014/main" id="{288A0893-241C-FF37-E113-EF3A5A8EFADA}"/>
              </a:ext>
            </a:extLst>
          </p:cNvPr>
          <p:cNvSpPr/>
          <p:nvPr/>
        </p:nvSpPr>
        <p:spPr>
          <a:xfrm>
            <a:off x="2867979" y="4188491"/>
            <a:ext cx="106765" cy="118807"/>
          </a:xfrm>
          <a:custGeom>
            <a:avLst/>
            <a:gdLst>
              <a:gd name="f0" fmla="val w"/>
              <a:gd name="f1" fmla="val h"/>
              <a:gd name="f2" fmla="val 0"/>
              <a:gd name="f3" fmla="val 42"/>
              <a:gd name="f4" fmla="val 46"/>
              <a:gd name="f5" fmla="val 22"/>
              <a:gd name="f6" fmla="val 18"/>
              <a:gd name="f7" fmla="val 37"/>
              <a:gd name="f8" fmla="val 17"/>
              <a:gd name="f9" fmla="val 36"/>
              <a:gd name="f10" fmla="val 15"/>
              <a:gd name="f11" fmla="val 35"/>
              <a:gd name="f12" fmla="val 14"/>
              <a:gd name="f13" fmla="val 29"/>
              <a:gd name="f14" fmla="val 11"/>
              <a:gd name="f15" fmla="val 26"/>
              <a:gd name="f16" fmla="val 8"/>
              <a:gd name="f17" fmla="val 24"/>
              <a:gd name="f18" fmla="val 5"/>
              <a:gd name="f19" fmla="val 23"/>
              <a:gd name="f20" fmla="val 9"/>
              <a:gd name="f21" fmla="val 10"/>
              <a:gd name="f22" fmla="val 21"/>
              <a:gd name="f23" fmla="val 7"/>
              <a:gd name="f24" fmla="val 4"/>
              <a:gd name="f25" fmla="val 12"/>
              <a:gd name="f26" fmla="val 1"/>
              <a:gd name="f27" fmla="val 3"/>
              <a:gd name="f28" fmla="val 6"/>
              <a:gd name="f29" fmla="val 20"/>
              <a:gd name="f30" fmla="val 27"/>
              <a:gd name="f31" fmla="val 31"/>
              <a:gd name="f32" fmla="val 2"/>
              <a:gd name="f33" fmla="val 39"/>
              <a:gd name="f34" fmla="val 40"/>
              <a:gd name="f35" fmla="val 41"/>
              <a:gd name="f36" fmla="val 44"/>
              <a:gd name="f37" fmla="val 19"/>
              <a:gd name="f38" fmla="val 45"/>
              <a:gd name="f39" fmla="val 43"/>
              <a:gd name="f40" fmla="val 38"/>
              <a:gd name="f41" fmla="val 30"/>
              <a:gd name="f42" fmla="val 25"/>
              <a:gd name="f43" fmla="*/ f0 1 42"/>
              <a:gd name="f44" fmla="*/ f1 1 46"/>
              <a:gd name="f45" fmla="val f2"/>
              <a:gd name="f46" fmla="val f3"/>
              <a:gd name="f47" fmla="val f4"/>
              <a:gd name="f48" fmla="+- f47 0 f45"/>
              <a:gd name="f49" fmla="+- f46 0 f45"/>
              <a:gd name="f50" fmla="*/ f49 1 42"/>
              <a:gd name="f51" fmla="*/ f48 1 46"/>
              <a:gd name="f52" fmla="*/ f45 1 f50"/>
              <a:gd name="f53" fmla="*/ f46 1 f50"/>
              <a:gd name="f54" fmla="*/ f45 1 f51"/>
              <a:gd name="f55" fmla="*/ f47 1 f51"/>
              <a:gd name="f56" fmla="*/ f52 f43 1"/>
              <a:gd name="f57" fmla="*/ f53 f43 1"/>
              <a:gd name="f58" fmla="*/ f55 f44 1"/>
              <a:gd name="f59" fmla="*/ f54 f4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6" t="f59" r="f57" b="f58"/>
            <a:pathLst>
              <a:path w="42" h="46">
                <a:moveTo>
                  <a:pt x="f3" y="f5"/>
                </a:moveTo>
                <a:cubicBezTo>
                  <a:pt x="f3" y="f6"/>
                  <a:pt x="f7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5" y="f21"/>
                </a:cubicBezTo>
                <a:cubicBezTo>
                  <a:pt x="f22" y="f21"/>
                  <a:pt x="f22" y="f23"/>
                  <a:pt x="f6" y="f24"/>
                </a:cubicBezTo>
                <a:cubicBezTo>
                  <a:pt x="f10" y="f2"/>
                  <a:pt x="f25" y="f2"/>
                  <a:pt x="f14" y="f26"/>
                </a:cubicBezTo>
                <a:cubicBezTo>
                  <a:pt x="f21" y="f26"/>
                  <a:pt x="f20" y="f26"/>
                  <a:pt x="f16" y="f26"/>
                </a:cubicBezTo>
                <a:cubicBezTo>
                  <a:pt x="f23" y="f27"/>
                  <a:pt x="f28" y="f24"/>
                  <a:pt x="f28" y="f28"/>
                </a:cubicBezTo>
                <a:cubicBezTo>
                  <a:pt x="f28" y="f21"/>
                  <a:pt x="f27" y="f12"/>
                  <a:pt x="f27" y="f29"/>
                </a:cubicBezTo>
                <a:cubicBezTo>
                  <a:pt x="f27" y="f30"/>
                  <a:pt x="f26" y="f15"/>
                  <a:pt x="f26" y="f31"/>
                </a:cubicBezTo>
                <a:cubicBezTo>
                  <a:pt x="f2" y="f7"/>
                  <a:pt x="f32" y="f9"/>
                  <a:pt x="f27" y="f9"/>
                </a:cubicBezTo>
                <a:cubicBezTo>
                  <a:pt x="f27" y="f7"/>
                  <a:pt x="f27" y="f33"/>
                  <a:pt x="f32" y="f34"/>
                </a:cubicBezTo>
                <a:cubicBezTo>
                  <a:pt x="f27" y="f35"/>
                  <a:pt x="f24" y="f3"/>
                  <a:pt x="f28" y="f3"/>
                </a:cubicBezTo>
                <a:cubicBezTo>
                  <a:pt x="f20" y="f35"/>
                  <a:pt x="f25" y="f3"/>
                  <a:pt x="f8" y="f36"/>
                </a:cubicBezTo>
                <a:cubicBezTo>
                  <a:pt x="f22" y="f4"/>
                  <a:pt x="f37" y="f36"/>
                  <a:pt x="f19" y="f36"/>
                </a:cubicBezTo>
                <a:cubicBezTo>
                  <a:pt x="f30" y="f38"/>
                  <a:pt x="f31" y="f38"/>
                  <a:pt x="f9" y="f39"/>
                </a:cubicBezTo>
                <a:cubicBezTo>
                  <a:pt x="f33" y="f35"/>
                  <a:pt x="f34" y="f40"/>
                  <a:pt x="f3" y="f11"/>
                </a:cubicBezTo>
                <a:cubicBezTo>
                  <a:pt x="f34" y="f41"/>
                  <a:pt x="f3" y="f42"/>
                  <a:pt x="f3" y="f5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10" name="Google Shape;219;p31">
            <a:extLst>
              <a:ext uri="{FF2B5EF4-FFF2-40B4-BE49-F238E27FC236}">
                <a16:creationId xmlns:a16="http://schemas.microsoft.com/office/drawing/2014/main" id="{00187369-DF61-7CD6-CE92-C678AF238AE6}"/>
              </a:ext>
            </a:extLst>
          </p:cNvPr>
          <p:cNvSpPr/>
          <p:nvPr/>
        </p:nvSpPr>
        <p:spPr>
          <a:xfrm>
            <a:off x="2535814" y="3989024"/>
            <a:ext cx="436772" cy="869786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171"/>
              <a:gd name="f5" fmla="val 337"/>
              <a:gd name="f6" fmla="val 65"/>
              <a:gd name="f7" fmla="val 330"/>
              <a:gd name="f8" fmla="val 61"/>
              <a:gd name="f9" fmla="val 52"/>
              <a:gd name="f10" fmla="val 322"/>
              <a:gd name="f11" fmla="val 49"/>
              <a:gd name="f12" fmla="val 319"/>
              <a:gd name="f13" fmla="val 46"/>
              <a:gd name="f14" fmla="val 317"/>
              <a:gd name="f15" fmla="val 48"/>
              <a:gd name="f16" fmla="val 315"/>
              <a:gd name="f17" fmla="val 45"/>
              <a:gd name="f18" fmla="val 41"/>
              <a:gd name="f19" fmla="val 316"/>
              <a:gd name="f20" fmla="val 44"/>
              <a:gd name="f21" fmla="val 313"/>
              <a:gd name="f22" fmla="val 312"/>
              <a:gd name="f23" fmla="val 47"/>
              <a:gd name="f24" fmla="val 311"/>
              <a:gd name="f25" fmla="val 308"/>
              <a:gd name="f26" fmla="val 43"/>
              <a:gd name="f27" fmla="val 307"/>
              <a:gd name="f28" fmla="val 42"/>
              <a:gd name="f29" fmla="val 335"/>
              <a:gd name="f30" fmla="val 54"/>
              <a:gd name="f31" fmla="val 334"/>
              <a:gd name="f32" fmla="val 57"/>
              <a:gd name="f33" fmla="val 336"/>
              <a:gd name="f34" fmla="val 58"/>
              <a:gd name="f35" fmla="val 59"/>
              <a:gd name="f36" fmla="val 62"/>
              <a:gd name="f37" fmla="val 68"/>
              <a:gd name="f38" fmla="val 71"/>
              <a:gd name="f39" fmla="val 333"/>
              <a:gd name="f40" fmla="val 74"/>
              <a:gd name="f41" fmla="val 331"/>
              <a:gd name="f42" fmla="val 70"/>
              <a:gd name="f43" fmla="val 169"/>
              <a:gd name="f44" fmla="val 35"/>
              <a:gd name="f45" fmla="val 168"/>
              <a:gd name="f46" fmla="val 165"/>
              <a:gd name="f47" fmla="val 163"/>
              <a:gd name="f48" fmla="val 36"/>
              <a:gd name="f49" fmla="val 164"/>
              <a:gd name="f50" fmla="val 40"/>
              <a:gd name="f51" fmla="val 162"/>
              <a:gd name="f52" fmla="val 159"/>
              <a:gd name="f53" fmla="val 157"/>
              <a:gd name="f54" fmla="val 155"/>
              <a:gd name="f55" fmla="val 153"/>
              <a:gd name="f56" fmla="val 151"/>
              <a:gd name="f57" fmla="val 51"/>
              <a:gd name="f58" fmla="val 148"/>
              <a:gd name="f59" fmla="val 55"/>
              <a:gd name="f60" fmla="val 145"/>
              <a:gd name="f61" fmla="val 53"/>
              <a:gd name="f62" fmla="val 143"/>
              <a:gd name="f63" fmla="val 139"/>
              <a:gd name="f64" fmla="val 137"/>
              <a:gd name="f65" fmla="val 135"/>
              <a:gd name="f66" fmla="val 129"/>
              <a:gd name="f67" fmla="val 132"/>
              <a:gd name="f68" fmla="val 50"/>
              <a:gd name="f69" fmla="val 140"/>
              <a:gd name="f70" fmla="val 34"/>
              <a:gd name="f71" fmla="val 138"/>
              <a:gd name="f72" fmla="val 32"/>
              <a:gd name="f73" fmla="val 125"/>
              <a:gd name="f74" fmla="val 28"/>
              <a:gd name="f75" fmla="val 123"/>
              <a:gd name="f76" fmla="val 26"/>
              <a:gd name="f77" fmla="val 121"/>
              <a:gd name="f78" fmla="val 24"/>
              <a:gd name="f79" fmla="val 119"/>
              <a:gd name="f80" fmla="val 22"/>
              <a:gd name="f81" fmla="val 114"/>
              <a:gd name="f82" fmla="val 21"/>
              <a:gd name="f83" fmla="val 109"/>
              <a:gd name="f84" fmla="val 18"/>
              <a:gd name="f85" fmla="val 104"/>
              <a:gd name="f86" fmla="val 15"/>
              <a:gd name="f87" fmla="val 100"/>
              <a:gd name="f88" fmla="val 13"/>
              <a:gd name="f89" fmla="val 95"/>
              <a:gd name="f90" fmla="val 7"/>
              <a:gd name="f91" fmla="val 93"/>
              <a:gd name="f92" fmla="val 3"/>
              <a:gd name="f93" fmla="val 90"/>
              <a:gd name="f94" fmla="val 85"/>
              <a:gd name="f95" fmla="val 2"/>
              <a:gd name="f96" fmla="val 84"/>
              <a:gd name="f97" fmla="val 83"/>
              <a:gd name="f98" fmla="val 5"/>
              <a:gd name="f99" fmla="val 81"/>
              <a:gd name="f100" fmla="val 12"/>
              <a:gd name="f101" fmla="val 79"/>
              <a:gd name="f102" fmla="val 8"/>
              <a:gd name="f103" fmla="val 78"/>
              <a:gd name="f104" fmla="val 73"/>
              <a:gd name="f105" fmla="val 4"/>
              <a:gd name="f106" fmla="val 66"/>
              <a:gd name="f107" fmla="val 60"/>
              <a:gd name="f108" fmla="val 6"/>
              <a:gd name="f109" fmla="val 56"/>
              <a:gd name="f110" fmla="val 10"/>
              <a:gd name="f111" fmla="val 14"/>
              <a:gd name="f112" fmla="val 20"/>
              <a:gd name="f113" fmla="val 25"/>
              <a:gd name="f114" fmla="val 27"/>
              <a:gd name="f115" fmla="val 29"/>
              <a:gd name="f116" fmla="val 33"/>
              <a:gd name="f117" fmla="val 38"/>
              <a:gd name="f118" fmla="val 64"/>
              <a:gd name="f119" fmla="val 67"/>
              <a:gd name="f120" fmla="val 69"/>
              <a:gd name="f121" fmla="val 30"/>
              <a:gd name="f122" fmla="val 31"/>
              <a:gd name="f123" fmla="val 75"/>
              <a:gd name="f124" fmla="val 80"/>
              <a:gd name="f125" fmla="val 86"/>
              <a:gd name="f126" fmla="val 92"/>
              <a:gd name="f127" fmla="val 98"/>
              <a:gd name="f128" fmla="val 101"/>
              <a:gd name="f129" fmla="val 106"/>
              <a:gd name="f130" fmla="val 108"/>
              <a:gd name="f131" fmla="val 111"/>
              <a:gd name="f132" fmla="val 117"/>
              <a:gd name="f133" fmla="val 118"/>
              <a:gd name="f134" fmla="val 124"/>
              <a:gd name="f135" fmla="val 133"/>
              <a:gd name="f136" fmla="val 136"/>
              <a:gd name="f137" fmla="val 149"/>
              <a:gd name="f138" fmla="val 152"/>
              <a:gd name="f139" fmla="val 154"/>
              <a:gd name="f140" fmla="val 156"/>
              <a:gd name="f141" fmla="val 23"/>
              <a:gd name="f142" fmla="val 19"/>
              <a:gd name="f143" fmla="val 160"/>
              <a:gd name="f144" fmla="val 17"/>
              <a:gd name="f145" fmla="val 16"/>
              <a:gd name="f146" fmla="val 170"/>
              <a:gd name="f147" fmla="val 174"/>
              <a:gd name="f148" fmla="val 178"/>
              <a:gd name="f149" fmla="val 182"/>
              <a:gd name="f150" fmla="val 184"/>
              <a:gd name="f151" fmla="val 186"/>
              <a:gd name="f152" fmla="val 188"/>
              <a:gd name="f153" fmla="val 194"/>
              <a:gd name="f154" fmla="val 195"/>
              <a:gd name="f155" fmla="val 203"/>
              <a:gd name="f156" fmla="val 204"/>
              <a:gd name="f157" fmla="val 205"/>
              <a:gd name="f158" fmla="val 207"/>
              <a:gd name="f159" fmla="val 208"/>
              <a:gd name="f160" fmla="val 210"/>
              <a:gd name="f161" fmla="val 211"/>
              <a:gd name="f162" fmla="val 213"/>
              <a:gd name="f163" fmla="val 216"/>
              <a:gd name="f164" fmla="val 219"/>
              <a:gd name="f165" fmla="val 218"/>
              <a:gd name="f166" fmla="val 217"/>
              <a:gd name="f167" fmla="val 221"/>
              <a:gd name="f168" fmla="val 223"/>
              <a:gd name="f169" fmla="val 225"/>
              <a:gd name="f170" fmla="val 228"/>
              <a:gd name="f171" fmla="val 229"/>
              <a:gd name="f172" fmla="val 230"/>
              <a:gd name="f173" fmla="val 232"/>
              <a:gd name="f174" fmla="val 235"/>
              <a:gd name="f175" fmla="val 238"/>
              <a:gd name="f176" fmla="val 241"/>
              <a:gd name="f177" fmla="val 242"/>
              <a:gd name="f178" fmla="val 243"/>
              <a:gd name="f179" fmla="val 247"/>
              <a:gd name="f180" fmla="val 248"/>
              <a:gd name="f181" fmla="val 252"/>
              <a:gd name="f182" fmla="val 253"/>
              <a:gd name="f183" fmla="val 255"/>
              <a:gd name="f184" fmla="val 258"/>
              <a:gd name="f185" fmla="val 260"/>
              <a:gd name="f186" fmla="val 262"/>
              <a:gd name="f187" fmla="val 266"/>
              <a:gd name="f188" fmla="val 270"/>
              <a:gd name="f189" fmla="val 271"/>
              <a:gd name="f190" fmla="val 273"/>
              <a:gd name="f191" fmla="val 277"/>
              <a:gd name="f192" fmla="val 279"/>
              <a:gd name="f193" fmla="val 282"/>
              <a:gd name="f194" fmla="val 284"/>
              <a:gd name="f195" fmla="val 285"/>
              <a:gd name="f196" fmla="val 286"/>
              <a:gd name="f197" fmla="val 287"/>
              <a:gd name="f198" fmla="val 11"/>
              <a:gd name="f199" fmla="val 290"/>
              <a:gd name="f200" fmla="val 297"/>
              <a:gd name="f201" fmla="val 301"/>
              <a:gd name="f202" fmla="val 300"/>
              <a:gd name="f203" fmla="val 299"/>
              <a:gd name="f204" fmla="val 302"/>
              <a:gd name="f205" fmla="val 303"/>
              <a:gd name="f206" fmla="val 305"/>
              <a:gd name="f207" fmla="val 304"/>
              <a:gd name="f208" fmla="val 39"/>
              <a:gd name="f209" fmla="val 298"/>
              <a:gd name="f210" fmla="val 296"/>
              <a:gd name="f211" fmla="val 294"/>
              <a:gd name="f212" fmla="val 291"/>
              <a:gd name="f213" fmla="val 288"/>
              <a:gd name="f214" fmla="val 280"/>
              <a:gd name="f215" fmla="val 278"/>
              <a:gd name="f216" fmla="val 272"/>
              <a:gd name="f217" fmla="val 268"/>
              <a:gd name="f218" fmla="val 263"/>
              <a:gd name="f219" fmla="val 256"/>
              <a:gd name="f220" fmla="val 249"/>
              <a:gd name="f221" fmla="val 245"/>
              <a:gd name="f222" fmla="val 244"/>
              <a:gd name="f223" fmla="val 224"/>
              <a:gd name="f224" fmla="val 220"/>
              <a:gd name="f225" fmla="val 77"/>
              <a:gd name="f226" fmla="val 202"/>
              <a:gd name="f227" fmla="val 201"/>
              <a:gd name="f228" fmla="val 199"/>
              <a:gd name="f229" fmla="val 198"/>
              <a:gd name="f230" fmla="val 82"/>
              <a:gd name="f231" fmla="val 88"/>
              <a:gd name="f232" fmla="val 197"/>
              <a:gd name="f233" fmla="val 192"/>
              <a:gd name="f234" fmla="val 196"/>
              <a:gd name="f235" fmla="val 76"/>
              <a:gd name="f236" fmla="val 190"/>
              <a:gd name="f237" fmla="val 72"/>
              <a:gd name="f238" fmla="val 183"/>
              <a:gd name="f239" fmla="val 87"/>
              <a:gd name="f240" fmla="val 96"/>
              <a:gd name="f241" fmla="val 181"/>
              <a:gd name="f242" fmla="val 179"/>
              <a:gd name="f243" fmla="val 177"/>
              <a:gd name="f244" fmla="val 94"/>
              <a:gd name="f245" fmla="val 173"/>
              <a:gd name="f246" fmla="val 97"/>
              <a:gd name="f247" fmla="val 161"/>
              <a:gd name="f248" fmla="val 112"/>
              <a:gd name="f249" fmla="val 130"/>
              <a:gd name="f250" fmla="val 158"/>
              <a:gd name="f251" fmla="val 150"/>
              <a:gd name="f252" fmla="val 144"/>
              <a:gd name="f253" fmla="val 141"/>
              <a:gd name="f254" fmla="val 146"/>
              <a:gd name="f255" fmla="val 131"/>
              <a:gd name="f256" fmla="val 128"/>
              <a:gd name="f257" fmla="val 142"/>
              <a:gd name="f258" fmla="val 126"/>
              <a:gd name="f259" fmla="val 120"/>
              <a:gd name="f260" fmla="val 116"/>
              <a:gd name="f261" fmla="val 113"/>
              <a:gd name="f262" fmla="val 103"/>
              <a:gd name="f263" fmla="val 91"/>
              <a:gd name="f264" fmla="val 63"/>
              <a:gd name="f265" fmla="*/ f1 1 171"/>
              <a:gd name="f266" fmla="*/ f2 1 337"/>
              <a:gd name="f267" fmla="val f3"/>
              <a:gd name="f268" fmla="val f4"/>
              <a:gd name="f269" fmla="val f5"/>
              <a:gd name="f270" fmla="+- f269 0 f267"/>
              <a:gd name="f271" fmla="+- f268 0 f267"/>
              <a:gd name="f272" fmla="*/ f271 1 171"/>
              <a:gd name="f273" fmla="*/ f270 1 337"/>
              <a:gd name="f274" fmla="*/ f267 1 f272"/>
              <a:gd name="f275" fmla="*/ f268 1 f272"/>
              <a:gd name="f276" fmla="*/ f267 1 f273"/>
              <a:gd name="f277" fmla="*/ f269 1 f273"/>
              <a:gd name="f278" fmla="*/ f274 f265 1"/>
              <a:gd name="f279" fmla="*/ f275 f265 1"/>
              <a:gd name="f280" fmla="*/ f277 f266 1"/>
              <a:gd name="f281" fmla="*/ f276 f26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78" t="f281" r="f279" b="f280"/>
            <a:pathLst>
              <a:path w="171" h="337">
                <a:moveTo>
                  <a:pt x="f6" y="f7"/>
                </a:moveTo>
                <a:cubicBezTo>
                  <a:pt x="f8" y="f7"/>
                  <a:pt x="f9" y="f10"/>
                  <a:pt x="f11" y="f12"/>
                </a:cubicBezTo>
                <a:cubicBezTo>
                  <a:pt x="f13" y="f14"/>
                  <a:pt x="f15" y="f16"/>
                  <a:pt x="f17" y="f16"/>
                </a:cubicBezTo>
                <a:cubicBezTo>
                  <a:pt x="f18" y="f19"/>
                  <a:pt x="f20" y="f21"/>
                  <a:pt x="f17" y="f22"/>
                </a:cubicBezTo>
                <a:cubicBezTo>
                  <a:pt x="f23" y="f24"/>
                  <a:pt x="f17" y="f25"/>
                  <a:pt x="f26" y="f27"/>
                </a:cubicBezTo>
                <a:cubicBezTo>
                  <a:pt x="f28" y="f22"/>
                  <a:pt x="f18" y="f29"/>
                  <a:pt x="f26" y="f29"/>
                </a:cubicBezTo>
                <a:cubicBezTo>
                  <a:pt x="f20" y="f29"/>
                  <a:pt x="f30" y="f31"/>
                  <a:pt x="f32" y="f33"/>
                </a:cubicBezTo>
                <a:cubicBezTo>
                  <a:pt x="f34" y="f33"/>
                  <a:pt x="f35" y="f5"/>
                  <a:pt x="f8" y="f33"/>
                </a:cubicBezTo>
                <a:cubicBezTo>
                  <a:pt x="f36" y="f31"/>
                  <a:pt x="f37" y="f29"/>
                  <a:pt x="f38" y="f39"/>
                </a:cubicBezTo>
                <a:cubicBezTo>
                  <a:pt x="f40" y="f41"/>
                  <a:pt x="f42" y="f7"/>
                  <a:pt x="f6" y="f7"/>
                </a:cubicBezTo>
                <a:close/>
                <a:moveTo>
                  <a:pt x="f43" y="f44"/>
                </a:moveTo>
                <a:cubicBezTo>
                  <a:pt x="f45" y="f44"/>
                  <a:pt x="f46" y="f44"/>
                  <a:pt x="f47" y="f44"/>
                </a:cubicBezTo>
                <a:cubicBezTo>
                  <a:pt x="f47" y="f44"/>
                  <a:pt x="f47" y="f48"/>
                  <a:pt x="f47" y="f48"/>
                </a:cubicBezTo>
                <a:cubicBezTo>
                  <a:pt x="f49" y="f50"/>
                  <a:pt x="f51" y="f11"/>
                  <a:pt x="f52" y="f15"/>
                </a:cubicBezTo>
                <a:cubicBezTo>
                  <a:pt x="f53" y="f15"/>
                  <a:pt x="f54" y="f9"/>
                  <a:pt x="f55" y="f9"/>
                </a:cubicBezTo>
                <a:cubicBezTo>
                  <a:pt x="f56" y="f57"/>
                  <a:pt x="f58" y="f59"/>
                  <a:pt x="f60" y="f61"/>
                </a:cubicBezTo>
                <a:cubicBezTo>
                  <a:pt x="f62" y="f9"/>
                  <a:pt x="f63" y="f30"/>
                  <a:pt x="f64" y="f9"/>
                </a:cubicBezTo>
                <a:cubicBezTo>
                  <a:pt x="f65" y="f57"/>
                  <a:pt x="f66" y="f9"/>
                  <a:pt x="f66" y="f57"/>
                </a:cubicBezTo>
                <a:cubicBezTo>
                  <a:pt x="f66" y="f11"/>
                  <a:pt x="f67" y="f68"/>
                  <a:pt x="f67" y="f17"/>
                </a:cubicBezTo>
                <a:cubicBezTo>
                  <a:pt x="f67" y="f18"/>
                  <a:pt x="f69" y="f44"/>
                  <a:pt x="f63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83" y="f82"/>
                  <a:pt x="f83" y="f84"/>
                  <a:pt x="f85" y="f86"/>
                </a:cubicBezTo>
                <a:cubicBezTo>
                  <a:pt x="f87" y="f88"/>
                  <a:pt x="f89" y="f90"/>
                  <a:pt x="f91" y="f92"/>
                </a:cubicBezTo>
                <a:cubicBezTo>
                  <a:pt x="f93" y="f92"/>
                  <a:pt x="f94" y="f95"/>
                  <a:pt x="f96" y="f92"/>
                </a:cubicBezTo>
                <a:cubicBezTo>
                  <a:pt x="f97" y="f98"/>
                  <a:pt x="f99" y="f100"/>
                  <a:pt x="f101" y="f102"/>
                </a:cubicBezTo>
                <a:cubicBezTo>
                  <a:pt x="f103" y="f98"/>
                  <a:pt x="f104" y="f98"/>
                  <a:pt x="f42" y="f105"/>
                </a:cubicBezTo>
                <a:cubicBezTo>
                  <a:pt x="f106" y="f105"/>
                  <a:pt x="f106" y="f3"/>
                  <a:pt x="f36" y="f98"/>
                </a:cubicBezTo>
                <a:cubicBezTo>
                  <a:pt x="f107" y="f108"/>
                  <a:pt x="f34" y="f102"/>
                  <a:pt x="f109" y="f110"/>
                </a:cubicBezTo>
                <a:cubicBezTo>
                  <a:pt x="f109" y="f111"/>
                  <a:pt x="f59" y="f84"/>
                  <a:pt x="f30" y="f112"/>
                </a:cubicBezTo>
                <a:cubicBezTo>
                  <a:pt x="f61" y="f82"/>
                  <a:pt x="f17" y="f113"/>
                  <a:pt x="f17" y="f114"/>
                </a:cubicBezTo>
                <a:cubicBezTo>
                  <a:pt x="f20" y="f115"/>
                  <a:pt x="f13" y="f72"/>
                  <a:pt x="f20" y="f116"/>
                </a:cubicBezTo>
                <a:cubicBezTo>
                  <a:pt x="f26" y="f70"/>
                  <a:pt x="f15" y="f18"/>
                  <a:pt x="f17" y="f28"/>
                </a:cubicBezTo>
                <a:cubicBezTo>
                  <a:pt x="f28" y="f20"/>
                  <a:pt x="f23" y="f13"/>
                  <a:pt x="f17" y="f15"/>
                </a:cubicBezTo>
                <a:cubicBezTo>
                  <a:pt x="f26" y="f11"/>
                  <a:pt x="f50" y="f68"/>
                  <a:pt x="f50" y="f9"/>
                </a:cubicBezTo>
                <a:cubicBezTo>
                  <a:pt x="f50" y="f30"/>
                  <a:pt x="f50" y="f34"/>
                  <a:pt x="f117" y="f35"/>
                </a:cubicBezTo>
                <a:cubicBezTo>
                  <a:pt x="f44" y="f107"/>
                  <a:pt x="f70" y="f118"/>
                  <a:pt x="f70" y="f119"/>
                </a:cubicBezTo>
                <a:cubicBezTo>
                  <a:pt x="f70" y="f120"/>
                  <a:pt x="f121" y="f37"/>
                  <a:pt x="f122" y="f38"/>
                </a:cubicBezTo>
                <a:cubicBezTo>
                  <a:pt x="f116" y="f123"/>
                  <a:pt x="f70" y="f101"/>
                  <a:pt x="f122" y="f124"/>
                </a:cubicBezTo>
                <a:cubicBezTo>
                  <a:pt x="f115" y="f124"/>
                  <a:pt x="f115" y="f125"/>
                  <a:pt x="f74" y="f125"/>
                </a:cubicBezTo>
                <a:cubicBezTo>
                  <a:pt x="f76" y="f125"/>
                  <a:pt x="f76" y="f126"/>
                  <a:pt x="f74" y="f89"/>
                </a:cubicBezTo>
                <a:cubicBezTo>
                  <a:pt x="f121" y="f127"/>
                  <a:pt x="f122" y="f128"/>
                  <a:pt x="f122" y="f85"/>
                </a:cubicBezTo>
                <a:cubicBezTo>
                  <a:pt x="f122" y="f129"/>
                  <a:pt x="f70" y="f130"/>
                  <a:pt x="f116" y="f131"/>
                </a:cubicBezTo>
                <a:cubicBezTo>
                  <a:pt x="f72" y="f81"/>
                  <a:pt x="f72" y="f132"/>
                  <a:pt x="f121" y="f133"/>
                </a:cubicBezTo>
                <a:cubicBezTo>
                  <a:pt x="f115" y="f79"/>
                  <a:pt x="f121" y="f75"/>
                  <a:pt x="f74" y="f134"/>
                </a:cubicBezTo>
                <a:cubicBezTo>
                  <a:pt x="f76" y="f73"/>
                  <a:pt x="f121" y="f135"/>
                  <a:pt x="f74" y="f65"/>
                </a:cubicBezTo>
                <a:cubicBezTo>
                  <a:pt x="f76" y="f136"/>
                  <a:pt x="f80" y="f71"/>
                  <a:pt x="f80" y="f62"/>
                </a:cubicBezTo>
                <a:cubicBezTo>
                  <a:pt x="f80" y="f137"/>
                  <a:pt x="f80" y="f138"/>
                  <a:pt x="f80" y="f139"/>
                </a:cubicBezTo>
                <a:cubicBezTo>
                  <a:pt x="f82" y="f140"/>
                  <a:pt x="f78" y="f140"/>
                  <a:pt x="f78" y="f52"/>
                </a:cubicBezTo>
                <a:cubicBezTo>
                  <a:pt x="f141" y="f51"/>
                  <a:pt x="f142" y="f143"/>
                  <a:pt x="f142" y="f51"/>
                </a:cubicBezTo>
                <a:cubicBezTo>
                  <a:pt x="f142" y="f49"/>
                  <a:pt x="f112" y="f45"/>
                  <a:pt x="f142" y="f43"/>
                </a:cubicBezTo>
                <a:cubicBezTo>
                  <a:pt x="f144" y="f43"/>
                  <a:pt x="f145" y="f146"/>
                  <a:pt x="f145" y="f147"/>
                </a:cubicBezTo>
                <a:cubicBezTo>
                  <a:pt x="f145" y="f148"/>
                  <a:pt x="f111" y="f148"/>
                  <a:pt x="f111" y="f0"/>
                </a:cubicBezTo>
                <a:cubicBezTo>
                  <a:pt x="f111" y="f149"/>
                  <a:pt x="f145" y="f150"/>
                  <a:pt x="f145" y="f151"/>
                </a:cubicBezTo>
                <a:cubicBezTo>
                  <a:pt x="f145" y="f152"/>
                  <a:pt x="f144" y="f153"/>
                  <a:pt x="f86" y="f154"/>
                </a:cubicBezTo>
                <a:cubicBezTo>
                  <a:pt x="f111" y="f154"/>
                  <a:pt x="f88" y="f155"/>
                  <a:pt x="f111" y="f156"/>
                </a:cubicBezTo>
                <a:cubicBezTo>
                  <a:pt x="f145" y="f157"/>
                  <a:pt x="f145" y="f158"/>
                  <a:pt x="f86" y="f159"/>
                </a:cubicBezTo>
                <a:cubicBezTo>
                  <a:pt x="f111" y="f160"/>
                  <a:pt x="f84" y="f161"/>
                  <a:pt x="f145" y="f162"/>
                </a:cubicBezTo>
                <a:cubicBezTo>
                  <a:pt x="f111" y="f163"/>
                  <a:pt x="f145" y="f164"/>
                  <a:pt x="f142" y="f165"/>
                </a:cubicBezTo>
                <a:cubicBezTo>
                  <a:pt x="f82" y="f166"/>
                  <a:pt x="f141" y="f167"/>
                  <a:pt x="f112" y="f167"/>
                </a:cubicBezTo>
                <a:cubicBezTo>
                  <a:pt x="f144" y="f167"/>
                  <a:pt x="f111" y="f167"/>
                  <a:pt x="f144" y="f168"/>
                </a:cubicBezTo>
                <a:cubicBezTo>
                  <a:pt x="f142" y="f169"/>
                  <a:pt x="f82" y="f170"/>
                  <a:pt x="f84" y="f171"/>
                </a:cubicBezTo>
                <a:cubicBezTo>
                  <a:pt x="f86" y="f172"/>
                  <a:pt x="f144" y="f173"/>
                  <a:pt x="f144" y="f174"/>
                </a:cubicBezTo>
                <a:cubicBezTo>
                  <a:pt x="f145" y="f175"/>
                  <a:pt x="f142" y="f176"/>
                  <a:pt x="f145" y="f177"/>
                </a:cubicBezTo>
                <a:cubicBezTo>
                  <a:pt x="f111" y="f178"/>
                  <a:pt x="f144" y="f179"/>
                  <a:pt x="f111" y="f180"/>
                </a:cubicBezTo>
                <a:cubicBezTo>
                  <a:pt x="f110" y="f180"/>
                  <a:pt x="f88" y="f181"/>
                  <a:pt x="f110" y="f182"/>
                </a:cubicBezTo>
                <a:cubicBezTo>
                  <a:pt x="f102" y="f183"/>
                  <a:pt x="f88" y="f184"/>
                  <a:pt x="f110" y="f185"/>
                </a:cubicBezTo>
                <a:cubicBezTo>
                  <a:pt x="f102" y="f186"/>
                  <a:pt x="f110" y="f187"/>
                  <a:pt x="f90" y="f187"/>
                </a:cubicBezTo>
                <a:cubicBezTo>
                  <a:pt x="f105" y="f187"/>
                  <a:pt x="f92" y="f188"/>
                  <a:pt x="f95" y="f189"/>
                </a:cubicBezTo>
                <a:cubicBezTo>
                  <a:pt x="f95" y="f190"/>
                  <a:pt x="f3" y="f191"/>
                  <a:pt x="f92" y="f192"/>
                </a:cubicBezTo>
                <a:cubicBezTo>
                  <a:pt x="f98" y="f193"/>
                  <a:pt x="f95" y="f194"/>
                  <a:pt x="f105" y="f195"/>
                </a:cubicBezTo>
                <a:cubicBezTo>
                  <a:pt x="f108" y="f196"/>
                  <a:pt x="f88" y="f194"/>
                  <a:pt x="f100" y="f197"/>
                </a:cubicBezTo>
                <a:cubicBezTo>
                  <a:pt x="f198" y="f199"/>
                  <a:pt x="f198" y="f200"/>
                  <a:pt x="f88" y="f200"/>
                </a:cubicBezTo>
                <a:cubicBezTo>
                  <a:pt x="f111" y="f200"/>
                  <a:pt x="f86" y="f201"/>
                  <a:pt x="f144" y="f202"/>
                </a:cubicBezTo>
                <a:cubicBezTo>
                  <a:pt x="f142" y="f202"/>
                  <a:pt x="f74" y="f203"/>
                  <a:pt x="f122" y="f202"/>
                </a:cubicBezTo>
                <a:cubicBezTo>
                  <a:pt x="f116" y="f201"/>
                  <a:pt x="f44" y="f204"/>
                  <a:pt x="f48" y="f205"/>
                </a:cubicBezTo>
                <a:cubicBezTo>
                  <a:pt x="f117" y="f204"/>
                  <a:pt x="f26" y="f206"/>
                  <a:pt x="f20" y="f207"/>
                </a:cubicBezTo>
                <a:cubicBezTo>
                  <a:pt x="f17" y="f204"/>
                  <a:pt x="f208" y="f209"/>
                  <a:pt x="f50" y="f210"/>
                </a:cubicBezTo>
                <a:cubicBezTo>
                  <a:pt x="f50" y="f211"/>
                  <a:pt x="f208" y="f212"/>
                  <a:pt x="f208" y="f199"/>
                </a:cubicBezTo>
                <a:cubicBezTo>
                  <a:pt x="f208" y="f213"/>
                  <a:pt x="f117" y="f194"/>
                  <a:pt x="f50" y="f193"/>
                </a:cubicBezTo>
                <a:cubicBezTo>
                  <a:pt x="f26" y="f214"/>
                  <a:pt x="f26" y="f215"/>
                  <a:pt x="f17" y="f215"/>
                </a:cubicBezTo>
                <a:cubicBezTo>
                  <a:pt x="f13" y="f192"/>
                  <a:pt x="f68" y="f191"/>
                  <a:pt x="f68" y="f216"/>
                </a:cubicBezTo>
                <a:cubicBezTo>
                  <a:pt x="f68" y="f217"/>
                  <a:pt x="f9" y="f187"/>
                  <a:pt x="f109" y="f218"/>
                </a:cubicBezTo>
                <a:cubicBezTo>
                  <a:pt x="f107" y="f185"/>
                  <a:pt x="f119" y="f219"/>
                  <a:pt x="f106" y="f183"/>
                </a:cubicBezTo>
                <a:cubicBezTo>
                  <a:pt x="f6" y="f182"/>
                  <a:pt x="f119" y="f220"/>
                  <a:pt x="f119" y="f179"/>
                </a:cubicBezTo>
                <a:cubicBezTo>
                  <a:pt x="f119" y="f221"/>
                  <a:pt x="f8" y="f221"/>
                  <a:pt x="f35" y="f222"/>
                </a:cubicBezTo>
                <a:cubicBezTo>
                  <a:pt x="f32" y="f222"/>
                  <a:pt x="f11" y="f175"/>
                  <a:pt x="f61" y="f173"/>
                </a:cubicBezTo>
                <a:cubicBezTo>
                  <a:pt x="f32" y="f169"/>
                  <a:pt x="f6" y="f223"/>
                  <a:pt x="f119" y="f223"/>
                </a:cubicBezTo>
                <a:cubicBezTo>
                  <a:pt x="f120" y="f168"/>
                  <a:pt x="f119" y="f224"/>
                  <a:pt x="f120" y="f164"/>
                </a:cubicBezTo>
                <a:cubicBezTo>
                  <a:pt x="f38" y="f165"/>
                  <a:pt x="f38" y="f163"/>
                  <a:pt x="f38" y="f162"/>
                </a:cubicBezTo>
                <a:cubicBezTo>
                  <a:pt x="f38" y="f160"/>
                  <a:pt x="f38" y="f157"/>
                  <a:pt x="f123" y="f157"/>
                </a:cubicBezTo>
                <a:cubicBezTo>
                  <a:pt x="f103" y="f156"/>
                  <a:pt x="f101" y="f155"/>
                  <a:pt x="f225" y="f226"/>
                </a:cubicBezTo>
                <a:cubicBezTo>
                  <a:pt x="f123" y="f227"/>
                  <a:pt x="f40" y="f228"/>
                  <a:pt x="f225" y="f228"/>
                </a:cubicBezTo>
                <a:cubicBezTo>
                  <a:pt x="f99" y="f229"/>
                  <a:pt x="f101" y="f227"/>
                  <a:pt x="f230" y="f227"/>
                </a:cubicBezTo>
                <a:cubicBezTo>
                  <a:pt x="f96" y="f227"/>
                  <a:pt x="f231" y="f232"/>
                  <a:pt x="f94" y="f154"/>
                </a:cubicBezTo>
                <a:cubicBezTo>
                  <a:pt x="f230" y="f233"/>
                  <a:pt x="f99" y="f234"/>
                  <a:pt x="f101" y="f234"/>
                </a:cubicBezTo>
                <a:cubicBezTo>
                  <a:pt x="f103" y="f232"/>
                  <a:pt x="f235" y="f153"/>
                  <a:pt x="f123" y="f153"/>
                </a:cubicBezTo>
                <a:cubicBezTo>
                  <a:pt x="f104" y="f153"/>
                  <a:pt x="f40" y="f236"/>
                  <a:pt x="f40" y="f152"/>
                </a:cubicBezTo>
                <a:cubicBezTo>
                  <a:pt x="f104" y="f151"/>
                  <a:pt x="f237" y="f149"/>
                  <a:pt x="f104" y="f0"/>
                </a:cubicBezTo>
                <a:cubicBezTo>
                  <a:pt x="f123" y="f148"/>
                  <a:pt x="f99" y="f238"/>
                  <a:pt x="f239" y="f150"/>
                </a:cubicBezTo>
                <a:cubicBezTo>
                  <a:pt x="f126" y="f150"/>
                  <a:pt x="f240" y="f241"/>
                  <a:pt x="f240" y="f242"/>
                </a:cubicBezTo>
                <a:cubicBezTo>
                  <a:pt x="f240" y="f243"/>
                  <a:pt x="f244" y="f245"/>
                  <a:pt x="f246" y="f4"/>
                </a:cubicBezTo>
                <a:cubicBezTo>
                  <a:pt x="f87" y="f45"/>
                  <a:pt x="f127" y="f45"/>
                  <a:pt x="f246" y="f46"/>
                </a:cubicBezTo>
                <a:cubicBezTo>
                  <a:pt x="f240" y="f51"/>
                  <a:pt x="f127" y="f143"/>
                  <a:pt x="f87" y="f247"/>
                </a:cubicBezTo>
                <a:cubicBezTo>
                  <a:pt x="f128" y="f47"/>
                  <a:pt x="f248" y="f51"/>
                  <a:pt x="f77" y="f143"/>
                </a:cubicBezTo>
                <a:cubicBezTo>
                  <a:pt x="f249" y="f250"/>
                  <a:pt x="f64" y="f54"/>
                  <a:pt x="f64" y="f138"/>
                </a:cubicBezTo>
                <a:cubicBezTo>
                  <a:pt x="f71" y="f251"/>
                  <a:pt x="f252" y="f62"/>
                  <a:pt x="f60" y="f253"/>
                </a:cubicBezTo>
                <a:cubicBezTo>
                  <a:pt x="f254" y="f63"/>
                  <a:pt x="f60" y="f136"/>
                  <a:pt x="f253" y="f136"/>
                </a:cubicBezTo>
                <a:cubicBezTo>
                  <a:pt x="f71" y="f65"/>
                  <a:pt x="f71" y="f255"/>
                  <a:pt x="f69" y="f256"/>
                </a:cubicBezTo>
                <a:cubicBezTo>
                  <a:pt x="f257" y="f258"/>
                  <a:pt x="f63" y="f134"/>
                  <a:pt x="f65" y="f75"/>
                </a:cubicBezTo>
                <a:cubicBezTo>
                  <a:pt x="f67" y="f75"/>
                  <a:pt x="f258" y="f259"/>
                  <a:pt x="f66" y="f132"/>
                </a:cubicBezTo>
                <a:cubicBezTo>
                  <a:pt x="f255" y="f260"/>
                  <a:pt x="f67" y="f260"/>
                  <a:pt x="f67" y="f132"/>
                </a:cubicBezTo>
                <a:cubicBezTo>
                  <a:pt x="f135" y="f260"/>
                  <a:pt x="f135" y="f81"/>
                  <a:pt x="f135" y="f261"/>
                </a:cubicBezTo>
                <a:cubicBezTo>
                  <a:pt x="f67" y="f261"/>
                  <a:pt x="f249" y="f81"/>
                  <a:pt x="f255" y="f130"/>
                </a:cubicBezTo>
                <a:cubicBezTo>
                  <a:pt x="f255" y="f262"/>
                  <a:pt x="f135" y="f85"/>
                  <a:pt x="f135" y="f246"/>
                </a:cubicBezTo>
                <a:cubicBezTo>
                  <a:pt x="f135" y="f263"/>
                  <a:pt x="f136" y="f239"/>
                  <a:pt x="f136" y="f97"/>
                </a:cubicBezTo>
                <a:cubicBezTo>
                  <a:pt x="f136" y="f101"/>
                  <a:pt x="f257" y="f123"/>
                  <a:pt x="f254" y="f120"/>
                </a:cubicBezTo>
                <a:cubicBezTo>
                  <a:pt x="f137" y="f264"/>
                  <a:pt x="f53" y="f109"/>
                  <a:pt x="f143" y="f30"/>
                </a:cubicBezTo>
                <a:cubicBezTo>
                  <a:pt x="f47" y="f9"/>
                  <a:pt x="f146" y="f68"/>
                  <a:pt x="f146" y="f15"/>
                </a:cubicBezTo>
                <a:cubicBezTo>
                  <a:pt x="f4" y="f13"/>
                  <a:pt x="f146" y="f48"/>
                  <a:pt x="f43" y="f44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11" name="Google Shape;220;p31">
            <a:extLst>
              <a:ext uri="{FF2B5EF4-FFF2-40B4-BE49-F238E27FC236}">
                <a16:creationId xmlns:a16="http://schemas.microsoft.com/office/drawing/2014/main" id="{D50E47A9-00E1-FEBA-C8E2-B780F6C13FD6}"/>
              </a:ext>
            </a:extLst>
          </p:cNvPr>
          <p:cNvSpPr/>
          <p:nvPr/>
        </p:nvSpPr>
        <p:spPr>
          <a:xfrm>
            <a:off x="2490523" y="3894201"/>
            <a:ext cx="190881" cy="979880"/>
          </a:xfrm>
          <a:custGeom>
            <a:avLst/>
            <a:gdLst>
              <a:gd name="f0" fmla="val 360"/>
              <a:gd name="f1" fmla="val 180"/>
              <a:gd name="f2" fmla="val w"/>
              <a:gd name="f3" fmla="val h"/>
              <a:gd name="f4" fmla="val 0"/>
              <a:gd name="f5" fmla="val 75"/>
              <a:gd name="f6" fmla="val 380"/>
              <a:gd name="f7" fmla="val 35"/>
              <a:gd name="f8" fmla="val 337"/>
              <a:gd name="f9" fmla="val 33"/>
              <a:gd name="f10" fmla="val 338"/>
              <a:gd name="f11" fmla="val 32"/>
              <a:gd name="f12" fmla="val 334"/>
              <a:gd name="f13" fmla="val 31"/>
              <a:gd name="f14" fmla="val 29"/>
              <a:gd name="f15" fmla="val 327"/>
              <a:gd name="f16" fmla="val 30"/>
              <a:gd name="f17" fmla="val 324"/>
              <a:gd name="f18" fmla="val 321"/>
              <a:gd name="f19" fmla="val 24"/>
              <a:gd name="f20" fmla="val 323"/>
              <a:gd name="f21" fmla="val 22"/>
              <a:gd name="f22" fmla="val 322"/>
              <a:gd name="f23" fmla="val 20"/>
              <a:gd name="f24" fmla="val 23"/>
              <a:gd name="f25" fmla="val 319"/>
              <a:gd name="f26" fmla="val 21"/>
              <a:gd name="f27" fmla="val 316"/>
              <a:gd name="f28" fmla="val 18"/>
              <a:gd name="f29" fmla="val 314"/>
              <a:gd name="f30" fmla="val 310"/>
              <a:gd name="f31" fmla="val 308"/>
              <a:gd name="f32" fmla="val 307"/>
              <a:gd name="f33" fmla="val 303"/>
              <a:gd name="f34" fmla="val 25"/>
              <a:gd name="f35" fmla="val 28"/>
              <a:gd name="f36" fmla="val 26"/>
              <a:gd name="f37" fmla="val 299"/>
              <a:gd name="f38" fmla="val 297"/>
              <a:gd name="f39" fmla="val 295"/>
              <a:gd name="f40" fmla="val 292"/>
              <a:gd name="f41" fmla="val 290"/>
              <a:gd name="f42" fmla="val 289"/>
              <a:gd name="f43" fmla="val 285"/>
              <a:gd name="f44" fmla="val 284"/>
              <a:gd name="f45" fmla="val 280"/>
              <a:gd name="f46" fmla="val 34"/>
              <a:gd name="f47" fmla="val 279"/>
              <a:gd name="f48" fmla="val 37"/>
              <a:gd name="f49" fmla="val 278"/>
              <a:gd name="f50" fmla="val 275"/>
              <a:gd name="f51" fmla="val 272"/>
              <a:gd name="f52" fmla="val 269"/>
              <a:gd name="f53" fmla="val 267"/>
              <a:gd name="f54" fmla="val 36"/>
              <a:gd name="f55" fmla="val 266"/>
              <a:gd name="f56" fmla="val 39"/>
              <a:gd name="f57" fmla="val 265"/>
              <a:gd name="f58" fmla="val 262"/>
              <a:gd name="f59" fmla="val 260"/>
              <a:gd name="f60" fmla="val 258"/>
              <a:gd name="f61" fmla="val 38"/>
              <a:gd name="f62" fmla="val 41"/>
              <a:gd name="f63" fmla="val 254"/>
              <a:gd name="f64" fmla="val 255"/>
              <a:gd name="f65" fmla="val 256"/>
              <a:gd name="f66" fmla="val 253"/>
              <a:gd name="f67" fmla="val 250"/>
              <a:gd name="f68" fmla="val 248"/>
              <a:gd name="f69" fmla="val 247"/>
              <a:gd name="f70" fmla="val 245"/>
              <a:gd name="f71" fmla="val 244"/>
              <a:gd name="f72" fmla="val 242"/>
              <a:gd name="f73" fmla="val 241"/>
              <a:gd name="f74" fmla="val 240"/>
              <a:gd name="f75" fmla="val 232"/>
              <a:gd name="f76" fmla="val 231"/>
              <a:gd name="f77" fmla="val 225"/>
              <a:gd name="f78" fmla="val 223"/>
              <a:gd name="f79" fmla="val 221"/>
              <a:gd name="f80" fmla="val 219"/>
              <a:gd name="f81" fmla="val 217"/>
              <a:gd name="f82" fmla="val 215"/>
              <a:gd name="f83" fmla="val 211"/>
              <a:gd name="f84" fmla="val 207"/>
              <a:gd name="f85" fmla="val 206"/>
              <a:gd name="f86" fmla="val 205"/>
              <a:gd name="f87" fmla="val 201"/>
              <a:gd name="f88" fmla="val 199"/>
              <a:gd name="f89" fmla="val 197"/>
              <a:gd name="f90" fmla="val 42"/>
              <a:gd name="f91" fmla="val 196"/>
              <a:gd name="f92" fmla="val 193"/>
              <a:gd name="f93" fmla="val 40"/>
              <a:gd name="f94" fmla="val 191"/>
              <a:gd name="f95" fmla="val 189"/>
              <a:gd name="f96" fmla="val 186"/>
              <a:gd name="f97" fmla="val 175"/>
              <a:gd name="f98" fmla="val 44"/>
              <a:gd name="f99" fmla="val 173"/>
              <a:gd name="f100" fmla="val 46"/>
              <a:gd name="f101" fmla="val 172"/>
              <a:gd name="f102" fmla="val 48"/>
              <a:gd name="f103" fmla="val 170"/>
              <a:gd name="f104" fmla="val 162"/>
              <a:gd name="f105" fmla="val 161"/>
              <a:gd name="f106" fmla="val 160"/>
              <a:gd name="f107" fmla="val 47"/>
              <a:gd name="f108" fmla="val 156"/>
              <a:gd name="f109" fmla="val 155"/>
              <a:gd name="f110" fmla="val 50"/>
              <a:gd name="f111" fmla="val 154"/>
              <a:gd name="f112" fmla="val 151"/>
              <a:gd name="f113" fmla="val 51"/>
              <a:gd name="f114" fmla="val 148"/>
              <a:gd name="f115" fmla="val 52"/>
              <a:gd name="f116" fmla="val 145"/>
              <a:gd name="f117" fmla="val 49"/>
              <a:gd name="f118" fmla="val 143"/>
              <a:gd name="f119" fmla="val 141"/>
              <a:gd name="f120" fmla="val 138"/>
              <a:gd name="f121" fmla="val 135"/>
              <a:gd name="f122" fmla="val 132"/>
              <a:gd name="f123" fmla="val 129"/>
              <a:gd name="f124" fmla="val 123"/>
              <a:gd name="f125" fmla="val 117"/>
              <a:gd name="f126" fmla="val 116"/>
              <a:gd name="f127" fmla="val 112"/>
              <a:gd name="f128" fmla="val 108"/>
              <a:gd name="f129" fmla="val 105"/>
              <a:gd name="f130" fmla="val 106"/>
              <a:gd name="f131" fmla="val 104"/>
              <a:gd name="f132" fmla="val 101"/>
              <a:gd name="f133" fmla="val 53"/>
              <a:gd name="f134" fmla="val 97"/>
              <a:gd name="f135" fmla="val 56"/>
              <a:gd name="f136" fmla="val 96"/>
              <a:gd name="f137" fmla="val 58"/>
              <a:gd name="f138" fmla="val 95"/>
              <a:gd name="f139" fmla="val 91"/>
              <a:gd name="f140" fmla="val 89"/>
              <a:gd name="f141" fmla="val 87"/>
              <a:gd name="f142" fmla="val 61"/>
              <a:gd name="f143" fmla="val 86"/>
              <a:gd name="f144" fmla="val 63"/>
              <a:gd name="f145" fmla="val 85"/>
              <a:gd name="f146" fmla="val 65"/>
              <a:gd name="f147" fmla="val 83"/>
              <a:gd name="f148" fmla="val 60"/>
              <a:gd name="f149" fmla="val 81"/>
              <a:gd name="f150" fmla="val 79"/>
              <a:gd name="f151" fmla="val 66"/>
              <a:gd name="f152" fmla="val 78"/>
              <a:gd name="f153" fmla="val 71"/>
              <a:gd name="f154" fmla="val 62"/>
              <a:gd name="f155" fmla="val 70"/>
              <a:gd name="f156" fmla="val 64"/>
              <a:gd name="f157" fmla="val 69"/>
              <a:gd name="f158" fmla="val 72"/>
              <a:gd name="f159" fmla="val 57"/>
              <a:gd name="f160" fmla="val 73"/>
              <a:gd name="f161" fmla="val 55"/>
              <a:gd name="f162" fmla="val 74"/>
              <a:gd name="f163" fmla="val 68"/>
              <a:gd name="f164" fmla="val 67"/>
              <a:gd name="f165" fmla="val 59"/>
              <a:gd name="f166" fmla="val 17"/>
              <a:gd name="f167" fmla="val 14"/>
              <a:gd name="f168" fmla="val 11"/>
              <a:gd name="f169" fmla="val 7"/>
              <a:gd name="f170" fmla="val 5"/>
              <a:gd name="f171" fmla="val 54"/>
              <a:gd name="f172" fmla="val 3"/>
              <a:gd name="f173" fmla="val 1"/>
              <a:gd name="f174" fmla="val 2"/>
              <a:gd name="f175" fmla="val 6"/>
              <a:gd name="f176" fmla="val 8"/>
              <a:gd name="f177" fmla="val 9"/>
              <a:gd name="f178" fmla="val 15"/>
              <a:gd name="f179" fmla="val 19"/>
              <a:gd name="f180" fmla="val 45"/>
              <a:gd name="f181" fmla="val 92"/>
              <a:gd name="f182" fmla="val 99"/>
              <a:gd name="f183" fmla="val 102"/>
              <a:gd name="f184" fmla="val 109"/>
              <a:gd name="f185" fmla="val 115"/>
              <a:gd name="f186" fmla="val 122"/>
              <a:gd name="f187" fmla="val 128"/>
              <a:gd name="f188" fmla="val 140"/>
              <a:gd name="f189" fmla="val 142"/>
              <a:gd name="f190" fmla="val 146"/>
              <a:gd name="f191" fmla="val 150"/>
              <a:gd name="f192" fmla="val 174"/>
              <a:gd name="f193" fmla="val 179"/>
              <a:gd name="f194" fmla="val 181"/>
              <a:gd name="f195" fmla="val 183"/>
              <a:gd name="f196" fmla="val 187"/>
              <a:gd name="f197" fmla="val 194"/>
              <a:gd name="f198" fmla="val 198"/>
              <a:gd name="f199" fmla="val 203"/>
              <a:gd name="f200" fmla="val 210"/>
              <a:gd name="f201" fmla="val 213"/>
              <a:gd name="f202" fmla="val 16"/>
              <a:gd name="f203" fmla="val 220"/>
              <a:gd name="f204" fmla="val 227"/>
              <a:gd name="f205" fmla="val 228"/>
              <a:gd name="f206" fmla="val 13"/>
              <a:gd name="f207" fmla="val 238"/>
              <a:gd name="f208" fmla="val 12"/>
              <a:gd name="f209" fmla="val 243"/>
              <a:gd name="f210" fmla="val 226"/>
              <a:gd name="f211" fmla="val 224"/>
              <a:gd name="f212" fmla="val 229"/>
              <a:gd name="f213" fmla="val 230"/>
              <a:gd name="f214" fmla="val 233"/>
              <a:gd name="f215" fmla="val 27"/>
              <a:gd name="f216" fmla="val 237"/>
              <a:gd name="f217" fmla="val 239"/>
              <a:gd name="f218" fmla="val 246"/>
              <a:gd name="f219" fmla="val 251"/>
              <a:gd name="f220" fmla="val 259"/>
              <a:gd name="f221" fmla="val 261"/>
              <a:gd name="f222" fmla="val 264"/>
              <a:gd name="f223" fmla="val 268"/>
              <a:gd name="f224" fmla="val 270"/>
              <a:gd name="f225" fmla="val 274"/>
              <a:gd name="f226" fmla="val 271"/>
              <a:gd name="f227" fmla="val 257"/>
              <a:gd name="f228" fmla="val 10"/>
              <a:gd name="f229" fmla="val 277"/>
              <a:gd name="f230" fmla="val 281"/>
              <a:gd name="f231" fmla="val 4"/>
              <a:gd name="f232" fmla="val 282"/>
              <a:gd name="f233" fmla="val 287"/>
              <a:gd name="f234" fmla="val 291"/>
              <a:gd name="f235" fmla="val 294"/>
              <a:gd name="f236" fmla="val 293"/>
              <a:gd name="f237" fmla="val 296"/>
              <a:gd name="f238" fmla="val 301"/>
              <a:gd name="f239" fmla="val 300"/>
              <a:gd name="f240" fmla="val 302"/>
              <a:gd name="f241" fmla="val 304"/>
              <a:gd name="f242" fmla="val 306"/>
              <a:gd name="f243" fmla="val 309"/>
              <a:gd name="f244" fmla="val 312"/>
              <a:gd name="f245" fmla="val 311"/>
              <a:gd name="f246" fmla="val 313"/>
              <a:gd name="f247" fmla="val 317"/>
              <a:gd name="f248" fmla="val 320"/>
              <a:gd name="f249" fmla="val 326"/>
              <a:gd name="f250" fmla="val 328"/>
              <a:gd name="f251" fmla="val 329"/>
              <a:gd name="f252" fmla="val 331"/>
              <a:gd name="f253" fmla="val 330"/>
              <a:gd name="f254" fmla="val 332"/>
              <a:gd name="f255" fmla="val 335"/>
              <a:gd name="f256" fmla="val 333"/>
              <a:gd name="f257" fmla="val 336"/>
              <a:gd name="f258" fmla="val 339"/>
              <a:gd name="f259" fmla="val 340"/>
              <a:gd name="f260" fmla="val 342"/>
              <a:gd name="f261" fmla="val 344"/>
              <a:gd name="f262" fmla="val 347"/>
              <a:gd name="f263" fmla="val 341"/>
              <a:gd name="f264" fmla="val 343"/>
              <a:gd name="f265" fmla="val 345"/>
              <a:gd name="f266" fmla="val 346"/>
              <a:gd name="f267" fmla="val 349"/>
              <a:gd name="f268" fmla="val 351"/>
              <a:gd name="f269" fmla="val 352"/>
              <a:gd name="f270" fmla="val 353"/>
              <a:gd name="f271" fmla="val 348"/>
              <a:gd name="f272" fmla="val 350"/>
              <a:gd name="f273" fmla="val 355"/>
              <a:gd name="f274" fmla="val 357"/>
              <a:gd name="f275" fmla="val 354"/>
              <a:gd name="f276" fmla="val 356"/>
              <a:gd name="f277" fmla="val 359"/>
              <a:gd name="f278" fmla="val 362"/>
              <a:gd name="f279" fmla="val 361"/>
              <a:gd name="f280" fmla="val 363"/>
              <a:gd name="f281" fmla="val 365"/>
              <a:gd name="f282" fmla="val 358"/>
              <a:gd name="f283" fmla="val 43"/>
              <a:gd name="f284" fmla="val 364"/>
              <a:gd name="f285" fmla="val 366"/>
              <a:gd name="f286" fmla="val 370"/>
              <a:gd name="f287" fmla="val 367"/>
              <a:gd name="f288" fmla="val 368"/>
              <a:gd name="f289" fmla="val 373"/>
              <a:gd name="f290" fmla="val 375"/>
              <a:gd name="f291" fmla="val 377"/>
              <a:gd name="f292" fmla="val 369"/>
              <a:gd name="f293" fmla="val 374"/>
              <a:gd name="f294" fmla="val 376"/>
              <a:gd name="f295" fmla="val 378"/>
              <a:gd name="f296" fmla="val 371"/>
              <a:gd name="f297" fmla="val 379"/>
              <a:gd name="f298" fmla="val 372"/>
              <a:gd name="f299" fmla="*/ f2 1 75"/>
              <a:gd name="f300" fmla="*/ f3 1 380"/>
              <a:gd name="f301" fmla="val f4"/>
              <a:gd name="f302" fmla="val f5"/>
              <a:gd name="f303" fmla="val f6"/>
              <a:gd name="f304" fmla="+- f303 0 f301"/>
              <a:gd name="f305" fmla="+- f302 0 f301"/>
              <a:gd name="f306" fmla="*/ f305 1 75"/>
              <a:gd name="f307" fmla="*/ f304 1 380"/>
              <a:gd name="f308" fmla="*/ f301 1 f306"/>
              <a:gd name="f309" fmla="*/ f302 1 f306"/>
              <a:gd name="f310" fmla="*/ f301 1 f307"/>
              <a:gd name="f311" fmla="*/ f303 1 f307"/>
              <a:gd name="f312" fmla="*/ f308 f299 1"/>
              <a:gd name="f313" fmla="*/ f309 f299 1"/>
              <a:gd name="f314" fmla="*/ f311 f300 1"/>
              <a:gd name="f315" fmla="*/ f310 f3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2" t="f315" r="f313" b="f314"/>
            <a:pathLst>
              <a:path w="75" h="380">
                <a:moveTo>
                  <a:pt x="f7" y="f8"/>
                </a:moveTo>
                <a:cubicBezTo>
                  <a:pt x="f9" y="f10"/>
                  <a:pt x="f11" y="f12"/>
                  <a:pt x="f13" y="f12"/>
                </a:cubicBezTo>
                <a:cubicBezTo>
                  <a:pt x="f14" y="f12"/>
                  <a:pt x="f14" y="f15"/>
                  <a:pt x="f16" y="f17"/>
                </a:cubicBezTo>
                <a:cubicBezTo>
                  <a:pt x="f13" y="f18"/>
                  <a:pt x="f19" y="f20"/>
                  <a:pt x="f21" y="f22"/>
                </a:cubicBezTo>
                <a:cubicBezTo>
                  <a:pt x="f23" y="f18"/>
                  <a:pt x="f24" y="f25"/>
                  <a:pt x="f26" y="f27"/>
                </a:cubicBezTo>
                <a:cubicBezTo>
                  <a:pt x="f28" y="f29"/>
                  <a:pt x="f23" y="f30"/>
                  <a:pt x="f23" y="f31"/>
                </a:cubicBezTo>
                <a:cubicBezTo>
                  <a:pt x="f26" y="f32"/>
                  <a:pt x="f21" y="f33"/>
                  <a:pt x="f34" y="f33"/>
                </a:cubicBezTo>
                <a:cubicBezTo>
                  <a:pt x="f35" y="f33"/>
                  <a:pt x="f36" y="f37"/>
                  <a:pt x="f35" y="f38"/>
                </a:cubicBezTo>
                <a:cubicBezTo>
                  <a:pt x="f13" y="f39"/>
                  <a:pt x="f36" y="f40"/>
                  <a:pt x="f35" y="f41"/>
                </a:cubicBezTo>
                <a:cubicBezTo>
                  <a:pt x="f13" y="f42"/>
                  <a:pt x="f35" y="f43"/>
                  <a:pt x="f11" y="f43"/>
                </a:cubicBezTo>
                <a:cubicBezTo>
                  <a:pt x="f7" y="f44"/>
                  <a:pt x="f11" y="f45"/>
                  <a:pt x="f46" y="f47"/>
                </a:cubicBezTo>
                <a:cubicBezTo>
                  <a:pt x="f48" y="f49"/>
                  <a:pt x="f46" y="f50"/>
                  <a:pt x="f7" y="f51"/>
                </a:cubicBezTo>
                <a:cubicBezTo>
                  <a:pt x="f7" y="f52"/>
                  <a:pt x="f9" y="f53"/>
                  <a:pt x="f54" y="f55"/>
                </a:cubicBezTo>
                <a:cubicBezTo>
                  <a:pt x="f56" y="f57"/>
                  <a:pt x="f48" y="f58"/>
                  <a:pt x="f7" y="f59"/>
                </a:cubicBezTo>
                <a:cubicBezTo>
                  <a:pt x="f11" y="f60"/>
                  <a:pt x="f7" y="f60"/>
                  <a:pt x="f61" y="f60"/>
                </a:cubicBezTo>
                <a:cubicBezTo>
                  <a:pt x="f62" y="f60"/>
                  <a:pt x="f56" y="f63"/>
                  <a:pt x="f48" y="f64"/>
                </a:cubicBezTo>
                <a:cubicBezTo>
                  <a:pt x="f46" y="f65"/>
                  <a:pt x="f11" y="f66"/>
                  <a:pt x="f46" y="f67"/>
                </a:cubicBezTo>
                <a:cubicBezTo>
                  <a:pt x="f54" y="f68"/>
                  <a:pt x="f11" y="f69"/>
                  <a:pt x="f9" y="f70"/>
                </a:cubicBezTo>
                <a:cubicBezTo>
                  <a:pt x="f46" y="f71"/>
                  <a:pt x="f46" y="f72"/>
                  <a:pt x="f11" y="f73"/>
                </a:cubicBezTo>
                <a:cubicBezTo>
                  <a:pt x="f13" y="f74"/>
                  <a:pt x="f11" y="f75"/>
                  <a:pt x="f9" y="f75"/>
                </a:cubicBezTo>
                <a:cubicBezTo>
                  <a:pt x="f7" y="f76"/>
                  <a:pt x="f46" y="f77"/>
                  <a:pt x="f46" y="f78"/>
                </a:cubicBezTo>
                <a:cubicBezTo>
                  <a:pt x="f46" y="f79"/>
                  <a:pt x="f11" y="f80"/>
                  <a:pt x="f11" y="f81"/>
                </a:cubicBezTo>
                <a:cubicBezTo>
                  <a:pt x="f11" y="f82"/>
                  <a:pt x="f46" y="f82"/>
                  <a:pt x="f46" y="f83"/>
                </a:cubicBezTo>
                <a:cubicBezTo>
                  <a:pt x="f46" y="f84"/>
                  <a:pt x="f7" y="f85"/>
                  <a:pt x="f48" y="f85"/>
                </a:cubicBezTo>
                <a:cubicBezTo>
                  <a:pt x="f61" y="f86"/>
                  <a:pt x="f48" y="f87"/>
                  <a:pt x="f48" y="f88"/>
                </a:cubicBezTo>
                <a:cubicBezTo>
                  <a:pt x="f48" y="f89"/>
                  <a:pt x="f62" y="f88"/>
                  <a:pt x="f90" y="f91"/>
                </a:cubicBezTo>
                <a:cubicBezTo>
                  <a:pt x="f90" y="f92"/>
                  <a:pt x="f56" y="f92"/>
                  <a:pt x="f93" y="f94"/>
                </a:cubicBezTo>
                <a:cubicBezTo>
                  <a:pt x="f93" y="f95"/>
                  <a:pt x="f93" y="f96"/>
                  <a:pt x="f93" y="f1"/>
                </a:cubicBezTo>
                <a:cubicBezTo>
                  <a:pt x="f93" y="f97"/>
                  <a:pt x="f98" y="f99"/>
                  <a:pt x="f100" y="f101"/>
                </a:cubicBezTo>
                <a:cubicBezTo>
                  <a:pt x="f102" y="f103"/>
                  <a:pt x="f98" y="f104"/>
                  <a:pt x="f100" y="f105"/>
                </a:cubicBezTo>
                <a:cubicBezTo>
                  <a:pt x="f102" y="f106"/>
                  <a:pt x="f107" y="f108"/>
                  <a:pt x="f102" y="f109"/>
                </a:cubicBezTo>
                <a:cubicBezTo>
                  <a:pt x="f110" y="f111"/>
                  <a:pt x="f110" y="f112"/>
                  <a:pt x="f113" y="f114"/>
                </a:cubicBezTo>
                <a:cubicBezTo>
                  <a:pt x="f115" y="f116"/>
                  <a:pt x="f117" y="f118"/>
                  <a:pt x="f117" y="f119"/>
                </a:cubicBezTo>
                <a:cubicBezTo>
                  <a:pt x="f117" y="f120"/>
                  <a:pt x="f102" y="f121"/>
                  <a:pt x="f100" y="f122"/>
                </a:cubicBezTo>
                <a:cubicBezTo>
                  <a:pt x="f98" y="f123"/>
                  <a:pt x="f98" y="f124"/>
                  <a:pt x="f100" y="f124"/>
                </a:cubicBezTo>
                <a:cubicBezTo>
                  <a:pt x="f107" y="f124"/>
                  <a:pt x="f107" y="f125"/>
                  <a:pt x="f117" y="f125"/>
                </a:cubicBezTo>
                <a:cubicBezTo>
                  <a:pt x="f115" y="f126"/>
                  <a:pt x="f113" y="f127"/>
                  <a:pt x="f117" y="f128"/>
                </a:cubicBezTo>
                <a:cubicBezTo>
                  <a:pt x="f102" y="f129"/>
                  <a:pt x="f115" y="f130"/>
                  <a:pt x="f115" y="f131"/>
                </a:cubicBezTo>
                <a:cubicBezTo>
                  <a:pt x="f115" y="f132"/>
                  <a:pt x="f133" y="f134"/>
                  <a:pt x="f135" y="f136"/>
                </a:cubicBezTo>
                <a:cubicBezTo>
                  <a:pt x="f137" y="f138"/>
                  <a:pt x="f137" y="f139"/>
                  <a:pt x="f137" y="f140"/>
                </a:cubicBezTo>
                <a:cubicBezTo>
                  <a:pt x="f137" y="f141"/>
                  <a:pt x="f142" y="f143"/>
                  <a:pt x="f144" y="f145"/>
                </a:cubicBezTo>
                <a:cubicBezTo>
                  <a:pt x="f146" y="f147"/>
                  <a:pt x="f148" y="f149"/>
                  <a:pt x="f144" y="f150"/>
                </a:cubicBezTo>
                <a:cubicBezTo>
                  <a:pt x="f151" y="f152"/>
                  <a:pt x="f142" y="f153"/>
                  <a:pt x="f154" y="f155"/>
                </a:cubicBezTo>
                <a:cubicBezTo>
                  <a:pt x="f156" y="f157"/>
                  <a:pt x="f154" y="f151"/>
                  <a:pt x="f144" y="f156"/>
                </a:cubicBezTo>
                <a:cubicBezTo>
                  <a:pt x="f144" y="f154"/>
                  <a:pt x="f153" y="f137"/>
                  <a:pt x="f158" y="f159"/>
                </a:cubicBezTo>
                <a:cubicBezTo>
                  <a:pt x="f160" y="f161"/>
                  <a:pt x="f162" y="f113"/>
                  <a:pt x="f162" y="f107"/>
                </a:cubicBezTo>
                <a:cubicBezTo>
                  <a:pt x="f153" y="f102"/>
                  <a:pt x="f157" y="f117"/>
                  <a:pt x="f157" y="f102"/>
                </a:cubicBezTo>
                <a:cubicBezTo>
                  <a:pt x="f163" y="f107"/>
                  <a:pt x="f157" y="f62"/>
                  <a:pt x="f164" y="f56"/>
                </a:cubicBezTo>
                <a:cubicBezTo>
                  <a:pt x="f156" y="f48"/>
                  <a:pt x="f151" y="f11"/>
                  <a:pt x="f156" y="f13"/>
                </a:cubicBezTo>
                <a:cubicBezTo>
                  <a:pt x="f142" y="f16"/>
                  <a:pt x="f165" y="f36"/>
                  <a:pt x="f142" y="f19"/>
                </a:cubicBezTo>
                <a:cubicBezTo>
                  <a:pt x="f144" y="f24"/>
                  <a:pt x="f142" y="f23"/>
                  <a:pt x="f154" y="f28"/>
                </a:cubicBezTo>
                <a:cubicBezTo>
                  <a:pt x="f156" y="f166"/>
                  <a:pt x="f142" y="f166"/>
                  <a:pt x="f165" y="f167"/>
                </a:cubicBezTo>
                <a:cubicBezTo>
                  <a:pt x="f135" y="f168"/>
                  <a:pt x="f148" y="f169"/>
                  <a:pt x="f159" y="f170"/>
                </a:cubicBezTo>
                <a:cubicBezTo>
                  <a:pt x="f171" y="f172"/>
                  <a:pt x="f171" y="f4"/>
                  <a:pt x="f133" y="f173"/>
                </a:cubicBezTo>
                <a:cubicBezTo>
                  <a:pt x="f115" y="f174"/>
                  <a:pt x="f115" y="f175"/>
                  <a:pt x="f110" y="f176"/>
                </a:cubicBezTo>
                <a:cubicBezTo>
                  <a:pt x="f117" y="f176"/>
                  <a:pt x="f117" y="f176"/>
                  <a:pt x="f102" y="f177"/>
                </a:cubicBezTo>
                <a:cubicBezTo>
                  <a:pt x="f102" y="f168"/>
                  <a:pt x="f107" y="f178"/>
                  <a:pt x="f102" y="f166"/>
                </a:cubicBezTo>
                <a:cubicBezTo>
                  <a:pt x="f117" y="f179"/>
                  <a:pt x="f110" y="f9"/>
                  <a:pt x="f117" y="f61"/>
                </a:cubicBezTo>
                <a:cubicBezTo>
                  <a:pt x="f107" y="f98"/>
                  <a:pt x="f100" y="f102"/>
                  <a:pt x="f180" y="f113"/>
                </a:cubicBezTo>
                <a:cubicBezTo>
                  <a:pt x="f98" y="f171"/>
                  <a:pt x="f102" y="f171"/>
                  <a:pt x="f100" y="f135"/>
                </a:cubicBezTo>
                <a:cubicBezTo>
                  <a:pt x="f180" y="f159"/>
                  <a:pt x="f180" y="f142"/>
                  <a:pt x="f180" y="f164"/>
                </a:cubicBezTo>
                <a:cubicBezTo>
                  <a:pt x="f180" y="f160"/>
                  <a:pt x="f90" y="f147"/>
                  <a:pt x="f90" y="f143"/>
                </a:cubicBezTo>
                <a:cubicBezTo>
                  <a:pt x="f62" y="f140"/>
                  <a:pt x="f56" y="f181"/>
                  <a:pt x="f56" y="f138"/>
                </a:cubicBezTo>
                <a:cubicBezTo>
                  <a:pt x="f93" y="f182"/>
                  <a:pt x="f61" y="f132"/>
                  <a:pt x="f54" y="f183"/>
                </a:cubicBezTo>
                <a:cubicBezTo>
                  <a:pt x="f46" y="f131"/>
                  <a:pt x="f56" y="f184"/>
                  <a:pt x="f56" y="f127"/>
                </a:cubicBezTo>
                <a:cubicBezTo>
                  <a:pt x="f56" y="f185"/>
                  <a:pt x="f7" y="f125"/>
                  <a:pt x="f54" y="f186"/>
                </a:cubicBezTo>
                <a:cubicBezTo>
                  <a:pt x="f48" y="f187"/>
                  <a:pt x="f54" y="f120"/>
                  <a:pt x="f54" y="f188"/>
                </a:cubicBezTo>
                <a:cubicBezTo>
                  <a:pt x="f54" y="f189"/>
                  <a:pt x="f9" y="f189"/>
                  <a:pt x="f46" y="f190"/>
                </a:cubicBezTo>
                <a:cubicBezTo>
                  <a:pt x="f46" y="f191"/>
                  <a:pt x="f13" y="f112"/>
                  <a:pt x="f13" y="f108"/>
                </a:cubicBezTo>
                <a:cubicBezTo>
                  <a:pt x="f16" y="f104"/>
                  <a:pt x="f36" y="f103"/>
                  <a:pt x="f19" y="f192"/>
                </a:cubicBezTo>
                <a:cubicBezTo>
                  <a:pt x="f24" y="f193"/>
                  <a:pt x="f24" y="f194"/>
                  <a:pt x="f23" y="f194"/>
                </a:cubicBezTo>
                <a:cubicBezTo>
                  <a:pt x="f28" y="f194"/>
                  <a:pt x="f28" y="f195"/>
                  <a:pt x="f179" y="f196"/>
                </a:cubicBezTo>
                <a:cubicBezTo>
                  <a:pt x="f26" y="f94"/>
                  <a:pt x="f28" y="f197"/>
                  <a:pt x="f23" y="f198"/>
                </a:cubicBezTo>
                <a:cubicBezTo>
                  <a:pt x="f24" y="f87"/>
                  <a:pt x="f21" y="f199"/>
                  <a:pt x="f26" y="f85"/>
                </a:cubicBezTo>
                <a:cubicBezTo>
                  <a:pt x="f23" y="f200"/>
                  <a:pt x="f28" y="f200"/>
                  <a:pt x="f28" y="f201"/>
                </a:cubicBezTo>
                <a:cubicBezTo>
                  <a:pt x="f28" y="f81"/>
                  <a:pt x="f202" y="f203"/>
                  <a:pt x="f166" y="f78"/>
                </a:cubicBezTo>
                <a:cubicBezTo>
                  <a:pt x="f28" y="f204"/>
                  <a:pt x="f28" y="f205"/>
                  <a:pt x="f202" y="f205"/>
                </a:cubicBezTo>
                <a:cubicBezTo>
                  <a:pt x="f167" y="f205"/>
                  <a:pt x="f206" y="f76"/>
                  <a:pt x="f206" y="f207"/>
                </a:cubicBezTo>
                <a:cubicBezTo>
                  <a:pt x="f208" y="f71"/>
                  <a:pt x="f208" y="f71"/>
                  <a:pt x="f166" y="f209"/>
                </a:cubicBezTo>
                <a:cubicBezTo>
                  <a:pt x="f26" y="f209"/>
                  <a:pt x="f28" y="f205"/>
                  <a:pt x="f23" y="f205"/>
                </a:cubicBezTo>
                <a:cubicBezTo>
                  <a:pt x="f24" y="f205"/>
                  <a:pt x="f26" y="f210"/>
                  <a:pt x="f19" y="f77"/>
                </a:cubicBezTo>
                <a:cubicBezTo>
                  <a:pt x="f36" y="f211"/>
                  <a:pt x="f19" y="f204"/>
                  <a:pt x="f36" y="f205"/>
                </a:cubicBezTo>
                <a:cubicBezTo>
                  <a:pt x="f35" y="f212"/>
                  <a:pt x="f14" y="f213"/>
                  <a:pt x="f36" y="f75"/>
                </a:cubicBezTo>
                <a:cubicBezTo>
                  <a:pt x="f19" y="f214"/>
                  <a:pt x="f215" y="f216"/>
                  <a:pt x="f36" y="f217"/>
                </a:cubicBezTo>
                <a:cubicBezTo>
                  <a:pt x="f19" y="f73"/>
                  <a:pt x="f21" y="f209"/>
                  <a:pt x="f19" y="f218"/>
                </a:cubicBezTo>
                <a:cubicBezTo>
                  <a:pt x="f34" y="f68"/>
                  <a:pt x="f21" y="f68"/>
                  <a:pt x="f21" y="f219"/>
                </a:cubicBezTo>
                <a:cubicBezTo>
                  <a:pt x="f21" y="f63"/>
                  <a:pt x="f19" y="f63"/>
                  <a:pt x="f21" y="f64"/>
                </a:cubicBezTo>
                <a:cubicBezTo>
                  <a:pt x="f26" y="f65"/>
                  <a:pt x="f19" y="f60"/>
                  <a:pt x="f21" y="f220"/>
                </a:cubicBezTo>
                <a:cubicBezTo>
                  <a:pt x="f23" y="f220"/>
                  <a:pt x="f26" y="f221"/>
                  <a:pt x="f24" y="f222"/>
                </a:cubicBezTo>
                <a:cubicBezTo>
                  <a:pt x="f19" y="f55"/>
                  <a:pt x="f23" y="f57"/>
                  <a:pt x="f28" y="f55"/>
                </a:cubicBezTo>
                <a:cubicBezTo>
                  <a:pt x="f202" y="f223"/>
                  <a:pt x="f23" y="f224"/>
                  <a:pt x="f179" y="f51"/>
                </a:cubicBezTo>
                <a:cubicBezTo>
                  <a:pt x="f28" y="f225"/>
                  <a:pt x="f178" y="f226"/>
                  <a:pt x="f167" y="f52"/>
                </a:cubicBezTo>
                <a:cubicBezTo>
                  <a:pt x="f208" y="f223"/>
                  <a:pt x="f202" y="f55"/>
                  <a:pt x="f166" y="f222"/>
                </a:cubicBezTo>
                <a:cubicBezTo>
                  <a:pt x="f179" y="f58"/>
                  <a:pt x="f202" y="f227"/>
                  <a:pt x="f206" y="f60"/>
                </a:cubicBezTo>
                <a:cubicBezTo>
                  <a:pt x="f228" y="f220"/>
                  <a:pt x="f202" y="f58"/>
                  <a:pt x="f202" y="f222"/>
                </a:cubicBezTo>
                <a:cubicBezTo>
                  <a:pt x="f202" y="f53"/>
                  <a:pt x="f168" y="f222"/>
                  <a:pt x="f168" y="f55"/>
                </a:cubicBezTo>
                <a:cubicBezTo>
                  <a:pt x="f168" y="f52"/>
                  <a:pt x="f176" y="f223"/>
                  <a:pt x="f175" y="f224"/>
                </a:cubicBezTo>
                <a:cubicBezTo>
                  <a:pt x="f170" y="f51"/>
                  <a:pt x="f177" y="f225"/>
                  <a:pt x="f169" y="f225"/>
                </a:cubicBezTo>
                <a:cubicBezTo>
                  <a:pt x="f170" y="f50"/>
                  <a:pt x="f174" y="f229"/>
                  <a:pt x="f174" y="f47"/>
                </a:cubicBezTo>
                <a:cubicBezTo>
                  <a:pt x="f173" y="f230"/>
                  <a:pt x="f231" y="f230"/>
                  <a:pt x="f231" y="f45"/>
                </a:cubicBezTo>
                <a:cubicBezTo>
                  <a:pt x="f231" y="f49"/>
                  <a:pt x="f169" y="f229"/>
                  <a:pt x="f169" y="f45"/>
                </a:cubicBezTo>
                <a:cubicBezTo>
                  <a:pt x="f176" y="f232"/>
                  <a:pt x="f228" y="f45"/>
                  <a:pt x="f208" y="f45"/>
                </a:cubicBezTo>
                <a:cubicBezTo>
                  <a:pt x="f178" y="f230"/>
                  <a:pt x="f178" y="f43"/>
                  <a:pt x="f206" y="f44"/>
                </a:cubicBezTo>
                <a:cubicBezTo>
                  <a:pt x="f208" y="f44"/>
                  <a:pt x="f228" y="f233"/>
                  <a:pt x="f228" y="f41"/>
                </a:cubicBezTo>
                <a:cubicBezTo>
                  <a:pt x="f168" y="f40"/>
                  <a:pt x="f202" y="f41"/>
                  <a:pt x="f28" y="f41"/>
                </a:cubicBezTo>
                <a:cubicBezTo>
                  <a:pt x="f26" y="f234"/>
                  <a:pt x="f23" y="f39"/>
                  <a:pt x="f28" y="f235"/>
                </a:cubicBezTo>
                <a:cubicBezTo>
                  <a:pt x="f166" y="f40"/>
                  <a:pt x="f167" y="f41"/>
                  <a:pt x="f206" y="f40"/>
                </a:cubicBezTo>
                <a:cubicBezTo>
                  <a:pt x="f208" y="f39"/>
                  <a:pt x="f228" y="f235"/>
                  <a:pt x="f176" y="f236"/>
                </a:cubicBezTo>
                <a:cubicBezTo>
                  <a:pt x="f175" y="f40"/>
                  <a:pt x="f4" y="f237"/>
                  <a:pt x="f174" y="f38"/>
                </a:cubicBezTo>
                <a:cubicBezTo>
                  <a:pt x="f231" y="f37"/>
                  <a:pt x="f231" y="f238"/>
                  <a:pt x="f170" y="f238"/>
                </a:cubicBezTo>
                <a:cubicBezTo>
                  <a:pt x="f169" y="f238"/>
                  <a:pt x="f177" y="f239"/>
                  <a:pt x="f228" y="f37"/>
                </a:cubicBezTo>
                <a:cubicBezTo>
                  <a:pt x="f228" y="f38"/>
                  <a:pt x="f206" y="f237"/>
                  <a:pt x="f206" y="f37"/>
                </a:cubicBezTo>
                <a:cubicBezTo>
                  <a:pt x="f206" y="f240"/>
                  <a:pt x="f228" y="f238"/>
                  <a:pt x="f177" y="f33"/>
                </a:cubicBezTo>
                <a:cubicBezTo>
                  <a:pt x="f176" y="f241"/>
                  <a:pt x="f169" y="f242"/>
                  <a:pt x="f231" y="f31"/>
                </a:cubicBezTo>
                <a:cubicBezTo>
                  <a:pt x="f174" y="f243"/>
                  <a:pt x="f231" y="f244"/>
                  <a:pt x="f175" y="f245"/>
                </a:cubicBezTo>
                <a:cubicBezTo>
                  <a:pt x="f176" y="f30"/>
                  <a:pt x="f175" y="f246"/>
                  <a:pt x="f176" y="f29"/>
                </a:cubicBezTo>
                <a:cubicBezTo>
                  <a:pt x="f168" y="f29"/>
                  <a:pt x="f168" y="f244"/>
                  <a:pt x="f168" y="f30"/>
                </a:cubicBezTo>
                <a:cubicBezTo>
                  <a:pt x="f228" y="f31"/>
                  <a:pt x="f208" y="f241"/>
                  <a:pt x="f167" y="f242"/>
                </a:cubicBezTo>
                <a:cubicBezTo>
                  <a:pt x="f166" y="f31"/>
                  <a:pt x="f206" y="f245"/>
                  <a:pt x="f206" y="f244"/>
                </a:cubicBezTo>
                <a:cubicBezTo>
                  <a:pt x="f206" y="f29"/>
                  <a:pt x="f208" y="f247"/>
                  <a:pt x="f208" y="f25"/>
                </a:cubicBezTo>
                <a:cubicBezTo>
                  <a:pt x="f208" y="f18"/>
                  <a:pt x="f228" y="f248"/>
                  <a:pt x="f228" y="f22"/>
                </a:cubicBezTo>
                <a:cubicBezTo>
                  <a:pt x="f228" y="f17"/>
                  <a:pt x="f231" y="f20"/>
                  <a:pt x="f169" y="f17"/>
                </a:cubicBezTo>
                <a:cubicBezTo>
                  <a:pt x="f177" y="f249"/>
                  <a:pt x="f170" y="f250"/>
                  <a:pt x="f169" y="f251"/>
                </a:cubicBezTo>
                <a:cubicBezTo>
                  <a:pt x="f176" y="f252"/>
                  <a:pt x="f177" y="f15"/>
                  <a:pt x="f168" y="f250"/>
                </a:cubicBezTo>
                <a:cubicBezTo>
                  <a:pt x="f206" y="f251"/>
                  <a:pt x="f206" y="f251"/>
                  <a:pt x="f202" y="f250"/>
                </a:cubicBezTo>
                <a:cubicBezTo>
                  <a:pt x="f28" y="f15"/>
                  <a:pt x="f23" y="f253"/>
                  <a:pt x="f166" y="f252"/>
                </a:cubicBezTo>
                <a:cubicBezTo>
                  <a:pt x="f178" y="f254"/>
                  <a:pt x="f208" y="f12"/>
                  <a:pt x="f206" y="f255"/>
                </a:cubicBezTo>
                <a:cubicBezTo>
                  <a:pt x="f167" y="f255"/>
                  <a:pt x="f28" y="f256"/>
                  <a:pt x="f28" y="f255"/>
                </a:cubicBezTo>
                <a:cubicBezTo>
                  <a:pt x="f179" y="f10"/>
                  <a:pt x="f26" y="f8"/>
                  <a:pt x="f26" y="f12"/>
                </a:cubicBezTo>
                <a:cubicBezTo>
                  <a:pt x="f26" y="f254"/>
                  <a:pt x="f36" y="f12"/>
                  <a:pt x="f215" y="f257"/>
                </a:cubicBezTo>
                <a:cubicBezTo>
                  <a:pt x="f215" y="f258"/>
                  <a:pt x="f21" y="f259"/>
                  <a:pt x="f179" y="f258"/>
                </a:cubicBezTo>
                <a:cubicBezTo>
                  <a:pt x="f202" y="f258"/>
                  <a:pt x="f178" y="f260"/>
                  <a:pt x="f166" y="f261"/>
                </a:cubicBezTo>
                <a:cubicBezTo>
                  <a:pt x="f28" y="f262"/>
                  <a:pt x="f26" y="f261"/>
                  <a:pt x="f24" y="f260"/>
                </a:cubicBezTo>
                <a:cubicBezTo>
                  <a:pt x="f34" y="f259"/>
                  <a:pt x="f7" y="f263"/>
                  <a:pt x="f54" y="f264"/>
                </a:cubicBezTo>
                <a:cubicBezTo>
                  <a:pt x="f54" y="f265"/>
                  <a:pt x="f13" y="f264"/>
                  <a:pt x="f16" y="f265"/>
                </a:cubicBezTo>
                <a:cubicBezTo>
                  <a:pt x="f16" y="f266"/>
                  <a:pt x="f36" y="f262"/>
                  <a:pt x="f34" y="f266"/>
                </a:cubicBezTo>
                <a:cubicBezTo>
                  <a:pt x="f34" y="f261"/>
                  <a:pt x="f26" y="f266"/>
                  <a:pt x="f26" y="f267"/>
                </a:cubicBezTo>
                <a:cubicBezTo>
                  <a:pt x="f23" y="f268"/>
                  <a:pt x="f166" y="f268"/>
                  <a:pt x="f26" y="f269"/>
                </a:cubicBezTo>
                <a:cubicBezTo>
                  <a:pt x="f19" y="f270"/>
                  <a:pt x="f24" y="f271"/>
                  <a:pt x="f35" y="f267"/>
                </a:cubicBezTo>
                <a:cubicBezTo>
                  <a:pt x="f46" y="f267"/>
                  <a:pt x="f54" y="f261"/>
                  <a:pt x="f61" y="f262"/>
                </a:cubicBezTo>
                <a:cubicBezTo>
                  <a:pt x="f56" y="f272"/>
                  <a:pt x="f46" y="f269"/>
                  <a:pt x="f11" y="f272"/>
                </a:cubicBezTo>
                <a:cubicBezTo>
                  <a:pt x="f16" y="f267"/>
                  <a:pt x="f215" y="f269"/>
                  <a:pt x="f215" y="f273"/>
                </a:cubicBezTo>
                <a:cubicBezTo>
                  <a:pt x="f215" y="f274"/>
                  <a:pt x="f26" y="f275"/>
                  <a:pt x="f28" y="f270"/>
                </a:cubicBezTo>
                <a:cubicBezTo>
                  <a:pt x="f178" y="f270"/>
                  <a:pt x="f166" y="f276"/>
                  <a:pt x="f179" y="f277"/>
                </a:cubicBezTo>
                <a:cubicBezTo>
                  <a:pt x="f21" y="f278"/>
                  <a:pt x="f24" y="f277"/>
                  <a:pt x="f215" y="f279"/>
                </a:cubicBezTo>
                <a:cubicBezTo>
                  <a:pt x="f16" y="f280"/>
                  <a:pt x="f16" y="f281"/>
                  <a:pt x="f11" y="f280"/>
                </a:cubicBezTo>
                <a:cubicBezTo>
                  <a:pt x="f46" y="f279"/>
                  <a:pt x="f11" y="f279"/>
                  <a:pt x="f16" y="f0"/>
                </a:cubicBezTo>
                <a:cubicBezTo>
                  <a:pt x="f14" y="f277"/>
                  <a:pt x="f16" y="f276"/>
                  <a:pt x="f46" y="f282"/>
                </a:cubicBezTo>
                <a:cubicBezTo>
                  <a:pt x="f48" y="f277"/>
                  <a:pt x="f62" y="f276"/>
                  <a:pt x="f93" y="f269"/>
                </a:cubicBezTo>
                <a:cubicBezTo>
                  <a:pt x="f56" y="f262"/>
                  <a:pt x="f98" y="f265"/>
                  <a:pt x="f102" y="f261"/>
                </a:cubicBezTo>
                <a:cubicBezTo>
                  <a:pt x="f115" y="f260"/>
                  <a:pt x="f110" y="f262"/>
                  <a:pt x="f107" y="f271"/>
                </a:cubicBezTo>
                <a:cubicBezTo>
                  <a:pt x="f98" y="f267"/>
                  <a:pt x="f283" y="f272"/>
                  <a:pt x="f180" y="f270"/>
                </a:cubicBezTo>
                <a:cubicBezTo>
                  <a:pt x="f102" y="f273"/>
                  <a:pt x="f113" y="f268"/>
                  <a:pt x="f133" y="f270"/>
                </a:cubicBezTo>
                <a:cubicBezTo>
                  <a:pt x="f161" y="f273"/>
                  <a:pt x="f117" y="f273"/>
                  <a:pt x="f102" y="f274"/>
                </a:cubicBezTo>
                <a:cubicBezTo>
                  <a:pt x="f107" y="f277"/>
                  <a:pt x="f115" y="f279"/>
                  <a:pt x="f117" y="f280"/>
                </a:cubicBezTo>
                <a:cubicBezTo>
                  <a:pt x="f100" y="f284"/>
                  <a:pt x="f107" y="f274"/>
                  <a:pt x="f180" y="f276"/>
                </a:cubicBezTo>
                <a:cubicBezTo>
                  <a:pt x="f283" y="f273"/>
                  <a:pt x="f90" y="f274"/>
                  <a:pt x="f98" y="f279"/>
                </a:cubicBezTo>
                <a:cubicBezTo>
                  <a:pt x="f180" y="f281"/>
                  <a:pt x="f62" y="f278"/>
                  <a:pt x="f56" y="f0"/>
                </a:cubicBezTo>
                <a:cubicBezTo>
                  <a:pt x="f61" y="f282"/>
                  <a:pt x="f7" y="f279"/>
                  <a:pt x="f48" y="f280"/>
                </a:cubicBezTo>
                <a:cubicBezTo>
                  <a:pt x="f56" y="f281"/>
                  <a:pt x="f9" y="f280"/>
                  <a:pt x="f9" y="f285"/>
                </a:cubicBezTo>
                <a:cubicBezTo>
                  <a:pt x="f9" y="f286"/>
                  <a:pt x="f54" y="f287"/>
                  <a:pt x="f56" y="f287"/>
                </a:cubicBezTo>
                <a:cubicBezTo>
                  <a:pt x="f90" y="f288"/>
                  <a:pt x="f62" y="f289"/>
                  <a:pt x="f283" y="f290"/>
                </a:cubicBezTo>
                <a:cubicBezTo>
                  <a:pt x="f100" y="f291"/>
                  <a:pt x="f98" y="f292"/>
                  <a:pt x="f100" y="f288"/>
                </a:cubicBezTo>
                <a:cubicBezTo>
                  <a:pt x="f117" y="f288"/>
                  <a:pt x="f107" y="f293"/>
                  <a:pt x="f115" y="f294"/>
                </a:cubicBezTo>
                <a:cubicBezTo>
                  <a:pt x="f137" y="f295"/>
                  <a:pt x="f133" y="f290"/>
                  <a:pt x="f161" y="f289"/>
                </a:cubicBezTo>
                <a:cubicBezTo>
                  <a:pt x="f137" y="f296"/>
                  <a:pt x="f142" y="f297"/>
                  <a:pt x="f156" y="f6"/>
                </a:cubicBezTo>
                <a:cubicBezTo>
                  <a:pt x="f164" y="f6"/>
                  <a:pt x="f146" y="f294"/>
                  <a:pt x="f144" y="f293"/>
                </a:cubicBezTo>
                <a:cubicBezTo>
                  <a:pt x="f142" y="f298"/>
                  <a:pt x="f146" y="f289"/>
                  <a:pt x="f163" y="f293"/>
                </a:cubicBezTo>
                <a:cubicBezTo>
                  <a:pt x="f153" y="f290"/>
                  <a:pt x="f160" y="f290"/>
                  <a:pt x="f160" y="f289"/>
                </a:cubicBezTo>
                <a:cubicBezTo>
                  <a:pt x="f162" y="f298"/>
                  <a:pt x="f162" y="f289"/>
                  <a:pt x="f5" y="f289"/>
                </a:cubicBezTo>
                <a:cubicBezTo>
                  <a:pt x="f158" y="f296"/>
                  <a:pt x="f154" y="f298"/>
                  <a:pt x="f142" y="f298"/>
                </a:cubicBezTo>
                <a:cubicBezTo>
                  <a:pt x="f165" y="f298"/>
                  <a:pt x="f148" y="f267"/>
                  <a:pt x="f142" y="f261"/>
                </a:cubicBezTo>
                <a:cubicBezTo>
                  <a:pt x="f148" y="f261"/>
                  <a:pt x="f148" y="f261"/>
                  <a:pt x="f148" y="f261"/>
                </a:cubicBezTo>
                <a:cubicBezTo>
                  <a:pt x="f137" y="f261"/>
                  <a:pt x="f115" y="f265"/>
                  <a:pt x="f133" y="f263"/>
                </a:cubicBezTo>
                <a:cubicBezTo>
                  <a:pt x="f133" y="f259"/>
                  <a:pt x="f171" y="f259"/>
                  <a:pt x="f171" y="f259"/>
                </a:cubicBezTo>
                <a:cubicBezTo>
                  <a:pt x="f133" y="f258"/>
                  <a:pt x="f113" y="f10"/>
                  <a:pt x="f117" y="f8"/>
                </a:cubicBezTo>
                <a:cubicBezTo>
                  <a:pt x="f100" y="f257"/>
                  <a:pt x="f48" y="f8"/>
                  <a:pt x="f7" y="f8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12" name="Google Shape;221;p31">
            <a:extLst>
              <a:ext uri="{FF2B5EF4-FFF2-40B4-BE49-F238E27FC236}">
                <a16:creationId xmlns:a16="http://schemas.microsoft.com/office/drawing/2014/main" id="{29D1DDBC-2E53-3124-1960-E38174BD5EE7}"/>
              </a:ext>
            </a:extLst>
          </p:cNvPr>
          <p:cNvSpPr/>
          <p:nvPr/>
        </p:nvSpPr>
        <p:spPr>
          <a:xfrm>
            <a:off x="2773073" y="3935614"/>
            <a:ext cx="188723" cy="196193"/>
          </a:xfrm>
          <a:custGeom>
            <a:avLst/>
            <a:gdLst>
              <a:gd name="f0" fmla="val w"/>
              <a:gd name="f1" fmla="val h"/>
              <a:gd name="f2" fmla="val 0"/>
              <a:gd name="f3" fmla="val 74"/>
              <a:gd name="f4" fmla="val 76"/>
              <a:gd name="f5" fmla="val 71"/>
              <a:gd name="f6" fmla="val 41"/>
              <a:gd name="f7" fmla="val 68"/>
              <a:gd name="f8" fmla="val 40"/>
              <a:gd name="f9" fmla="val 65"/>
              <a:gd name="f10" fmla="val 43"/>
              <a:gd name="f11" fmla="val 64"/>
              <a:gd name="f12" fmla="val 63"/>
              <a:gd name="f13" fmla="val 61"/>
              <a:gd name="f14" fmla="val 36"/>
              <a:gd name="f15" fmla="val 60"/>
              <a:gd name="f16" fmla="val 33"/>
              <a:gd name="f17" fmla="val 59"/>
              <a:gd name="f18" fmla="val 30"/>
              <a:gd name="f19" fmla="val 56"/>
              <a:gd name="f20" fmla="val 25"/>
              <a:gd name="f21" fmla="val 54"/>
              <a:gd name="f22" fmla="val 26"/>
              <a:gd name="f23" fmla="val 52"/>
              <a:gd name="f24" fmla="val 27"/>
              <a:gd name="f25" fmla="val 53"/>
              <a:gd name="f26" fmla="val 47"/>
              <a:gd name="f27" fmla="val 24"/>
              <a:gd name="f28" fmla="val 19"/>
              <a:gd name="f29" fmla="val 44"/>
              <a:gd name="f30" fmla="val 13"/>
              <a:gd name="f31" fmla="val 39"/>
              <a:gd name="f32" fmla="val 9"/>
              <a:gd name="f33" fmla="val 8"/>
              <a:gd name="f34" fmla="val 7"/>
              <a:gd name="f35" fmla="val 6"/>
              <a:gd name="f36" fmla="val 4"/>
              <a:gd name="f37" fmla="val 37"/>
              <a:gd name="f38" fmla="val 35"/>
              <a:gd name="f39" fmla="val 1"/>
              <a:gd name="f40" fmla="val 31"/>
              <a:gd name="f41" fmla="val 28"/>
              <a:gd name="f42" fmla="val 22"/>
              <a:gd name="f43" fmla="val 2"/>
              <a:gd name="f44" fmla="val 3"/>
              <a:gd name="f45" fmla="val 14"/>
              <a:gd name="f46" fmla="val 11"/>
              <a:gd name="f47" fmla="val 5"/>
              <a:gd name="f48" fmla="val 10"/>
              <a:gd name="f49" fmla="val 34"/>
              <a:gd name="f50" fmla="val 16"/>
              <a:gd name="f51" fmla="val 42"/>
              <a:gd name="f52" fmla="val 21"/>
              <a:gd name="f53" fmla="val 45"/>
              <a:gd name="f54" fmla="val 32"/>
              <a:gd name="f55" fmla="val 49"/>
              <a:gd name="f56" fmla="val 46"/>
              <a:gd name="f57" fmla="val 55"/>
              <a:gd name="f58" fmla="val 62"/>
              <a:gd name="f59" fmla="val 66"/>
              <a:gd name="f60" fmla="val 70"/>
              <a:gd name="f61" fmla="val 72"/>
              <a:gd name="f62" fmla="val 73"/>
              <a:gd name="f63" fmla="val 75"/>
              <a:gd name="f64" fmla="val 50"/>
              <a:gd name="f65" fmla="val 58"/>
              <a:gd name="f66" fmla="val 69"/>
              <a:gd name="f67" fmla="val 57"/>
              <a:gd name="f68" fmla="*/ f0 1 74"/>
              <a:gd name="f69" fmla="*/ f1 1 76"/>
              <a:gd name="f70" fmla="val f2"/>
              <a:gd name="f71" fmla="val f3"/>
              <a:gd name="f72" fmla="val f4"/>
              <a:gd name="f73" fmla="+- f72 0 f70"/>
              <a:gd name="f74" fmla="+- f71 0 f70"/>
              <a:gd name="f75" fmla="*/ f74 1 74"/>
              <a:gd name="f76" fmla="*/ f73 1 76"/>
              <a:gd name="f77" fmla="*/ f70 1 f75"/>
              <a:gd name="f78" fmla="*/ f71 1 f75"/>
              <a:gd name="f79" fmla="*/ f70 1 f76"/>
              <a:gd name="f80" fmla="*/ f72 1 f76"/>
              <a:gd name="f81" fmla="*/ f77 f68 1"/>
              <a:gd name="f82" fmla="*/ f78 f68 1"/>
              <a:gd name="f83" fmla="*/ f80 f69 1"/>
              <a:gd name="f84" fmla="*/ f79 f6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1" t="f84" r="f82" b="f83"/>
            <a:pathLst>
              <a:path w="74" h="76">
                <a:moveTo>
                  <a:pt x="f5" y="f6"/>
                </a:moveTo>
                <a:cubicBezTo>
                  <a:pt x="f7" y="f8"/>
                  <a:pt x="f9" y="f10"/>
                  <a:pt x="f11" y="f10"/>
                </a:cubicBezTo>
                <a:cubicBezTo>
                  <a:pt x="f12" y="f10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2"/>
                  <a:pt x="f26" y="f20"/>
                </a:cubicBezTo>
                <a:cubicBezTo>
                  <a:pt x="f6" y="f20"/>
                  <a:pt x="f6" y="f27"/>
                  <a:pt x="f10" y="f28"/>
                </a:cubicBezTo>
                <a:cubicBezTo>
                  <a:pt x="f29" y="f30"/>
                  <a:pt x="f31" y="f32"/>
                  <a:pt x="f6" y="f33"/>
                </a:cubicBezTo>
                <a:cubicBezTo>
                  <a:pt x="f10" y="f34"/>
                  <a:pt x="f10" y="f35"/>
                  <a:pt x="f6" y="f36"/>
                </a:cubicBezTo>
                <a:cubicBezTo>
                  <a:pt x="f8" y="f36"/>
                  <a:pt x="f8" y="f36"/>
                  <a:pt x="f31" y="f36"/>
                </a:cubicBezTo>
                <a:cubicBezTo>
                  <a:pt x="f37" y="f36"/>
                  <a:pt x="f38" y="f39"/>
                  <a:pt x="f40" y="f39"/>
                </a:cubicBezTo>
                <a:cubicBezTo>
                  <a:pt x="f41" y="f39"/>
                  <a:pt x="f27" y="f2"/>
                  <a:pt x="f42" y="f43"/>
                </a:cubicBezTo>
                <a:cubicBezTo>
                  <a:pt x="f28" y="f44"/>
                  <a:pt x="f45" y="f39"/>
                  <a:pt x="f46" y="f44"/>
                </a:cubicBezTo>
                <a:cubicBezTo>
                  <a:pt x="f33" y="f47"/>
                  <a:pt x="f47" y="f48"/>
                  <a:pt x="f47" y="f46"/>
                </a:cubicBezTo>
                <a:cubicBezTo>
                  <a:pt x="f47" y="f30"/>
                  <a:pt x="f36" y="f27"/>
                  <a:pt x="f43" y="f27"/>
                </a:cubicBezTo>
                <a:cubicBezTo>
                  <a:pt x="f43" y="f27"/>
                  <a:pt x="f39" y="f27"/>
                  <a:pt x="f2" y="f27"/>
                </a:cubicBezTo>
                <a:cubicBezTo>
                  <a:pt x="f43" y="f41"/>
                  <a:pt x="f34" y="f49"/>
                  <a:pt x="f46" y="f14"/>
                </a:cubicBezTo>
                <a:cubicBezTo>
                  <a:pt x="f50" y="f31"/>
                  <a:pt x="f50" y="f51"/>
                  <a:pt x="f52" y="f51"/>
                </a:cubicBezTo>
                <a:cubicBezTo>
                  <a:pt x="f22" y="f10"/>
                  <a:pt x="f41" y="f53"/>
                  <a:pt x="f18" y="f26"/>
                </a:cubicBezTo>
                <a:cubicBezTo>
                  <a:pt x="f54" y="f55"/>
                  <a:pt x="f53" y="f25"/>
                  <a:pt x="f56" y="f57"/>
                </a:cubicBezTo>
                <a:cubicBezTo>
                  <a:pt x="f26" y="f19"/>
                  <a:pt x="f31" y="f58"/>
                  <a:pt x="f31" y="f59"/>
                </a:cubicBezTo>
                <a:cubicBezTo>
                  <a:pt x="f31" y="f5"/>
                  <a:pt x="f14" y="f60"/>
                  <a:pt x="f14" y="f61"/>
                </a:cubicBezTo>
                <a:cubicBezTo>
                  <a:pt x="f14" y="f62"/>
                  <a:pt x="f51" y="f61"/>
                  <a:pt x="f29" y="f62"/>
                </a:cubicBezTo>
                <a:cubicBezTo>
                  <a:pt x="f56" y="f63"/>
                  <a:pt x="f64" y="f62"/>
                  <a:pt x="f23" y="f3"/>
                </a:cubicBezTo>
                <a:cubicBezTo>
                  <a:pt x="f57" y="f4"/>
                  <a:pt x="f65" y="f61"/>
                  <a:pt x="f15" y="f62"/>
                </a:cubicBezTo>
                <a:cubicBezTo>
                  <a:pt x="f58" y="f62"/>
                  <a:pt x="f11" y="f66"/>
                  <a:pt x="f59" y="f66"/>
                </a:cubicBezTo>
                <a:cubicBezTo>
                  <a:pt x="f66" y="f60"/>
                  <a:pt x="f5" y="f13"/>
                  <a:pt x="f60" y="f67"/>
                </a:cubicBezTo>
                <a:cubicBezTo>
                  <a:pt x="f60" y="f25"/>
                  <a:pt x="f3" y="f10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13" name="Google Shape;222;p31">
            <a:extLst>
              <a:ext uri="{FF2B5EF4-FFF2-40B4-BE49-F238E27FC236}">
                <a16:creationId xmlns:a16="http://schemas.microsoft.com/office/drawing/2014/main" id="{33BA4FD0-14C5-C1FE-DA5C-CF94D9575D6C}"/>
              </a:ext>
            </a:extLst>
          </p:cNvPr>
          <p:cNvSpPr/>
          <p:nvPr/>
        </p:nvSpPr>
        <p:spPr>
          <a:xfrm>
            <a:off x="2273756" y="3264197"/>
            <a:ext cx="71176" cy="59948"/>
          </a:xfrm>
          <a:custGeom>
            <a:avLst/>
            <a:gdLst>
              <a:gd name="f0" fmla="val w"/>
              <a:gd name="f1" fmla="val h"/>
              <a:gd name="f2" fmla="val 0"/>
              <a:gd name="f3" fmla="val 28"/>
              <a:gd name="f4" fmla="val 23"/>
              <a:gd name="f5" fmla="val 27"/>
              <a:gd name="f6" fmla="val 18"/>
              <a:gd name="f7" fmla="val 26"/>
              <a:gd name="f8" fmla="val 17"/>
              <a:gd name="f9" fmla="val 15"/>
              <a:gd name="f10" fmla="val 13"/>
              <a:gd name="f11" fmla="val 25"/>
              <a:gd name="f12" fmla="val 9"/>
              <a:gd name="f13" fmla="val 21"/>
              <a:gd name="f14" fmla="val 5"/>
              <a:gd name="f15" fmla="val 20"/>
              <a:gd name="f16" fmla="val 2"/>
              <a:gd name="f17" fmla="val 3"/>
              <a:gd name="f18" fmla="val 16"/>
              <a:gd name="f19" fmla="val 1"/>
              <a:gd name="f20" fmla="val 7"/>
              <a:gd name="f21" fmla="val 6"/>
              <a:gd name="f22" fmla="val 4"/>
              <a:gd name="f23" fmla="val 11"/>
              <a:gd name="f24" fmla="val 8"/>
              <a:gd name="f25" fmla="val 12"/>
              <a:gd name="f26" fmla="val 10"/>
              <a:gd name="f27" fmla="val 14"/>
              <a:gd name="f28" fmla="val 19"/>
              <a:gd name="f29" fmla="val 24"/>
              <a:gd name="f30" fmla="*/ f0 1 28"/>
              <a:gd name="f31" fmla="*/ f1 1 23"/>
              <a:gd name="f32" fmla="val f2"/>
              <a:gd name="f33" fmla="val f3"/>
              <a:gd name="f34" fmla="val f4"/>
              <a:gd name="f35" fmla="+- f34 0 f32"/>
              <a:gd name="f36" fmla="+- f33 0 f32"/>
              <a:gd name="f37" fmla="*/ f36 1 28"/>
              <a:gd name="f38" fmla="*/ f35 1 23"/>
              <a:gd name="f39" fmla="*/ f32 1 f37"/>
              <a:gd name="f40" fmla="*/ f33 1 f37"/>
              <a:gd name="f41" fmla="*/ f32 1 f38"/>
              <a:gd name="f42" fmla="*/ f34 1 f38"/>
              <a:gd name="f43" fmla="*/ f39 f30 1"/>
              <a:gd name="f44" fmla="*/ f40 f30 1"/>
              <a:gd name="f45" fmla="*/ f42 f31 1"/>
              <a:gd name="f46" fmla="*/ f4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3" t="f46" r="f44" b="f45"/>
            <a:pathLst>
              <a:path w="28" h="23">
                <a:moveTo>
                  <a:pt x="f5" y="f6"/>
                </a:moveTo>
                <a:cubicBezTo>
                  <a:pt x="f7" y="f8"/>
                  <a:pt x="f7" y="f9"/>
                  <a:pt x="f3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6" y="f17"/>
                  <a:pt x="f18" y="f17"/>
                  <a:pt x="f9" y="f16"/>
                </a:cubicBezTo>
                <a:cubicBezTo>
                  <a:pt x="f10" y="f2"/>
                  <a:pt x="f12" y="f19"/>
                  <a:pt x="f20" y="f2"/>
                </a:cubicBezTo>
                <a:cubicBezTo>
                  <a:pt x="f21" y="f2"/>
                  <a:pt x="f22" y="f2"/>
                  <a:pt x="f16" y="f2"/>
                </a:cubicBezTo>
                <a:cubicBezTo>
                  <a:pt x="f17" y="f16"/>
                  <a:pt x="f17" y="f17"/>
                  <a:pt x="f16" y="f22"/>
                </a:cubicBezTo>
                <a:cubicBezTo>
                  <a:pt x="f2" y="f14"/>
                  <a:pt x="f2" y="f12"/>
                  <a:pt x="f22" y="f23"/>
                </a:cubicBezTo>
                <a:cubicBezTo>
                  <a:pt x="f24" y="f25"/>
                  <a:pt x="f20" y="f26"/>
                  <a:pt x="f12" y="f26"/>
                </a:cubicBezTo>
                <a:cubicBezTo>
                  <a:pt x="f23" y="f26"/>
                  <a:pt x="f23" y="f10"/>
                  <a:pt x="f10" y="f10"/>
                </a:cubicBezTo>
                <a:cubicBezTo>
                  <a:pt x="f27" y="f10"/>
                  <a:pt x="f28" y="f9"/>
                  <a:pt x="f28" y="f6"/>
                </a:cubicBezTo>
                <a:cubicBezTo>
                  <a:pt x="f6" y="f13"/>
                  <a:pt x="f15" y="f4"/>
                  <a:pt x="f4" y="f4"/>
                </a:cubicBezTo>
                <a:cubicBezTo>
                  <a:pt x="f29" y="f4"/>
                  <a:pt x="f11" y="f4"/>
                  <a:pt x="f11" y="f4"/>
                </a:cubicBezTo>
                <a:cubicBezTo>
                  <a:pt x="f7" y="f13"/>
                  <a:pt x="f5" y="f28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14" name="Google Shape;223;p31">
            <a:extLst>
              <a:ext uri="{FF2B5EF4-FFF2-40B4-BE49-F238E27FC236}">
                <a16:creationId xmlns:a16="http://schemas.microsoft.com/office/drawing/2014/main" id="{1AFB76C7-72A4-B028-2D73-116C53C9E9EA}"/>
              </a:ext>
            </a:extLst>
          </p:cNvPr>
          <p:cNvSpPr/>
          <p:nvPr/>
        </p:nvSpPr>
        <p:spPr>
          <a:xfrm>
            <a:off x="2337380" y="3292544"/>
            <a:ext cx="127257" cy="62124"/>
          </a:xfrm>
          <a:custGeom>
            <a:avLst/>
            <a:gdLst>
              <a:gd name="f0" fmla="val w"/>
              <a:gd name="f1" fmla="val h"/>
              <a:gd name="f2" fmla="val 0"/>
              <a:gd name="f3" fmla="val 50"/>
              <a:gd name="f4" fmla="val 24"/>
              <a:gd name="f5" fmla="val 44"/>
              <a:gd name="f6" fmla="val 7"/>
              <a:gd name="f7" fmla="val 41"/>
              <a:gd name="f8" fmla="val 3"/>
              <a:gd name="f9" fmla="val 36"/>
              <a:gd name="f10" fmla="val 33"/>
              <a:gd name="f11" fmla="val 1"/>
              <a:gd name="f12" fmla="val 29"/>
              <a:gd name="f13" fmla="val 25"/>
              <a:gd name="f14" fmla="val 2"/>
              <a:gd name="f15" fmla="val 21"/>
              <a:gd name="f16" fmla="val 6"/>
              <a:gd name="f17" fmla="val 16"/>
              <a:gd name="f18" fmla="val 10"/>
              <a:gd name="f19" fmla="val 11"/>
              <a:gd name="f20" fmla="val 8"/>
              <a:gd name="f21" fmla="val 5"/>
              <a:gd name="f22" fmla="val 4"/>
              <a:gd name="f23" fmla="val 12"/>
              <a:gd name="f24" fmla="val 9"/>
              <a:gd name="f25" fmla="val 14"/>
              <a:gd name="f26" fmla="val 17"/>
              <a:gd name="f27" fmla="val 20"/>
              <a:gd name="f28" fmla="val 18"/>
              <a:gd name="f29" fmla="val 19"/>
              <a:gd name="f30" fmla="val 23"/>
              <a:gd name="f31" fmla="val 22"/>
              <a:gd name="f32" fmla="val 13"/>
              <a:gd name="f33" fmla="val 26"/>
              <a:gd name="f34" fmla="val 27"/>
              <a:gd name="f35" fmla="val 35"/>
              <a:gd name="f36" fmla="val 38"/>
              <a:gd name="f37" fmla="val 40"/>
              <a:gd name="f38" fmla="val 15"/>
              <a:gd name="f39" fmla="val 43"/>
              <a:gd name="f40" fmla="val 45"/>
              <a:gd name="f41" fmla="val 47"/>
              <a:gd name="f42" fmla="val 48"/>
              <a:gd name="f43" fmla="val 49"/>
              <a:gd name="f44" fmla="val 46"/>
              <a:gd name="f45" fmla="*/ f0 1 50"/>
              <a:gd name="f46" fmla="*/ f1 1 24"/>
              <a:gd name="f47" fmla="val f2"/>
              <a:gd name="f48" fmla="val f3"/>
              <a:gd name="f49" fmla="val f4"/>
              <a:gd name="f50" fmla="+- f49 0 f47"/>
              <a:gd name="f51" fmla="+- f48 0 f47"/>
              <a:gd name="f52" fmla="*/ f51 1 50"/>
              <a:gd name="f53" fmla="*/ f50 1 24"/>
              <a:gd name="f54" fmla="*/ f47 1 f52"/>
              <a:gd name="f55" fmla="*/ f48 1 f52"/>
              <a:gd name="f56" fmla="*/ f47 1 f53"/>
              <a:gd name="f57" fmla="*/ f49 1 f53"/>
              <a:gd name="f58" fmla="*/ f54 f45 1"/>
              <a:gd name="f59" fmla="*/ f55 f45 1"/>
              <a:gd name="f60" fmla="*/ f57 f46 1"/>
              <a:gd name="f61" fmla="*/ f56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8" t="f61" r="f59" b="f60"/>
            <a:pathLst>
              <a:path w="50" h="24">
                <a:moveTo>
                  <a:pt x="f5" y="f6"/>
                </a:moveTo>
                <a:cubicBezTo>
                  <a:pt x="f7" y="f8"/>
                  <a:pt x="f9" y="f8"/>
                  <a:pt x="f10" y="f11"/>
                </a:cubicBezTo>
                <a:cubicBezTo>
                  <a:pt x="f12" y="f2"/>
                  <a:pt x="f13" y="f14"/>
                  <a:pt x="f15" y="f16"/>
                </a:cubicBezTo>
                <a:cubicBezTo>
                  <a:pt x="f17" y="f18"/>
                  <a:pt x="f19" y="f20"/>
                  <a:pt x="f6" y="f16"/>
                </a:cubicBezTo>
                <a:cubicBezTo>
                  <a:pt x="f16" y="f21"/>
                  <a:pt x="f21" y="f22"/>
                  <a:pt x="f8" y="f14"/>
                </a:cubicBezTo>
                <a:cubicBezTo>
                  <a:pt x="f11" y="f22"/>
                  <a:pt x="f11" y="f16"/>
                  <a:pt x="f14" y="f6"/>
                </a:cubicBezTo>
                <a:cubicBezTo>
                  <a:pt x="f14" y="f20"/>
                  <a:pt x="f11" y="f18"/>
                  <a:pt x="f2" y="f23"/>
                </a:cubicBezTo>
                <a:cubicBezTo>
                  <a:pt x="f22" y="f23"/>
                  <a:pt x="f24" y="f25"/>
                  <a:pt x="f19" y="f26"/>
                </a:cubicBezTo>
                <a:cubicBezTo>
                  <a:pt x="f25" y="f27"/>
                  <a:pt x="f17" y="f28"/>
                  <a:pt x="f26" y="f15"/>
                </a:cubicBezTo>
                <a:cubicBezTo>
                  <a:pt x="f29" y="f4"/>
                  <a:pt x="f30" y="f15"/>
                  <a:pt x="f4" y="f29"/>
                </a:cubicBezTo>
                <a:cubicBezTo>
                  <a:pt x="f13" y="f26"/>
                  <a:pt x="f31" y="f17"/>
                  <a:pt x="f31" y="f25"/>
                </a:cubicBezTo>
                <a:cubicBezTo>
                  <a:pt x="f15" y="f23"/>
                  <a:pt x="f13" y="f32"/>
                  <a:pt x="f33" y="f18"/>
                </a:cubicBezTo>
                <a:cubicBezTo>
                  <a:pt x="f34" y="f6"/>
                  <a:pt x="f10" y="f16"/>
                  <a:pt x="f35" y="f6"/>
                </a:cubicBezTo>
                <a:cubicBezTo>
                  <a:pt x="f36" y="f20"/>
                  <a:pt x="f37" y="f18"/>
                  <a:pt x="f36" y="f32"/>
                </a:cubicBezTo>
                <a:cubicBezTo>
                  <a:pt x="f9" y="f38"/>
                  <a:pt x="f37" y="f29"/>
                  <a:pt x="f39" y="f31"/>
                </a:cubicBezTo>
                <a:cubicBezTo>
                  <a:pt x="f40" y="f27"/>
                  <a:pt x="f41" y="f26"/>
                  <a:pt x="f42" y="f17"/>
                </a:cubicBezTo>
                <a:cubicBezTo>
                  <a:pt x="f43" y="f17"/>
                  <a:pt x="f43" y="f38"/>
                  <a:pt x="f3" y="f25"/>
                </a:cubicBezTo>
                <a:cubicBezTo>
                  <a:pt x="f42" y="f32"/>
                  <a:pt x="f44" y="f18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15" name="Google Shape;224;p31">
            <a:extLst>
              <a:ext uri="{FF2B5EF4-FFF2-40B4-BE49-F238E27FC236}">
                <a16:creationId xmlns:a16="http://schemas.microsoft.com/office/drawing/2014/main" id="{1958C0A1-6EE8-AED9-C488-278980E538AA}"/>
              </a:ext>
            </a:extLst>
          </p:cNvPr>
          <p:cNvSpPr/>
          <p:nvPr/>
        </p:nvSpPr>
        <p:spPr>
          <a:xfrm>
            <a:off x="2423653" y="3230410"/>
            <a:ext cx="257751" cy="369499"/>
          </a:xfrm>
          <a:custGeom>
            <a:avLst/>
            <a:gdLst>
              <a:gd name="f0" fmla="val w"/>
              <a:gd name="f1" fmla="val h"/>
              <a:gd name="f2" fmla="val 0"/>
              <a:gd name="f3" fmla="val 101"/>
              <a:gd name="f4" fmla="val 143"/>
              <a:gd name="f5" fmla="val 16"/>
              <a:gd name="f6" fmla="val 104"/>
              <a:gd name="f7" fmla="val 18"/>
              <a:gd name="f8" fmla="val 106"/>
              <a:gd name="f9" fmla="val 21"/>
              <a:gd name="f10" fmla="val 105"/>
              <a:gd name="f11" fmla="val 22"/>
              <a:gd name="f12" fmla="val 23"/>
              <a:gd name="f13" fmla="val 103"/>
              <a:gd name="f14" fmla="val 25"/>
              <a:gd name="f15" fmla="val 28"/>
              <a:gd name="f16" fmla="val 109"/>
              <a:gd name="f17" fmla="val 31"/>
              <a:gd name="f18" fmla="val 34"/>
              <a:gd name="f19" fmla="val 108"/>
              <a:gd name="f20" fmla="val 36"/>
              <a:gd name="f21" fmla="val 38"/>
              <a:gd name="f22" fmla="val 111"/>
              <a:gd name="f23" fmla="val 37"/>
              <a:gd name="f24" fmla="val 116"/>
              <a:gd name="f25" fmla="val 41"/>
              <a:gd name="f26" fmla="val 44"/>
              <a:gd name="f27" fmla="val 46"/>
              <a:gd name="f28" fmla="val 120"/>
              <a:gd name="f29" fmla="val 121"/>
              <a:gd name="f30" fmla="val 123"/>
              <a:gd name="f31" fmla="val 49"/>
              <a:gd name="f32" fmla="val 124"/>
              <a:gd name="f33" fmla="val 127"/>
              <a:gd name="f34" fmla="val 129"/>
              <a:gd name="f35" fmla="val 58"/>
              <a:gd name="f36" fmla="val 59"/>
              <a:gd name="f37" fmla="val 128"/>
              <a:gd name="f38" fmla="val 60"/>
              <a:gd name="f39" fmla="val 62"/>
              <a:gd name="f40" fmla="val 126"/>
              <a:gd name="f41" fmla="val 64"/>
              <a:gd name="f42" fmla="val 65"/>
              <a:gd name="f43" fmla="val 68"/>
              <a:gd name="f44" fmla="val 69"/>
              <a:gd name="f45" fmla="val 71"/>
              <a:gd name="f46" fmla="val 77"/>
              <a:gd name="f47" fmla="val 130"/>
              <a:gd name="f48" fmla="val 75"/>
              <a:gd name="f49" fmla="val 132"/>
              <a:gd name="f50" fmla="val 74"/>
              <a:gd name="f51" fmla="val 134"/>
              <a:gd name="f52" fmla="val 70"/>
              <a:gd name="f53" fmla="val 137"/>
              <a:gd name="f54" fmla="val 139"/>
              <a:gd name="f55" fmla="val 72"/>
              <a:gd name="f56" fmla="val 140"/>
              <a:gd name="f57" fmla="val 141"/>
              <a:gd name="f58" fmla="val 76"/>
              <a:gd name="f59" fmla="val 79"/>
              <a:gd name="f60" fmla="val 142"/>
              <a:gd name="f61" fmla="val 80"/>
              <a:gd name="f62" fmla="val 81"/>
              <a:gd name="f63" fmla="val 83"/>
              <a:gd name="f64" fmla="val 115"/>
              <a:gd name="f65" fmla="val 112"/>
              <a:gd name="f66" fmla="val 82"/>
              <a:gd name="f67" fmla="val 102"/>
              <a:gd name="f68" fmla="val 85"/>
              <a:gd name="f69" fmla="val 100"/>
              <a:gd name="f70" fmla="val 99"/>
              <a:gd name="f71" fmla="val 98"/>
              <a:gd name="f72" fmla="val 95"/>
              <a:gd name="f73" fmla="val 78"/>
              <a:gd name="f74" fmla="val 94"/>
              <a:gd name="f75" fmla="val 92"/>
              <a:gd name="f76" fmla="val 88"/>
              <a:gd name="f77" fmla="val 93"/>
              <a:gd name="f78" fmla="val 91"/>
              <a:gd name="f79" fmla="val 90"/>
              <a:gd name="f80" fmla="val 89"/>
              <a:gd name="f81" fmla="val 87"/>
              <a:gd name="f82" fmla="val 96"/>
              <a:gd name="f83" fmla="val 84"/>
              <a:gd name="f84" fmla="val 97"/>
              <a:gd name="f85" fmla="val 73"/>
              <a:gd name="f86" fmla="val 61"/>
              <a:gd name="f87" fmla="val 57"/>
              <a:gd name="f88" fmla="val 53"/>
              <a:gd name="f89" fmla="val 54"/>
              <a:gd name="f90" fmla="val 55"/>
              <a:gd name="f91" fmla="val 48"/>
              <a:gd name="f92" fmla="val 56"/>
              <a:gd name="f93" fmla="val 40"/>
              <a:gd name="f94" fmla="val 52"/>
              <a:gd name="f95" fmla="val 32"/>
              <a:gd name="f96" fmla="val 30"/>
              <a:gd name="f97" fmla="val 50"/>
              <a:gd name="f98" fmla="val 47"/>
              <a:gd name="f99" fmla="val 27"/>
              <a:gd name="f100" fmla="val 26"/>
              <a:gd name="f101" fmla="val 51"/>
              <a:gd name="f102" fmla="val 24"/>
              <a:gd name="f103" fmla="val 20"/>
              <a:gd name="f104" fmla="val 13"/>
              <a:gd name="f105" fmla="val 10"/>
              <a:gd name="f106" fmla="val 9"/>
              <a:gd name="f107" fmla="val 8"/>
              <a:gd name="f108" fmla="val 7"/>
              <a:gd name="f109" fmla="val 63"/>
              <a:gd name="f110" fmla="val 67"/>
              <a:gd name="f111" fmla="val 6"/>
              <a:gd name="f112" fmla="val 4"/>
              <a:gd name="f113" fmla="val 2"/>
              <a:gd name="f114" fmla="val 12"/>
              <a:gd name="f115" fmla="val 11"/>
              <a:gd name="f116" fmla="val 15"/>
              <a:gd name="f117" fmla="val 39"/>
              <a:gd name="f118" fmla="val 29"/>
              <a:gd name="f119" fmla="val 17"/>
              <a:gd name="f120" fmla="val 19"/>
              <a:gd name="f121" fmla="val 35"/>
              <a:gd name="f122" fmla="val 14"/>
              <a:gd name="f123" fmla="val 86"/>
              <a:gd name="f124" fmla="val 3"/>
              <a:gd name="f125" fmla="val 1"/>
              <a:gd name="f126" fmla="*/ f0 1 101"/>
              <a:gd name="f127" fmla="*/ f1 1 143"/>
              <a:gd name="f128" fmla="val f2"/>
              <a:gd name="f129" fmla="val f3"/>
              <a:gd name="f130" fmla="val f4"/>
              <a:gd name="f131" fmla="+- f130 0 f128"/>
              <a:gd name="f132" fmla="+- f129 0 f128"/>
              <a:gd name="f133" fmla="*/ f132 1 101"/>
              <a:gd name="f134" fmla="*/ f131 1 143"/>
              <a:gd name="f135" fmla="*/ f128 1 f133"/>
              <a:gd name="f136" fmla="*/ f129 1 f133"/>
              <a:gd name="f137" fmla="*/ f128 1 f134"/>
              <a:gd name="f138" fmla="*/ f130 1 f134"/>
              <a:gd name="f139" fmla="*/ f135 f126 1"/>
              <a:gd name="f140" fmla="*/ f136 f126 1"/>
              <a:gd name="f141" fmla="*/ f138 f127 1"/>
              <a:gd name="f142" fmla="*/ f137 f1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9" t="f142" r="f140" b="f141"/>
            <a:pathLst>
              <a:path w="101" h="143">
                <a:moveTo>
                  <a:pt x="f5" y="f6"/>
                </a:moveTo>
                <a:cubicBezTo>
                  <a:pt x="f7" y="f8"/>
                  <a:pt x="f9" y="f10"/>
                  <a:pt x="f11" y="f6"/>
                </a:cubicBezTo>
                <a:cubicBezTo>
                  <a:pt x="f12" y="f13"/>
                  <a:pt x="f14" y="f10"/>
                  <a:pt x="f15" y="f16"/>
                </a:cubicBezTo>
                <a:cubicBezTo>
                  <a:pt x="f15" y="f16"/>
                  <a:pt x="f15" y="f16"/>
                  <a:pt x="f15" y="f16"/>
                </a:cubicBezTo>
                <a:cubicBezTo>
                  <a:pt x="f17" y="f16"/>
                  <a:pt x="f18" y="f19"/>
                  <a:pt x="f20" y="f16"/>
                </a:cubicBezTo>
                <a:cubicBezTo>
                  <a:pt x="f21" y="f22"/>
                  <a:pt x="f23" y="f24"/>
                  <a:pt x="f25" y="f24"/>
                </a:cubicBezTo>
                <a:cubicBezTo>
                  <a:pt x="f26" y="f24"/>
                  <a:pt x="f27" y="f28"/>
                  <a:pt x="f27" y="f29"/>
                </a:cubicBezTo>
                <a:cubicBezTo>
                  <a:pt x="f27" y="f30"/>
                  <a:pt x="f31" y="f32"/>
                  <a:pt x="f31" y="f33"/>
                </a:cubicBezTo>
                <a:cubicBezTo>
                  <a:pt x="f31" y="f34"/>
                  <a:pt x="f35" y="f34"/>
                  <a:pt x="f36" y="f37"/>
                </a:cubicBezTo>
                <a:cubicBezTo>
                  <a:pt x="f38" y="f33"/>
                  <a:pt x="f39" y="f40"/>
                  <a:pt x="f41" y="f33"/>
                </a:cubicBezTo>
                <a:cubicBezTo>
                  <a:pt x="f42" y="f37"/>
                  <a:pt x="f43" y="f40"/>
                  <a:pt x="f44" y="f33"/>
                </a:cubicBezTo>
                <a:cubicBezTo>
                  <a:pt x="f45" y="f37"/>
                  <a:pt x="f46" y="f47"/>
                  <a:pt x="f48" y="f49"/>
                </a:cubicBezTo>
                <a:cubicBezTo>
                  <a:pt x="f50" y="f51"/>
                  <a:pt x="f52" y="f53"/>
                  <a:pt x="f45" y="f54"/>
                </a:cubicBezTo>
                <a:cubicBezTo>
                  <a:pt x="f55" y="f56"/>
                  <a:pt x="f48" y="f57"/>
                  <a:pt x="f58" y="f4"/>
                </a:cubicBezTo>
                <a:cubicBezTo>
                  <a:pt x="f58" y="f4"/>
                  <a:pt x="f58" y="f4"/>
                  <a:pt x="f58" y="f4"/>
                </a:cubicBezTo>
                <a:cubicBezTo>
                  <a:pt x="f59" y="f60"/>
                  <a:pt x="f61" y="f51"/>
                  <a:pt x="f61" y="f49"/>
                </a:cubicBezTo>
                <a:cubicBezTo>
                  <a:pt x="f61" y="f34"/>
                  <a:pt x="f62" y="f30"/>
                  <a:pt x="f62" y="f28"/>
                </a:cubicBezTo>
                <a:cubicBezTo>
                  <a:pt x="f63" y="f64"/>
                  <a:pt x="f58" y="f65"/>
                  <a:pt x="f58" y="f8"/>
                </a:cubicBezTo>
                <a:cubicBezTo>
                  <a:pt x="f58" y="f3"/>
                  <a:pt x="f59" y="f6"/>
                  <a:pt x="f66" y="f67"/>
                </a:cubicBezTo>
                <a:cubicBezTo>
                  <a:pt x="f68" y="f69"/>
                  <a:pt x="f66" y="f70"/>
                  <a:pt x="f61" y="f71"/>
                </a:cubicBezTo>
                <a:cubicBezTo>
                  <a:pt x="f59" y="f71"/>
                  <a:pt x="f46" y="f72"/>
                  <a:pt x="f73" y="f74"/>
                </a:cubicBezTo>
                <a:cubicBezTo>
                  <a:pt x="f73" y="f75"/>
                  <a:pt x="f76" y="f77"/>
                  <a:pt x="f78" y="f77"/>
                </a:cubicBezTo>
                <a:cubicBezTo>
                  <a:pt x="f74" y="f77"/>
                  <a:pt x="f69" y="f79"/>
                  <a:pt x="f69" y="f79"/>
                </a:cubicBezTo>
                <a:cubicBezTo>
                  <a:pt x="f69" y="f80"/>
                  <a:pt x="f3" y="f81"/>
                  <a:pt x="f70" y="f68"/>
                </a:cubicBezTo>
                <a:cubicBezTo>
                  <a:pt x="f82" y="f83"/>
                  <a:pt x="f84" y="f62"/>
                  <a:pt x="f70" y="f59"/>
                </a:cubicBezTo>
                <a:cubicBezTo>
                  <a:pt x="f3" y="f46"/>
                  <a:pt x="f71" y="f48"/>
                  <a:pt x="f82" y="f85"/>
                </a:cubicBezTo>
                <a:cubicBezTo>
                  <a:pt x="f77" y="f52"/>
                  <a:pt x="f72" y="f86"/>
                  <a:pt x="f71" y="f87"/>
                </a:cubicBezTo>
                <a:cubicBezTo>
                  <a:pt x="f69" y="f88"/>
                  <a:pt x="f75" y="f89"/>
                  <a:pt x="f76" y="f90"/>
                </a:cubicBezTo>
                <a:cubicBezTo>
                  <a:pt x="f63" y="f90"/>
                  <a:pt x="f59" y="f88"/>
                  <a:pt x="f58" y="f31"/>
                </a:cubicBezTo>
                <a:cubicBezTo>
                  <a:pt x="f85" y="f27"/>
                  <a:pt x="f44" y="f91"/>
                  <a:pt x="f39" y="f91"/>
                </a:cubicBezTo>
                <a:cubicBezTo>
                  <a:pt x="f89" y="f91"/>
                  <a:pt x="f92" y="f93"/>
                  <a:pt x="f92" y="f23"/>
                </a:cubicBezTo>
                <a:cubicBezTo>
                  <a:pt x="f92" y="f18"/>
                  <a:pt x="f94" y="f18"/>
                  <a:pt x="f94" y="f95"/>
                </a:cubicBezTo>
                <a:cubicBezTo>
                  <a:pt x="f94" y="f96"/>
                  <a:pt x="f97" y="f96"/>
                  <a:pt x="f91" y="f96"/>
                </a:cubicBezTo>
                <a:cubicBezTo>
                  <a:pt x="f98" y="f96"/>
                  <a:pt x="f91" y="f99"/>
                  <a:pt x="f97" y="f100"/>
                </a:cubicBezTo>
                <a:cubicBezTo>
                  <a:pt x="f101" y="f102"/>
                  <a:pt x="f101" y="f12"/>
                  <a:pt x="f101" y="f103"/>
                </a:cubicBezTo>
                <a:cubicBezTo>
                  <a:pt x="f101" y="f5"/>
                  <a:pt x="f92" y="f104"/>
                  <a:pt x="f35" y="f105"/>
                </a:cubicBezTo>
                <a:cubicBezTo>
                  <a:pt x="f36" y="f106"/>
                  <a:pt x="f38" y="f106"/>
                  <a:pt x="f86" y="f107"/>
                </a:cubicBezTo>
                <a:cubicBezTo>
                  <a:pt x="f86" y="f107"/>
                  <a:pt x="f39" y="f108"/>
                  <a:pt x="f109" y="f108"/>
                </a:cubicBezTo>
                <a:cubicBezTo>
                  <a:pt x="f110" y="f111"/>
                  <a:pt x="f44" y="f112"/>
                  <a:pt x="f42" y="f113"/>
                </a:cubicBezTo>
                <a:cubicBezTo>
                  <a:pt x="f86" y="f2"/>
                  <a:pt x="f36" y="f111"/>
                  <a:pt x="f92" y="f111"/>
                </a:cubicBezTo>
                <a:cubicBezTo>
                  <a:pt x="f94" y="f108"/>
                  <a:pt x="f101" y="f106"/>
                  <a:pt x="f91" y="f105"/>
                </a:cubicBezTo>
                <a:cubicBezTo>
                  <a:pt x="f27" y="f114"/>
                  <a:pt x="f25" y="f115"/>
                  <a:pt x="f25" y="f104"/>
                </a:cubicBezTo>
                <a:cubicBezTo>
                  <a:pt x="f93" y="f116"/>
                  <a:pt x="f117" y="f104"/>
                  <a:pt x="f23" y="f114"/>
                </a:cubicBezTo>
                <a:cubicBezTo>
                  <a:pt x="f18" y="f114"/>
                  <a:pt x="f118" y="f119"/>
                  <a:pt x="f118" y="f103"/>
                </a:cubicBezTo>
                <a:cubicBezTo>
                  <a:pt x="f118" y="f11"/>
                  <a:pt x="f96" y="f14"/>
                  <a:pt x="f100" y="f15"/>
                </a:cubicBezTo>
                <a:cubicBezTo>
                  <a:pt x="f11" y="f96"/>
                  <a:pt x="f120" y="f121"/>
                  <a:pt x="f119" y="f23"/>
                </a:cubicBezTo>
                <a:cubicBezTo>
                  <a:pt x="f119" y="f21"/>
                  <a:pt x="f5" y="f21"/>
                  <a:pt x="f5" y="f21"/>
                </a:cubicBezTo>
                <a:cubicBezTo>
                  <a:pt x="f116" y="f117"/>
                  <a:pt x="f116" y="f93"/>
                  <a:pt x="f122" y="f93"/>
                </a:cubicBezTo>
                <a:cubicBezTo>
                  <a:pt x="f104" y="f25"/>
                  <a:pt x="f115" y="f26"/>
                  <a:pt x="f106" y="f27"/>
                </a:cubicBezTo>
                <a:cubicBezTo>
                  <a:pt x="f105" y="f98"/>
                  <a:pt x="f115" y="f91"/>
                  <a:pt x="f115" y="f91"/>
                </a:cubicBezTo>
                <a:cubicBezTo>
                  <a:pt x="f122" y="f101"/>
                  <a:pt x="f114" y="f88"/>
                  <a:pt x="f104" y="f90"/>
                </a:cubicBezTo>
                <a:cubicBezTo>
                  <a:pt x="f122" y="f92"/>
                  <a:pt x="f116" y="f36"/>
                  <a:pt x="f104" y="f38"/>
                </a:cubicBezTo>
                <a:cubicBezTo>
                  <a:pt x="f114" y="f86"/>
                  <a:pt x="f104" y="f45"/>
                  <a:pt x="f116" y="f85"/>
                </a:cubicBezTo>
                <a:cubicBezTo>
                  <a:pt x="f5" y="f48"/>
                  <a:pt x="f116" y="f58"/>
                  <a:pt x="f104" y="f61"/>
                </a:cubicBezTo>
                <a:cubicBezTo>
                  <a:pt x="f115" y="f83"/>
                  <a:pt x="f106" y="f68"/>
                  <a:pt x="f111" y="f123"/>
                </a:cubicBezTo>
                <a:cubicBezTo>
                  <a:pt x="f113" y="f123"/>
                  <a:pt x="f124" y="f78"/>
                  <a:pt x="f113" y="f78"/>
                </a:cubicBezTo>
                <a:cubicBezTo>
                  <a:pt x="f125" y="f78"/>
                  <a:pt x="f2" y="f77"/>
                  <a:pt x="f2" y="f72"/>
                </a:cubicBezTo>
                <a:cubicBezTo>
                  <a:pt x="f124" y="f84"/>
                  <a:pt x="f106" y="f69"/>
                  <a:pt x="f105" y="f69"/>
                </a:cubicBezTo>
                <a:cubicBezTo>
                  <a:pt x="f114" y="f69"/>
                  <a:pt x="f104" y="f13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16" name="Google Shape;225;p31">
            <a:extLst>
              <a:ext uri="{FF2B5EF4-FFF2-40B4-BE49-F238E27FC236}">
                <a16:creationId xmlns:a16="http://schemas.microsoft.com/office/drawing/2014/main" id="{930D25CA-19D1-FD31-03F7-240AC9A83106}"/>
              </a:ext>
            </a:extLst>
          </p:cNvPr>
          <p:cNvSpPr/>
          <p:nvPr/>
        </p:nvSpPr>
        <p:spPr>
          <a:xfrm>
            <a:off x="2625324" y="3720894"/>
            <a:ext cx="265294" cy="301916"/>
          </a:xfrm>
          <a:custGeom>
            <a:avLst/>
            <a:gdLst>
              <a:gd name="f0" fmla="val w"/>
              <a:gd name="f1" fmla="val h"/>
              <a:gd name="f2" fmla="val 0"/>
              <a:gd name="f3" fmla="val 104"/>
              <a:gd name="f4" fmla="val 117"/>
              <a:gd name="f5" fmla="val 102"/>
              <a:gd name="f6" fmla="val 70"/>
              <a:gd name="f7" fmla="val 101"/>
              <a:gd name="f8" fmla="val 66"/>
              <a:gd name="f9" fmla="val 97"/>
              <a:gd name="f10" fmla="val 62"/>
              <a:gd name="f11" fmla="val 58"/>
              <a:gd name="f12" fmla="val 96"/>
              <a:gd name="f13" fmla="val 57"/>
              <a:gd name="f14" fmla="val 90"/>
              <a:gd name="f15" fmla="val 85"/>
              <a:gd name="f16" fmla="val 81"/>
              <a:gd name="f17" fmla="val 53"/>
              <a:gd name="f18" fmla="val 50"/>
              <a:gd name="f19" fmla="val 78"/>
              <a:gd name="f20" fmla="val 48"/>
              <a:gd name="f21" fmla="val 80"/>
              <a:gd name="f22" fmla="val 46"/>
              <a:gd name="f23" fmla="val 83"/>
              <a:gd name="f24" fmla="val 45"/>
              <a:gd name="f25" fmla="val 43"/>
              <a:gd name="f26" fmla="val 79"/>
              <a:gd name="f27" fmla="val 40"/>
              <a:gd name="f28" fmla="val 37"/>
              <a:gd name="f29" fmla="val 77"/>
              <a:gd name="f30" fmla="val 36"/>
              <a:gd name="f31" fmla="val 76"/>
              <a:gd name="f32" fmla="val 34"/>
              <a:gd name="f33" fmla="val 74"/>
              <a:gd name="f34" fmla="val 33"/>
              <a:gd name="f35" fmla="val 35"/>
              <a:gd name="f36" fmla="val 32"/>
              <a:gd name="f37" fmla="val 29"/>
              <a:gd name="f38" fmla="val 59"/>
              <a:gd name="f39" fmla="val 26"/>
              <a:gd name="f40" fmla="val 56"/>
              <a:gd name="f41" fmla="val 54"/>
              <a:gd name="f42" fmla="val 24"/>
              <a:gd name="f43" fmla="val 25"/>
              <a:gd name="f44" fmla="val 44"/>
              <a:gd name="f45" fmla="val 23"/>
              <a:gd name="f46" fmla="val 19"/>
              <a:gd name="f47" fmla="val 14"/>
              <a:gd name="f48" fmla="val 5"/>
              <a:gd name="f49" fmla="val 2"/>
              <a:gd name="f50" fmla="val 38"/>
              <a:gd name="f51" fmla="val 4"/>
              <a:gd name="f52" fmla="val 6"/>
              <a:gd name="f53" fmla="val 16"/>
              <a:gd name="f54" fmla="val 8"/>
              <a:gd name="f55" fmla="val 12"/>
              <a:gd name="f56" fmla="val 10"/>
              <a:gd name="f57" fmla="val 13"/>
              <a:gd name="f58" fmla="val 11"/>
              <a:gd name="f59" fmla="val 3"/>
              <a:gd name="f60" fmla="val 15"/>
              <a:gd name="f61" fmla="val 7"/>
              <a:gd name="f62" fmla="val 21"/>
              <a:gd name="f63" fmla="val 9"/>
              <a:gd name="f64" fmla="val 27"/>
              <a:gd name="f65" fmla="val 28"/>
              <a:gd name="f66" fmla="val 39"/>
              <a:gd name="f67" fmla="val 41"/>
              <a:gd name="f68" fmla="val 51"/>
              <a:gd name="f69" fmla="val 63"/>
              <a:gd name="f70" fmla="val 1"/>
              <a:gd name="f71" fmla="val 64"/>
              <a:gd name="f72" fmla="val 65"/>
              <a:gd name="f73" fmla="val 68"/>
              <a:gd name="f74" fmla="val 72"/>
              <a:gd name="f75" fmla="val 84"/>
              <a:gd name="f76" fmla="val 87"/>
              <a:gd name="f77" fmla="val 91"/>
              <a:gd name="f78" fmla="val 93"/>
              <a:gd name="f79" fmla="val 98"/>
              <a:gd name="f80" fmla="val 99"/>
              <a:gd name="f81" fmla="val 106"/>
              <a:gd name="f82" fmla="val 108"/>
              <a:gd name="f83" fmla="val 114"/>
              <a:gd name="f84" fmla="val 115"/>
              <a:gd name="f85" fmla="val 113"/>
              <a:gd name="f86" fmla="val 109"/>
              <a:gd name="f87" fmla="val 31"/>
              <a:gd name="f88" fmla="val 112"/>
              <a:gd name="f89" fmla="val 116"/>
              <a:gd name="f90" fmla="val 49"/>
              <a:gd name="f91" fmla="val 107"/>
              <a:gd name="f92" fmla="val 60"/>
              <a:gd name="f93" fmla="val 94"/>
              <a:gd name="f94" fmla="val 88"/>
              <a:gd name="f95" fmla="val 69"/>
              <a:gd name="f96" fmla="val 86"/>
              <a:gd name="f97" fmla="val 82"/>
              <a:gd name="f98" fmla="val 89"/>
              <a:gd name="f99" fmla="val 95"/>
              <a:gd name="f100" fmla="*/ f0 1 104"/>
              <a:gd name="f101" fmla="*/ f1 1 117"/>
              <a:gd name="f102" fmla="val f2"/>
              <a:gd name="f103" fmla="val f3"/>
              <a:gd name="f104" fmla="val f4"/>
              <a:gd name="f105" fmla="+- f104 0 f102"/>
              <a:gd name="f106" fmla="+- f103 0 f102"/>
              <a:gd name="f107" fmla="*/ f106 1 104"/>
              <a:gd name="f108" fmla="*/ f105 1 117"/>
              <a:gd name="f109" fmla="*/ f102 1 f107"/>
              <a:gd name="f110" fmla="*/ f103 1 f107"/>
              <a:gd name="f111" fmla="*/ f102 1 f108"/>
              <a:gd name="f112" fmla="*/ f104 1 f108"/>
              <a:gd name="f113" fmla="*/ f109 f100 1"/>
              <a:gd name="f114" fmla="*/ f110 f100 1"/>
              <a:gd name="f115" fmla="*/ f112 f101 1"/>
              <a:gd name="f116" fmla="*/ f111 f1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3" t="f116" r="f114" b="f115"/>
            <a:pathLst>
              <a:path w="104" h="117">
                <a:moveTo>
                  <a:pt x="f5" y="f6"/>
                </a:moveTo>
                <a:cubicBezTo>
                  <a:pt x="f7" y="f8"/>
                  <a:pt x="f9" y="f8"/>
                  <a:pt x="f9" y="f10"/>
                </a:cubicBezTo>
                <a:cubicBezTo>
                  <a:pt x="f9" y="f11"/>
                  <a:pt x="f12" y="f13"/>
                  <a:pt x="f14" y="f11"/>
                </a:cubicBezTo>
                <a:cubicBezTo>
                  <a:pt x="f15" y="f11"/>
                  <a:pt x="f16" y="f13"/>
                  <a:pt x="f16" y="f17"/>
                </a:cubicBezTo>
                <a:cubicBezTo>
                  <a:pt x="f16" y="f18"/>
                  <a:pt x="f19" y="f20"/>
                  <a:pt x="f21" y="f22"/>
                </a:cubicBezTo>
                <a:cubicBezTo>
                  <a:pt x="f23" y="f24"/>
                  <a:pt x="f19" y="f25"/>
                  <a:pt x="f26" y="f27"/>
                </a:cubicBezTo>
                <a:cubicBezTo>
                  <a:pt x="f26" y="f28"/>
                  <a:pt x="f29" y="f30"/>
                  <a:pt x="f31" y="f32"/>
                </a:cubicBezTo>
                <a:cubicBezTo>
                  <a:pt x="f33" y="f34"/>
                  <a:pt x="f8" y="f35"/>
                  <a:pt x="f8" y="f36"/>
                </a:cubicBezTo>
                <a:cubicBezTo>
                  <a:pt x="f8" y="f37"/>
                  <a:pt x="f10" y="f37"/>
                  <a:pt x="f38" y="f37"/>
                </a:cubicBezTo>
                <a:cubicBezTo>
                  <a:pt x="f13" y="f37"/>
                  <a:pt x="f38" y="f39"/>
                  <a:pt x="f40" y="f39"/>
                </a:cubicBezTo>
                <a:cubicBezTo>
                  <a:pt x="f17" y="f39"/>
                  <a:pt x="f41" y="f42"/>
                  <a:pt x="f18" y="f43"/>
                </a:cubicBezTo>
                <a:cubicBezTo>
                  <a:pt x="f22" y="f43"/>
                  <a:pt x="f44" y="f45"/>
                  <a:pt x="f27" y="f46"/>
                </a:cubicBezTo>
                <a:cubicBezTo>
                  <a:pt x="f30" y="f47"/>
                  <a:pt x="f28" y="f48"/>
                  <a:pt x="f28" y="f49"/>
                </a:cubicBezTo>
                <a:cubicBezTo>
                  <a:pt x="f50" y="f2"/>
                  <a:pt x="f34" y="f49"/>
                  <a:pt x="f37" y="f49"/>
                </a:cubicBezTo>
                <a:cubicBezTo>
                  <a:pt x="f39" y="f49"/>
                  <a:pt x="f45" y="f51"/>
                  <a:pt x="f46" y="f52"/>
                </a:cubicBezTo>
                <a:cubicBezTo>
                  <a:pt x="f53" y="f54"/>
                  <a:pt x="f47" y="f54"/>
                  <a:pt x="f55" y="f56"/>
                </a:cubicBezTo>
                <a:cubicBezTo>
                  <a:pt x="f56" y="f55"/>
                  <a:pt x="f54" y="f57"/>
                  <a:pt x="f48" y="f55"/>
                </a:cubicBezTo>
                <a:cubicBezTo>
                  <a:pt x="f51" y="f58"/>
                  <a:pt x="f59" y="f58"/>
                  <a:pt x="f49" y="f58"/>
                </a:cubicBezTo>
                <a:cubicBezTo>
                  <a:pt x="f51" y="f60"/>
                  <a:pt x="f61" y="f62"/>
                  <a:pt x="f54" y="f45"/>
                </a:cubicBezTo>
                <a:cubicBezTo>
                  <a:pt x="f63" y="f39"/>
                  <a:pt x="f61" y="f39"/>
                  <a:pt x="f52" y="f64"/>
                </a:cubicBezTo>
                <a:cubicBezTo>
                  <a:pt x="f48" y="f65"/>
                  <a:pt x="f52" y="f28"/>
                  <a:pt x="f52" y="f66"/>
                </a:cubicBezTo>
                <a:cubicBezTo>
                  <a:pt x="f61" y="f67"/>
                  <a:pt x="f59" y="f24"/>
                  <a:pt x="f51" y="f22"/>
                </a:cubicBezTo>
                <a:cubicBezTo>
                  <a:pt x="f52" y="f20"/>
                  <a:pt x="f49" y="f68"/>
                  <a:pt x="f49" y="f41"/>
                </a:cubicBezTo>
                <a:cubicBezTo>
                  <a:pt x="f49" y="f40"/>
                  <a:pt x="f52" y="f40"/>
                  <a:pt x="f52" y="f11"/>
                </a:cubicBezTo>
                <a:cubicBezTo>
                  <a:pt x="f52" y="f38"/>
                  <a:pt x="f59" y="f69"/>
                  <a:pt x="f70" y="f71"/>
                </a:cubicBezTo>
                <a:cubicBezTo>
                  <a:pt x="f2" y="f72"/>
                  <a:pt x="f2" y="f8"/>
                  <a:pt x="f70" y="f73"/>
                </a:cubicBezTo>
                <a:cubicBezTo>
                  <a:pt x="f70" y="f73"/>
                  <a:pt x="f70" y="f6"/>
                  <a:pt x="f51" y="f74"/>
                </a:cubicBezTo>
                <a:cubicBezTo>
                  <a:pt x="f61" y="f33"/>
                  <a:pt x="f59" y="f19"/>
                  <a:pt x="f52" y="f16"/>
                </a:cubicBezTo>
                <a:cubicBezTo>
                  <a:pt x="f54" y="f75"/>
                  <a:pt x="f58" y="f75"/>
                  <a:pt x="f63" y="f15"/>
                </a:cubicBezTo>
                <a:cubicBezTo>
                  <a:pt x="f54" y="f76"/>
                  <a:pt x="f56" y="f14"/>
                  <a:pt x="f54" y="f77"/>
                </a:cubicBezTo>
                <a:cubicBezTo>
                  <a:pt x="f52" y="f78"/>
                  <a:pt x="f54" y="f9"/>
                  <a:pt x="f58" y="f79"/>
                </a:cubicBezTo>
                <a:cubicBezTo>
                  <a:pt x="f57" y="f80"/>
                  <a:pt x="f58" y="f3"/>
                  <a:pt x="f47" y="f81"/>
                </a:cubicBezTo>
                <a:cubicBezTo>
                  <a:pt x="f53" y="f82"/>
                  <a:pt x="f60" y="f83"/>
                  <a:pt x="f53" y="f84"/>
                </a:cubicBezTo>
                <a:cubicBezTo>
                  <a:pt x="f53" y="f4"/>
                  <a:pt x="f45" y="f85"/>
                  <a:pt x="f64" y="f86"/>
                </a:cubicBezTo>
                <a:cubicBezTo>
                  <a:pt x="f87" y="f3"/>
                  <a:pt x="f87" y="f82"/>
                  <a:pt x="f35" y="f82"/>
                </a:cubicBezTo>
                <a:cubicBezTo>
                  <a:pt x="f50" y="f86"/>
                  <a:pt x="f25" y="f86"/>
                  <a:pt x="f44" y="f88"/>
                </a:cubicBezTo>
                <a:cubicBezTo>
                  <a:pt x="f22" y="f89"/>
                  <a:pt x="f20" y="f86"/>
                  <a:pt x="f90" y="f91"/>
                </a:cubicBezTo>
                <a:cubicBezTo>
                  <a:pt x="f68" y="f81"/>
                  <a:pt x="f38" y="f82"/>
                  <a:pt x="f92" y="f91"/>
                </a:cubicBezTo>
                <a:cubicBezTo>
                  <a:pt x="f10" y="f91"/>
                  <a:pt x="f69" y="f12"/>
                  <a:pt x="f69" y="f93"/>
                </a:cubicBezTo>
                <a:cubicBezTo>
                  <a:pt x="f69" y="f78"/>
                  <a:pt x="f8" y="f94"/>
                  <a:pt x="f95" y="f96"/>
                </a:cubicBezTo>
                <a:cubicBezTo>
                  <a:pt x="f74" y="f75"/>
                  <a:pt x="f29" y="f96"/>
                  <a:pt x="f21" y="f15"/>
                </a:cubicBezTo>
                <a:cubicBezTo>
                  <a:pt x="f97" y="f23"/>
                  <a:pt x="f96" y="f75"/>
                  <a:pt x="f98" y="f75"/>
                </a:cubicBezTo>
                <a:cubicBezTo>
                  <a:pt x="f78" y="f75"/>
                  <a:pt x="f99" y="f76"/>
                  <a:pt x="f9" y="f76"/>
                </a:cubicBezTo>
                <a:cubicBezTo>
                  <a:pt x="f80" y="f76"/>
                  <a:pt x="f5" y="f75"/>
                  <a:pt x="f7" y="f16"/>
                </a:cubicBezTo>
                <a:cubicBezTo>
                  <a:pt x="f7" y="f19"/>
                  <a:pt x="f3" y="f33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17" name="Google Shape;226;p31">
            <a:extLst>
              <a:ext uri="{FF2B5EF4-FFF2-40B4-BE49-F238E27FC236}">
                <a16:creationId xmlns:a16="http://schemas.microsoft.com/office/drawing/2014/main" id="{66008B37-5654-5BC8-8AB4-8B8A4E34D992}"/>
              </a:ext>
            </a:extLst>
          </p:cNvPr>
          <p:cNvSpPr/>
          <p:nvPr/>
        </p:nvSpPr>
        <p:spPr>
          <a:xfrm>
            <a:off x="2370810" y="3509439"/>
            <a:ext cx="277154" cy="407648"/>
          </a:xfrm>
          <a:custGeom>
            <a:avLst/>
            <a:gdLst>
              <a:gd name="f0" fmla="val w"/>
              <a:gd name="f1" fmla="val h"/>
              <a:gd name="f2" fmla="val 0"/>
              <a:gd name="f3" fmla="val 109"/>
              <a:gd name="f4" fmla="val 158"/>
              <a:gd name="f5" fmla="val 100"/>
              <a:gd name="f6" fmla="val 150"/>
              <a:gd name="f7" fmla="val 101"/>
              <a:gd name="f8" fmla="val 148"/>
              <a:gd name="f9" fmla="val 147"/>
              <a:gd name="f10" fmla="val 146"/>
              <a:gd name="f11" fmla="val 103"/>
              <a:gd name="f12" fmla="val 145"/>
              <a:gd name="f13" fmla="val 106"/>
              <a:gd name="f14" fmla="val 141"/>
              <a:gd name="f15" fmla="val 140"/>
              <a:gd name="f16" fmla="val 138"/>
              <a:gd name="f17" fmla="val 102"/>
              <a:gd name="f18" fmla="val 136"/>
              <a:gd name="f19" fmla="val 133"/>
              <a:gd name="f20" fmla="val 130"/>
              <a:gd name="f21" fmla="val 104"/>
              <a:gd name="f22" fmla="val 128"/>
              <a:gd name="f23" fmla="val 127"/>
              <a:gd name="f24" fmla="val 107"/>
              <a:gd name="f25" fmla="val 123"/>
              <a:gd name="f26" fmla="val 121"/>
              <a:gd name="f27" fmla="val 119"/>
              <a:gd name="f28" fmla="val 105"/>
              <a:gd name="f29" fmla="val 110"/>
              <a:gd name="f30" fmla="val 108"/>
              <a:gd name="f31" fmla="val 97"/>
              <a:gd name="f32" fmla="val 93"/>
              <a:gd name="f33" fmla="val 99"/>
              <a:gd name="f34" fmla="val 96"/>
              <a:gd name="f35" fmla="val 94"/>
              <a:gd name="f36" fmla="val 91"/>
              <a:gd name="f37" fmla="val 95"/>
              <a:gd name="f38" fmla="val 92"/>
              <a:gd name="f39" fmla="val 86"/>
              <a:gd name="f40" fmla="val 83"/>
              <a:gd name="f41" fmla="val 79"/>
              <a:gd name="f42" fmla="val 89"/>
              <a:gd name="f43" fmla="val 81"/>
              <a:gd name="f44" fmla="val 88"/>
              <a:gd name="f45" fmla="val 87"/>
              <a:gd name="f46" fmla="val 85"/>
              <a:gd name="f47" fmla="val 75"/>
              <a:gd name="f48" fmla="val 77"/>
              <a:gd name="f49" fmla="val 80"/>
              <a:gd name="f50" fmla="val 72"/>
              <a:gd name="f51" fmla="val 70"/>
              <a:gd name="f52" fmla="val 71"/>
              <a:gd name="f53" fmla="val 74"/>
              <a:gd name="f54" fmla="val 69"/>
              <a:gd name="f55" fmla="val 67"/>
              <a:gd name="f56" fmla="val 65"/>
              <a:gd name="f57" fmla="val 63"/>
              <a:gd name="f58" fmla="val 64"/>
              <a:gd name="f59" fmla="val 62"/>
              <a:gd name="f60" fmla="val 66"/>
              <a:gd name="f61" fmla="val 60"/>
              <a:gd name="f62" fmla="val 59"/>
              <a:gd name="f63" fmla="val 57"/>
              <a:gd name="f64" fmla="val 68"/>
              <a:gd name="f65" fmla="val 54"/>
              <a:gd name="f66" fmla="val 55"/>
              <a:gd name="f67" fmla="val 52"/>
              <a:gd name="f68" fmla="val 49"/>
              <a:gd name="f69" fmla="val 47"/>
              <a:gd name="f70" fmla="val 73"/>
              <a:gd name="f71" fmla="val 44"/>
              <a:gd name="f72" fmla="val 41"/>
              <a:gd name="f73" fmla="val 42"/>
              <a:gd name="f74" fmla="val 39"/>
              <a:gd name="f75" fmla="val 84"/>
              <a:gd name="f76" fmla="val 36"/>
              <a:gd name="f77" fmla="val 38"/>
              <a:gd name="f78" fmla="val 90"/>
              <a:gd name="f79" fmla="val 35"/>
              <a:gd name="f80" fmla="val 33"/>
              <a:gd name="f81" fmla="val 32"/>
              <a:gd name="f82" fmla="val 31"/>
              <a:gd name="f83" fmla="val 29"/>
              <a:gd name="f84" fmla="val 26"/>
              <a:gd name="f85" fmla="val 24"/>
              <a:gd name="f86" fmla="val 98"/>
              <a:gd name="f87" fmla="val 22"/>
              <a:gd name="f88" fmla="val 20"/>
              <a:gd name="f89" fmla="val 19"/>
              <a:gd name="f90" fmla="val 18"/>
              <a:gd name="f91" fmla="val 21"/>
              <a:gd name="f92" fmla="val 16"/>
              <a:gd name="f93" fmla="val 15"/>
              <a:gd name="f94" fmla="val 13"/>
              <a:gd name="f95" fmla="val 12"/>
              <a:gd name="f96" fmla="val 8"/>
              <a:gd name="f97" fmla="val 58"/>
              <a:gd name="f98" fmla="val 3"/>
              <a:gd name="f99" fmla="val 1"/>
              <a:gd name="f100" fmla="val 5"/>
              <a:gd name="f101" fmla="val 53"/>
              <a:gd name="f102" fmla="val 6"/>
              <a:gd name="f103" fmla="val 51"/>
              <a:gd name="f104" fmla="val 7"/>
              <a:gd name="f105" fmla="val 9"/>
              <a:gd name="f106" fmla="val 10"/>
              <a:gd name="f107" fmla="val 34"/>
              <a:gd name="f108" fmla="val 30"/>
              <a:gd name="f109" fmla="val 25"/>
              <a:gd name="f110" fmla="val 23"/>
              <a:gd name="f111" fmla="val 43"/>
              <a:gd name="f112" fmla="val 14"/>
              <a:gd name="f113" fmla="val 37"/>
              <a:gd name="f114" fmla="val 11"/>
              <a:gd name="f115" fmla="val 28"/>
              <a:gd name="f116" fmla="val 4"/>
              <a:gd name="f117" fmla="val 45"/>
              <a:gd name="f118" fmla="val 2"/>
              <a:gd name="f119" fmla="val 17"/>
              <a:gd name="f120" fmla="val 111"/>
              <a:gd name="f121" fmla="val 115"/>
              <a:gd name="f122" fmla="val 117"/>
              <a:gd name="f123" fmla="val 118"/>
              <a:gd name="f124" fmla="val 125"/>
              <a:gd name="f125" fmla="val 50"/>
              <a:gd name="f126" fmla="val 134"/>
              <a:gd name="f127" fmla="val 82"/>
              <a:gd name="f128" fmla="val 149"/>
              <a:gd name="f129" fmla="val 152"/>
              <a:gd name="f130" fmla="val 156"/>
              <a:gd name="f131" fmla="val 157"/>
              <a:gd name="f132" fmla="val 155"/>
              <a:gd name="f133" fmla="val 151"/>
              <a:gd name="f134" fmla="*/ f0 1 109"/>
              <a:gd name="f135" fmla="*/ f1 1 158"/>
              <a:gd name="f136" fmla="val f2"/>
              <a:gd name="f137" fmla="val f3"/>
              <a:gd name="f138" fmla="val f4"/>
              <a:gd name="f139" fmla="+- f138 0 f136"/>
              <a:gd name="f140" fmla="+- f137 0 f136"/>
              <a:gd name="f141" fmla="*/ f140 1 109"/>
              <a:gd name="f142" fmla="*/ f139 1 158"/>
              <a:gd name="f143" fmla="*/ f136 1 f141"/>
              <a:gd name="f144" fmla="*/ f137 1 f141"/>
              <a:gd name="f145" fmla="*/ f136 1 f142"/>
              <a:gd name="f146" fmla="*/ f138 1 f142"/>
              <a:gd name="f147" fmla="*/ f143 f134 1"/>
              <a:gd name="f148" fmla="*/ f144 f134 1"/>
              <a:gd name="f149" fmla="*/ f146 f135 1"/>
              <a:gd name="f150" fmla="*/ f145 f1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7" t="f150" r="f148" b="f149"/>
            <a:pathLst>
              <a:path w="109" h="158">
                <a:moveTo>
                  <a:pt x="f5" y="f6"/>
                </a:moveTo>
                <a:cubicBezTo>
                  <a:pt x="f5" y="f6"/>
                  <a:pt x="f5" y="f6"/>
                  <a:pt x="f7" y="f6"/>
                </a:cubicBezTo>
                <a:cubicBezTo>
                  <a:pt x="f5" y="f8"/>
                  <a:pt x="f5" y="f9"/>
                  <a:pt x="f7" y="f10"/>
                </a:cubicBezTo>
                <a:cubicBezTo>
                  <a:pt x="f11" y="f12"/>
                  <a:pt x="f13" y="f14"/>
                  <a:pt x="f13" y="f15"/>
                </a:cubicBezTo>
                <a:cubicBezTo>
                  <a:pt x="f13" y="f16"/>
                  <a:pt x="f17" y="f16"/>
                  <a:pt x="f17" y="f18"/>
                </a:cubicBezTo>
                <a:cubicBezTo>
                  <a:pt x="f17" y="f19"/>
                  <a:pt x="f13" y="f20"/>
                  <a:pt x="f21" y="f22"/>
                </a:cubicBezTo>
                <a:cubicBezTo>
                  <a:pt x="f11" y="f23"/>
                  <a:pt x="f24" y="f25"/>
                  <a:pt x="f13" y="f26"/>
                </a:cubicBezTo>
                <a:cubicBezTo>
                  <a:pt x="f13" y="f27"/>
                  <a:pt x="f28" y="f29"/>
                  <a:pt x="f13" y="f3"/>
                </a:cubicBezTo>
                <a:cubicBezTo>
                  <a:pt x="f24" y="f30"/>
                  <a:pt x="f3" y="f30"/>
                  <a:pt x="f30" y="f28"/>
                </a:cubicBezTo>
                <a:cubicBezTo>
                  <a:pt x="f24" y="f11"/>
                  <a:pt x="f21" y="f31"/>
                  <a:pt x="f17" y="f32"/>
                </a:cubicBezTo>
                <a:cubicBezTo>
                  <a:pt x="f33" y="f32"/>
                  <a:pt x="f34" y="f32"/>
                  <a:pt x="f35" y="f35"/>
                </a:cubicBezTo>
                <a:cubicBezTo>
                  <a:pt x="f36" y="f37"/>
                  <a:pt x="f38" y="f39"/>
                  <a:pt x="f38" y="f40"/>
                </a:cubicBezTo>
                <a:cubicBezTo>
                  <a:pt x="f38" y="f41"/>
                  <a:pt x="f42" y="f43"/>
                  <a:pt x="f44" y="f40"/>
                </a:cubicBezTo>
                <a:cubicBezTo>
                  <a:pt x="f45" y="f39"/>
                  <a:pt x="f40" y="f46"/>
                  <a:pt x="f41" y="f46"/>
                </a:cubicBezTo>
                <a:cubicBezTo>
                  <a:pt x="f47" y="f46"/>
                  <a:pt x="f48" y="f49"/>
                  <a:pt x="f47" y="f49"/>
                </a:cubicBezTo>
                <a:cubicBezTo>
                  <a:pt x="f50" y="f49"/>
                  <a:pt x="f51" y="f41"/>
                  <a:pt x="f52" y="f48"/>
                </a:cubicBezTo>
                <a:cubicBezTo>
                  <a:pt x="f52" y="f53"/>
                  <a:pt x="f54" y="f50"/>
                  <a:pt x="f55" y="f54"/>
                </a:cubicBezTo>
                <a:cubicBezTo>
                  <a:pt x="f56" y="f55"/>
                  <a:pt x="f57" y="f58"/>
                  <a:pt x="f56" y="f59"/>
                </a:cubicBezTo>
                <a:cubicBezTo>
                  <a:pt x="f60" y="f61"/>
                  <a:pt x="f58" y="f62"/>
                  <a:pt x="f60" y="f63"/>
                </a:cubicBezTo>
                <a:cubicBezTo>
                  <a:pt x="f64" y="f65"/>
                  <a:pt x="f52" y="f66"/>
                  <a:pt x="f51" y="f67"/>
                </a:cubicBezTo>
                <a:cubicBezTo>
                  <a:pt x="f54" y="f68"/>
                  <a:pt x="f50" y="f69"/>
                  <a:pt x="f70" y="f71"/>
                </a:cubicBezTo>
                <a:cubicBezTo>
                  <a:pt x="f70" y="f72"/>
                  <a:pt x="f48" y="f73"/>
                  <a:pt x="f49" y="f74"/>
                </a:cubicBezTo>
                <a:cubicBezTo>
                  <a:pt x="f75" y="f76"/>
                  <a:pt x="f45" y="f77"/>
                  <a:pt x="f78" y="f79"/>
                </a:cubicBezTo>
                <a:cubicBezTo>
                  <a:pt x="f32" y="f80"/>
                  <a:pt x="f37" y="f79"/>
                  <a:pt x="f31" y="f79"/>
                </a:cubicBezTo>
                <a:cubicBezTo>
                  <a:pt x="f34" y="f80"/>
                  <a:pt x="f32" y="f81"/>
                  <a:pt x="f38" y="f82"/>
                </a:cubicBezTo>
                <a:cubicBezTo>
                  <a:pt x="f36" y="f83"/>
                  <a:pt x="f37" y="f84"/>
                  <a:pt x="f34" y="f85"/>
                </a:cubicBezTo>
                <a:cubicBezTo>
                  <a:pt x="f86" y="f87"/>
                  <a:pt x="f38" y="f88"/>
                  <a:pt x="f78" y="f89"/>
                </a:cubicBezTo>
                <a:cubicBezTo>
                  <a:pt x="f42" y="f90"/>
                  <a:pt x="f39" y="f88"/>
                  <a:pt x="f46" y="f89"/>
                </a:cubicBezTo>
                <a:cubicBezTo>
                  <a:pt x="f40" y="f90"/>
                  <a:pt x="f43" y="f89"/>
                  <a:pt x="f49" y="f88"/>
                </a:cubicBezTo>
                <a:cubicBezTo>
                  <a:pt x="f41" y="f91"/>
                  <a:pt x="f51" y="f91"/>
                  <a:pt x="f51" y="f89"/>
                </a:cubicBezTo>
                <a:cubicBezTo>
                  <a:pt x="f51" y="f92"/>
                  <a:pt x="f55" y="f93"/>
                  <a:pt x="f55" y="f94"/>
                </a:cubicBezTo>
                <a:cubicBezTo>
                  <a:pt x="f55" y="f95"/>
                  <a:pt x="f56" y="f96"/>
                  <a:pt x="f59" y="f96"/>
                </a:cubicBezTo>
                <a:cubicBezTo>
                  <a:pt x="f97" y="f96"/>
                  <a:pt x="f62" y="f98"/>
                  <a:pt x="f63" y="f99"/>
                </a:cubicBezTo>
                <a:cubicBezTo>
                  <a:pt x="f66" y="f2"/>
                  <a:pt x="f67" y="f99"/>
                  <a:pt x="f68" y="f99"/>
                </a:cubicBezTo>
                <a:cubicBezTo>
                  <a:pt x="f67" y="f100"/>
                  <a:pt x="f101" y="f102"/>
                  <a:pt x="f103" y="f104"/>
                </a:cubicBezTo>
                <a:cubicBezTo>
                  <a:pt x="f68" y="f105"/>
                  <a:pt x="f103" y="f106"/>
                  <a:pt x="f69" y="f92"/>
                </a:cubicBezTo>
                <a:cubicBezTo>
                  <a:pt x="f73" y="f87"/>
                  <a:pt x="f107" y="f85"/>
                  <a:pt x="f108" y="f109"/>
                </a:cubicBezTo>
                <a:cubicBezTo>
                  <a:pt x="f84" y="f84"/>
                  <a:pt x="f109" y="f80"/>
                  <a:pt x="f110" y="f77"/>
                </a:cubicBezTo>
                <a:cubicBezTo>
                  <a:pt x="f88" y="f111"/>
                  <a:pt x="f89" y="f73"/>
                  <a:pt x="f92" y="f74"/>
                </a:cubicBezTo>
                <a:cubicBezTo>
                  <a:pt x="f112" y="f76"/>
                  <a:pt x="f94" y="f74"/>
                  <a:pt x="f106" y="f113"/>
                </a:cubicBezTo>
                <a:cubicBezTo>
                  <a:pt x="f96" y="f79"/>
                  <a:pt x="f105" y="f79"/>
                  <a:pt x="f106" y="f80"/>
                </a:cubicBezTo>
                <a:cubicBezTo>
                  <a:pt x="f114" y="f81"/>
                  <a:pt x="f106" y="f108"/>
                  <a:pt x="f96" y="f115"/>
                </a:cubicBezTo>
                <a:cubicBezTo>
                  <a:pt x="f102" y="f83"/>
                  <a:pt x="f98" y="f80"/>
                  <a:pt x="f99" y="f76"/>
                </a:cubicBezTo>
                <a:cubicBezTo>
                  <a:pt x="f2" y="f74"/>
                  <a:pt x="f116" y="f117"/>
                  <a:pt x="f100" y="f69"/>
                </a:cubicBezTo>
                <a:cubicBezTo>
                  <a:pt x="f100" y="f68"/>
                  <a:pt x="f118" y="f69"/>
                  <a:pt x="f118" y="f68"/>
                </a:cubicBezTo>
                <a:cubicBezTo>
                  <a:pt x="f118" y="f67"/>
                  <a:pt x="f96" y="f66"/>
                  <a:pt x="f114" y="f63"/>
                </a:cubicBezTo>
                <a:cubicBezTo>
                  <a:pt x="f112" y="f62"/>
                  <a:pt x="f119" y="f56"/>
                  <a:pt x="f88" y="f64"/>
                </a:cubicBezTo>
                <a:cubicBezTo>
                  <a:pt x="f87" y="f52"/>
                  <a:pt x="f110" y="f53"/>
                  <a:pt x="f84" y="f43"/>
                </a:cubicBezTo>
                <a:cubicBezTo>
                  <a:pt x="f83" y="f42"/>
                  <a:pt x="f79" y="f7"/>
                  <a:pt x="f74" y="f13"/>
                </a:cubicBezTo>
                <a:cubicBezTo>
                  <a:pt x="f111" y="f120"/>
                  <a:pt x="f117" y="f121"/>
                  <a:pt x="f71" y="f122"/>
                </a:cubicBezTo>
                <a:cubicBezTo>
                  <a:pt x="f111" y="f123"/>
                  <a:pt x="f71" y="f25"/>
                  <a:pt x="f69" y="f124"/>
                </a:cubicBezTo>
                <a:cubicBezTo>
                  <a:pt x="f125" y="f23"/>
                  <a:pt x="f67" y="f20"/>
                  <a:pt x="f61" y="f126"/>
                </a:cubicBezTo>
                <a:cubicBezTo>
                  <a:pt x="f64" y="f16"/>
                  <a:pt x="f127" y="f12"/>
                  <a:pt x="f75" y="f128"/>
                </a:cubicBezTo>
                <a:cubicBezTo>
                  <a:pt x="f39" y="f129"/>
                  <a:pt x="f32" y="f130"/>
                  <a:pt x="f35" y="f130"/>
                </a:cubicBezTo>
                <a:cubicBezTo>
                  <a:pt x="f37" y="f131"/>
                  <a:pt x="f37" y="f131"/>
                  <a:pt x="f37" y="f4"/>
                </a:cubicBezTo>
                <a:cubicBezTo>
                  <a:pt x="f34" y="f131"/>
                  <a:pt x="f34" y="f131"/>
                  <a:pt x="f31" y="f131"/>
                </a:cubicBezTo>
                <a:cubicBezTo>
                  <a:pt x="f33" y="f132"/>
                  <a:pt x="f33" y="f133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18" name="Google Shape;227;p31">
            <a:extLst>
              <a:ext uri="{FF2B5EF4-FFF2-40B4-BE49-F238E27FC236}">
                <a16:creationId xmlns:a16="http://schemas.microsoft.com/office/drawing/2014/main" id="{6AD0B86E-D820-21FD-2585-AE445637A492}"/>
              </a:ext>
            </a:extLst>
          </p:cNvPr>
          <p:cNvSpPr/>
          <p:nvPr/>
        </p:nvSpPr>
        <p:spPr>
          <a:xfrm>
            <a:off x="2543367" y="3241310"/>
            <a:ext cx="298725" cy="252868"/>
          </a:xfrm>
          <a:custGeom>
            <a:avLst/>
            <a:gdLst>
              <a:gd name="f0" fmla="val w"/>
              <a:gd name="f1" fmla="val h"/>
              <a:gd name="f2" fmla="val 0"/>
              <a:gd name="f3" fmla="val 117"/>
              <a:gd name="f4" fmla="val 98"/>
              <a:gd name="f5" fmla="val 11"/>
              <a:gd name="f6" fmla="val 6"/>
              <a:gd name="f7" fmla="val 9"/>
              <a:gd name="f8" fmla="val 4"/>
              <a:gd name="f9" fmla="val 12"/>
              <a:gd name="f10" fmla="val 16"/>
              <a:gd name="f11" fmla="val 19"/>
              <a:gd name="f12" fmla="val 20"/>
              <a:gd name="f13" fmla="val 3"/>
              <a:gd name="f14" fmla="val 22"/>
              <a:gd name="f15" fmla="val 1"/>
              <a:gd name="f16" fmla="val 23"/>
              <a:gd name="f17" fmla="val 26"/>
              <a:gd name="f18" fmla="val 5"/>
              <a:gd name="f19" fmla="val 28"/>
              <a:gd name="f20" fmla="val 30"/>
              <a:gd name="f21" fmla="val 33"/>
              <a:gd name="f22" fmla="val 36"/>
              <a:gd name="f23" fmla="val 7"/>
              <a:gd name="f24" fmla="val 44"/>
              <a:gd name="f25" fmla="val 15"/>
              <a:gd name="f26" fmla="val 42"/>
              <a:gd name="f27" fmla="val 29"/>
              <a:gd name="f28" fmla="val 45"/>
              <a:gd name="f29" fmla="val 32"/>
              <a:gd name="f30" fmla="val 49"/>
              <a:gd name="f31" fmla="val 51"/>
              <a:gd name="f32" fmla="val 41"/>
              <a:gd name="f33" fmla="val 50"/>
              <a:gd name="f34" fmla="val 53"/>
              <a:gd name="f35" fmla="val 48"/>
              <a:gd name="f36" fmla="val 57"/>
              <a:gd name="f37" fmla="val 46"/>
              <a:gd name="f38" fmla="val 66"/>
              <a:gd name="f39" fmla="val 69"/>
              <a:gd name="f40" fmla="val 71"/>
              <a:gd name="f41" fmla="val 54"/>
              <a:gd name="f42" fmla="val 73"/>
              <a:gd name="f43" fmla="val 52"/>
              <a:gd name="f44" fmla="val 75"/>
              <a:gd name="f45" fmla="val 77"/>
              <a:gd name="f46" fmla="val 80"/>
              <a:gd name="f47" fmla="val 81"/>
              <a:gd name="f48" fmla="val 83"/>
              <a:gd name="f49" fmla="val 85"/>
              <a:gd name="f50" fmla="val 86"/>
              <a:gd name="f51" fmla="val 55"/>
              <a:gd name="f52" fmla="val 90"/>
              <a:gd name="f53" fmla="val 56"/>
              <a:gd name="f54" fmla="val 93"/>
              <a:gd name="f55" fmla="val 58"/>
              <a:gd name="f56" fmla="val 95"/>
              <a:gd name="f57" fmla="val 61"/>
              <a:gd name="f58" fmla="val 97"/>
              <a:gd name="f59" fmla="val 62"/>
              <a:gd name="f60" fmla="val 63"/>
              <a:gd name="f61" fmla="val 65"/>
              <a:gd name="f62" fmla="val 96"/>
              <a:gd name="f63" fmla="val 68"/>
              <a:gd name="f64" fmla="val 74"/>
              <a:gd name="f65" fmla="val 76"/>
              <a:gd name="f66" fmla="val 91"/>
              <a:gd name="f67" fmla="val 79"/>
              <a:gd name="f68" fmla="val 88"/>
              <a:gd name="f69" fmla="val 84"/>
              <a:gd name="f70" fmla="val 87"/>
              <a:gd name="f71" fmla="val 82"/>
              <a:gd name="f72" fmla="val 78"/>
              <a:gd name="f73" fmla="val 70"/>
              <a:gd name="f74" fmla="val 72"/>
              <a:gd name="f75" fmla="val 67"/>
              <a:gd name="f76" fmla="val 89"/>
              <a:gd name="f77" fmla="val 100"/>
              <a:gd name="f78" fmla="val 105"/>
              <a:gd name="f79" fmla="val 108"/>
              <a:gd name="f80" fmla="val 64"/>
              <a:gd name="f81" fmla="val 109"/>
              <a:gd name="f82" fmla="val 110"/>
              <a:gd name="f83" fmla="val 59"/>
              <a:gd name="f84" fmla="val 106"/>
              <a:gd name="f85" fmla="val 104"/>
              <a:gd name="f86" fmla="val 103"/>
              <a:gd name="f87" fmla="val 113"/>
              <a:gd name="f88" fmla="val 40"/>
              <a:gd name="f89" fmla="val 111"/>
              <a:gd name="f90" fmla="val 37"/>
              <a:gd name="f91" fmla="val 114"/>
              <a:gd name="f92" fmla="val 35"/>
              <a:gd name="f93" fmla="val 115"/>
              <a:gd name="f94" fmla="val 34"/>
              <a:gd name="f95" fmla="val 112"/>
              <a:gd name="f96" fmla="val 107"/>
              <a:gd name="f97" fmla="val 101"/>
              <a:gd name="f98" fmla="val 27"/>
              <a:gd name="f99" fmla="val 94"/>
              <a:gd name="f100" fmla="val 18"/>
              <a:gd name="f101" fmla="val 14"/>
              <a:gd name="f102" fmla="val 99"/>
              <a:gd name="f103" fmla="val 13"/>
              <a:gd name="f104" fmla="val 43"/>
              <a:gd name="f105" fmla="val 38"/>
              <a:gd name="f106" fmla="val 31"/>
              <a:gd name="f107" fmla="val 17"/>
              <a:gd name="f108" fmla="val 21"/>
              <a:gd name="f109" fmla="val 24"/>
              <a:gd name="f110" fmla="val 25"/>
              <a:gd name="f111" fmla="val 10"/>
              <a:gd name="f112" fmla="*/ f0 1 117"/>
              <a:gd name="f113" fmla="*/ f1 1 98"/>
              <a:gd name="f114" fmla="val f2"/>
              <a:gd name="f115" fmla="val f3"/>
              <a:gd name="f116" fmla="val f4"/>
              <a:gd name="f117" fmla="+- f116 0 f114"/>
              <a:gd name="f118" fmla="+- f115 0 f114"/>
              <a:gd name="f119" fmla="*/ f118 1 117"/>
              <a:gd name="f120" fmla="*/ f117 1 98"/>
              <a:gd name="f121" fmla="*/ f114 1 f119"/>
              <a:gd name="f122" fmla="*/ f115 1 f119"/>
              <a:gd name="f123" fmla="*/ f114 1 f120"/>
              <a:gd name="f124" fmla="*/ f116 1 f120"/>
              <a:gd name="f125" fmla="*/ f121 f112 1"/>
              <a:gd name="f126" fmla="*/ f122 f112 1"/>
              <a:gd name="f127" fmla="*/ f124 f113 1"/>
              <a:gd name="f128" fmla="*/ f123 f1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5" t="f128" r="f126" b="f127"/>
            <a:pathLst>
              <a:path w="117" h="98">
                <a:moveTo>
                  <a:pt x="f5" y="f6"/>
                </a:moveTo>
                <a:cubicBezTo>
                  <a:pt x="f7" y="f7"/>
                  <a:pt x="f8" y="f9"/>
                  <a:pt x="f8" y="f10"/>
                </a:cubicBezTo>
                <a:cubicBezTo>
                  <a:pt x="f8" y="f11"/>
                  <a:pt x="f8" y="f12"/>
                  <a:pt x="f13" y="f14"/>
                </a:cubicBezTo>
                <a:cubicBezTo>
                  <a:pt x="f15" y="f16"/>
                  <a:pt x="f2" y="f17"/>
                  <a:pt x="f15" y="f17"/>
                </a:cubicBezTo>
                <a:cubicBezTo>
                  <a:pt x="f13" y="f17"/>
                  <a:pt x="f18" y="f17"/>
                  <a:pt x="f18" y="f19"/>
                </a:cubicBezTo>
                <a:cubicBezTo>
                  <a:pt x="f18" y="f20"/>
                  <a:pt x="f7" y="f20"/>
                  <a:pt x="f7" y="f21"/>
                </a:cubicBezTo>
                <a:cubicBezTo>
                  <a:pt x="f7" y="f22"/>
                  <a:pt x="f23" y="f24"/>
                  <a:pt x="f25" y="f24"/>
                </a:cubicBezTo>
                <a:cubicBezTo>
                  <a:pt x="f14" y="f24"/>
                  <a:pt x="f17" y="f26"/>
                  <a:pt x="f27" y="f28"/>
                </a:cubicBezTo>
                <a:cubicBezTo>
                  <a:pt x="f29" y="f30"/>
                  <a:pt x="f22" y="f31"/>
                  <a:pt x="f32" y="f31"/>
                </a:cubicBezTo>
                <a:cubicBezTo>
                  <a:pt x="f28" y="f33"/>
                  <a:pt x="f34" y="f30"/>
                  <a:pt x="f31" y="f34"/>
                </a:cubicBezTo>
                <a:cubicBezTo>
                  <a:pt x="f35" y="f36"/>
                  <a:pt x="f37" y="f38"/>
                  <a:pt x="f30" y="f39"/>
                </a:cubicBezTo>
                <a:cubicBezTo>
                  <a:pt x="f31" y="f40"/>
                  <a:pt x="f41" y="f42"/>
                  <a:pt x="f43" y="f44"/>
                </a:cubicBezTo>
                <a:cubicBezTo>
                  <a:pt x="f33" y="f45"/>
                  <a:pt x="f30" y="f46"/>
                  <a:pt x="f43" y="f47"/>
                </a:cubicBezTo>
                <a:cubicBezTo>
                  <a:pt x="f41" y="f48"/>
                  <a:pt x="f34" y="f49"/>
                  <a:pt x="f34" y="f50"/>
                </a:cubicBezTo>
                <a:cubicBezTo>
                  <a:pt x="f34" y="f50"/>
                  <a:pt x="f34" y="f50"/>
                  <a:pt x="f43" y="f50"/>
                </a:cubicBezTo>
                <a:cubicBezTo>
                  <a:pt x="f51" y="f52"/>
                  <a:pt x="f53" y="f54"/>
                  <a:pt x="f55" y="f56"/>
                </a:cubicBezTo>
                <a:cubicBezTo>
                  <a:pt x="f57" y="f58"/>
                  <a:pt x="f59" y="f4"/>
                  <a:pt x="f60" y="f58"/>
                </a:cubicBezTo>
                <a:cubicBezTo>
                  <a:pt x="f61" y="f62"/>
                  <a:pt x="f38" y="f56"/>
                  <a:pt x="f63" y="f62"/>
                </a:cubicBezTo>
                <a:cubicBezTo>
                  <a:pt x="f39" y="f58"/>
                  <a:pt x="f40" y="f56"/>
                  <a:pt x="f64" y="f54"/>
                </a:cubicBezTo>
                <a:cubicBezTo>
                  <a:pt x="f65" y="f66"/>
                  <a:pt x="f67" y="f54"/>
                  <a:pt x="f67" y="f52"/>
                </a:cubicBezTo>
                <a:cubicBezTo>
                  <a:pt x="f46" y="f68"/>
                  <a:pt x="f47" y="f50"/>
                  <a:pt x="f69" y="f50"/>
                </a:cubicBezTo>
                <a:cubicBezTo>
                  <a:pt x="f70" y="f49"/>
                  <a:pt x="f70" y="f71"/>
                  <a:pt x="f49" y="f71"/>
                </a:cubicBezTo>
                <a:cubicBezTo>
                  <a:pt x="f48" y="f71"/>
                  <a:pt x="f47" y="f49"/>
                  <a:pt x="f47" y="f47"/>
                </a:cubicBezTo>
                <a:cubicBezTo>
                  <a:pt x="f47" y="f72"/>
                  <a:pt x="f67" y="f67"/>
                  <a:pt x="f67" y="f65"/>
                </a:cubicBezTo>
                <a:cubicBezTo>
                  <a:pt x="f67" y="f42"/>
                  <a:pt x="f72" y="f40"/>
                  <a:pt x="f44" y="f73"/>
                </a:cubicBezTo>
                <a:cubicBezTo>
                  <a:pt x="f74" y="f63"/>
                  <a:pt x="f67" y="f75"/>
                  <a:pt x="f47" y="f39"/>
                </a:cubicBezTo>
                <a:cubicBezTo>
                  <a:pt x="f71" y="f73"/>
                  <a:pt x="f68" y="f39"/>
                  <a:pt x="f68" y="f40"/>
                </a:cubicBezTo>
                <a:cubicBezTo>
                  <a:pt x="f76" y="f42"/>
                  <a:pt x="f66" y="f64"/>
                  <a:pt x="f66" y="f40"/>
                </a:cubicBezTo>
                <a:cubicBezTo>
                  <a:pt x="f66" y="f39"/>
                  <a:pt x="f56" y="f63"/>
                  <a:pt x="f58" y="f63"/>
                </a:cubicBezTo>
                <a:cubicBezTo>
                  <a:pt x="f77" y="f39"/>
                  <a:pt x="f78" y="f61"/>
                  <a:pt x="f79" y="f80"/>
                </a:cubicBezTo>
                <a:cubicBezTo>
                  <a:pt x="f81" y="f80"/>
                  <a:pt x="f81" y="f59"/>
                  <a:pt x="f82" y="f57"/>
                </a:cubicBezTo>
                <a:cubicBezTo>
                  <a:pt x="f79" y="f83"/>
                  <a:pt x="f84" y="f51"/>
                  <a:pt x="f85" y="f41"/>
                </a:cubicBezTo>
                <a:cubicBezTo>
                  <a:pt x="f86" y="f34"/>
                  <a:pt x="f84" y="f43"/>
                  <a:pt x="f78" y="f33"/>
                </a:cubicBezTo>
                <a:cubicBezTo>
                  <a:pt x="f78" y="f35"/>
                  <a:pt x="f78" y="f37"/>
                  <a:pt x="f81" y="f37"/>
                </a:cubicBezTo>
                <a:cubicBezTo>
                  <a:pt x="f87" y="f37"/>
                  <a:pt x="f87" y="f26"/>
                  <a:pt x="f82" y="f32"/>
                </a:cubicBezTo>
                <a:cubicBezTo>
                  <a:pt x="f79" y="f88"/>
                  <a:pt x="f89" y="f90"/>
                  <a:pt x="f87" y="f22"/>
                </a:cubicBezTo>
                <a:cubicBezTo>
                  <a:pt x="f91" y="f92"/>
                  <a:pt x="f93" y="f94"/>
                  <a:pt x="f3" y="f29"/>
                </a:cubicBezTo>
                <a:cubicBezTo>
                  <a:pt x="f95" y="f20"/>
                  <a:pt x="f96" y="f20"/>
                  <a:pt x="f85" y="f20"/>
                </a:cubicBezTo>
                <a:cubicBezTo>
                  <a:pt x="f97" y="f20"/>
                  <a:pt x="f84" y="f98"/>
                  <a:pt x="f96" y="f16"/>
                </a:cubicBezTo>
                <a:cubicBezTo>
                  <a:pt x="f96" y="f12"/>
                  <a:pt x="f4" y="f11"/>
                  <a:pt x="f99" y="f11"/>
                </a:cubicBezTo>
                <a:cubicBezTo>
                  <a:pt x="f52" y="f100"/>
                  <a:pt x="f66" y="f101"/>
                  <a:pt x="f56" y="f101"/>
                </a:cubicBezTo>
                <a:cubicBezTo>
                  <a:pt x="f102" y="f101"/>
                  <a:pt x="f54" y="f5"/>
                  <a:pt x="f68" y="f9"/>
                </a:cubicBezTo>
                <a:cubicBezTo>
                  <a:pt x="f48" y="f103"/>
                  <a:pt x="f65" y="f10"/>
                  <a:pt x="f74" y="f100"/>
                </a:cubicBezTo>
                <a:cubicBezTo>
                  <a:pt x="f63" y="f12"/>
                  <a:pt x="f57" y="f5"/>
                  <a:pt x="f53" y="f103"/>
                </a:cubicBezTo>
                <a:cubicBezTo>
                  <a:pt x="f31" y="f25"/>
                  <a:pt x="f28" y="f25"/>
                  <a:pt x="f28" y="f5"/>
                </a:cubicBezTo>
                <a:cubicBezTo>
                  <a:pt x="f28" y="f23"/>
                  <a:pt x="f104" y="f8"/>
                  <a:pt x="f105" y="f18"/>
                </a:cubicBezTo>
                <a:cubicBezTo>
                  <a:pt x="f94" y="f18"/>
                  <a:pt x="f92" y="f2"/>
                  <a:pt x="f106" y="f2"/>
                </a:cubicBezTo>
                <a:cubicBezTo>
                  <a:pt x="f19" y="f2"/>
                  <a:pt x="f106" y="f8"/>
                  <a:pt x="f27" y="f18"/>
                </a:cubicBezTo>
                <a:cubicBezTo>
                  <a:pt x="f17" y="f23"/>
                  <a:pt x="f100" y="f7"/>
                  <a:pt x="f107" y="f9"/>
                </a:cubicBezTo>
                <a:cubicBezTo>
                  <a:pt x="f107" y="f25"/>
                  <a:pt x="f14" y="f108"/>
                  <a:pt x="f12" y="f109"/>
                </a:cubicBezTo>
                <a:cubicBezTo>
                  <a:pt x="f11" y="f19"/>
                  <a:pt x="f103" y="f110"/>
                  <a:pt x="f5" y="f108"/>
                </a:cubicBezTo>
                <a:cubicBezTo>
                  <a:pt x="f111" y="f100"/>
                  <a:pt x="f10" y="f9"/>
                  <a:pt x="f25" y="f111"/>
                </a:cubicBezTo>
                <a:cubicBezTo>
                  <a:pt x="f101" y="f7"/>
                  <a:pt x="f103" y="f6"/>
                  <a:pt x="f101" y="f8"/>
                </a:cubicBezTo>
                <a:cubicBezTo>
                  <a:pt x="f103" y="f18"/>
                  <a:pt x="f9" y="f18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19" name="Google Shape;228;p31">
            <a:extLst>
              <a:ext uri="{FF2B5EF4-FFF2-40B4-BE49-F238E27FC236}">
                <a16:creationId xmlns:a16="http://schemas.microsoft.com/office/drawing/2014/main" id="{C0ED7661-14EF-7152-353F-C878199CF423}"/>
              </a:ext>
            </a:extLst>
          </p:cNvPr>
          <p:cNvSpPr/>
          <p:nvPr/>
        </p:nvSpPr>
        <p:spPr>
          <a:xfrm>
            <a:off x="2875522" y="3369929"/>
            <a:ext cx="91668" cy="98096"/>
          </a:xfrm>
          <a:custGeom>
            <a:avLst/>
            <a:gdLst>
              <a:gd name="f0" fmla="val w"/>
              <a:gd name="f1" fmla="val h"/>
              <a:gd name="f2" fmla="val 0"/>
              <a:gd name="f3" fmla="val 36"/>
              <a:gd name="f4" fmla="val 38"/>
              <a:gd name="f5" fmla="val 9"/>
              <a:gd name="f6" fmla="val 8"/>
              <a:gd name="f7" fmla="val 10"/>
              <a:gd name="f8" fmla="val 12"/>
              <a:gd name="f9" fmla="val 5"/>
              <a:gd name="f10" fmla="val 3"/>
              <a:gd name="f11" fmla="val 18"/>
              <a:gd name="f12" fmla="val 2"/>
              <a:gd name="f13" fmla="val 19"/>
              <a:gd name="f14" fmla="val 21"/>
              <a:gd name="f15" fmla="val 25"/>
              <a:gd name="f16" fmla="val 28"/>
              <a:gd name="f17" fmla="val 30"/>
              <a:gd name="f18" fmla="val 34"/>
              <a:gd name="f19" fmla="val 14"/>
              <a:gd name="f20" fmla="val 37"/>
              <a:gd name="f21" fmla="val 15"/>
              <a:gd name="f22" fmla="val 17"/>
              <a:gd name="f23" fmla="val 20"/>
              <a:gd name="f24" fmla="val 32"/>
              <a:gd name="f25" fmla="val 22"/>
              <a:gd name="f26" fmla="val 33"/>
              <a:gd name="f27" fmla="val 31"/>
              <a:gd name="f28" fmla="val 35"/>
              <a:gd name="f29" fmla="val 7"/>
              <a:gd name="f30" fmla="val 4"/>
              <a:gd name="f31" fmla="val 24"/>
              <a:gd name="f32" fmla="val 16"/>
              <a:gd name="f33" fmla="val 13"/>
              <a:gd name="f34" fmla="val 11"/>
              <a:gd name="f35" fmla="*/ f0 1 36"/>
              <a:gd name="f36" fmla="*/ f1 1 38"/>
              <a:gd name="f37" fmla="val f2"/>
              <a:gd name="f38" fmla="val f3"/>
              <a:gd name="f39" fmla="val f4"/>
              <a:gd name="f40" fmla="+- f39 0 f37"/>
              <a:gd name="f41" fmla="+- f38 0 f37"/>
              <a:gd name="f42" fmla="*/ f41 1 36"/>
              <a:gd name="f43" fmla="*/ f40 1 38"/>
              <a:gd name="f44" fmla="*/ f37 1 f42"/>
              <a:gd name="f45" fmla="*/ f38 1 f42"/>
              <a:gd name="f46" fmla="*/ f37 1 f43"/>
              <a:gd name="f47" fmla="*/ f39 1 f43"/>
              <a:gd name="f48" fmla="*/ f44 f35 1"/>
              <a:gd name="f49" fmla="*/ f45 f35 1"/>
              <a:gd name="f50" fmla="*/ f47 f36 1"/>
              <a:gd name="f51" fmla="*/ f46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51" r="f49" b="f50"/>
            <a:pathLst>
              <a:path w="36" h="38">
                <a:moveTo>
                  <a:pt x="f5" y="f6"/>
                </a:moveTo>
                <a:cubicBezTo>
                  <a:pt x="f7" y="f7"/>
                  <a:pt x="f6" y="f8"/>
                  <a:pt x="f9" y="f8"/>
                </a:cubicBezTo>
                <a:cubicBezTo>
                  <a:pt x="f10" y="f8"/>
                  <a:pt x="f10" y="f11"/>
                  <a:pt x="f12" y="f13"/>
                </a:cubicBezTo>
                <a:cubicBezTo>
                  <a:pt x="f2" y="f14"/>
                  <a:pt x="f6" y="f15"/>
                  <a:pt x="f5" y="f16"/>
                </a:cubicBezTo>
                <a:cubicBezTo>
                  <a:pt x="f7" y="f17"/>
                  <a:pt x="f8" y="f18"/>
                  <a:pt x="f19" y="f20"/>
                </a:cubicBezTo>
                <a:cubicBezTo>
                  <a:pt x="f21" y="f4"/>
                  <a:pt x="f22" y="f4"/>
                  <a:pt x="f11" y="f4"/>
                </a:cubicBezTo>
                <a:cubicBezTo>
                  <a:pt x="f23" y="f3"/>
                  <a:pt x="f11" y="f24"/>
                  <a:pt x="f25" y="f24"/>
                </a:cubicBezTo>
                <a:cubicBezTo>
                  <a:pt x="f15" y="f26"/>
                  <a:pt x="f17" y="f27"/>
                  <a:pt x="f27" y="f26"/>
                </a:cubicBezTo>
                <a:cubicBezTo>
                  <a:pt x="f27" y="f26"/>
                  <a:pt x="f27" y="f26"/>
                  <a:pt x="f24" y="f18"/>
                </a:cubicBezTo>
                <a:cubicBezTo>
                  <a:pt x="f26" y="f24"/>
                  <a:pt x="f18" y="f17"/>
                  <a:pt x="f18" y="f17"/>
                </a:cubicBezTo>
                <a:cubicBezTo>
                  <a:pt x="f28" y="f16"/>
                  <a:pt x="f28" y="f25"/>
                  <a:pt x="f26" y="f13"/>
                </a:cubicBezTo>
                <a:cubicBezTo>
                  <a:pt x="f24" y="f21"/>
                  <a:pt x="f26" y="f7"/>
                  <a:pt x="f28" y="f5"/>
                </a:cubicBezTo>
                <a:cubicBezTo>
                  <a:pt x="f28" y="f6"/>
                  <a:pt x="f3" y="f29"/>
                  <a:pt x="f3" y="f30"/>
                </a:cubicBezTo>
                <a:cubicBezTo>
                  <a:pt x="f26" y="f10"/>
                  <a:pt x="f27" y="f12"/>
                  <a:pt x="f16" y="f12"/>
                </a:cubicBezTo>
                <a:cubicBezTo>
                  <a:pt x="f31" y="f10"/>
                  <a:pt x="f13" y="f9"/>
                  <a:pt x="f22" y="f12"/>
                </a:cubicBezTo>
                <a:cubicBezTo>
                  <a:pt x="f32" y="f2"/>
                  <a:pt x="f33" y="f2"/>
                  <a:pt x="f34" y="f12"/>
                </a:cubicBezTo>
                <a:cubicBezTo>
                  <a:pt x="f34" y="f10"/>
                  <a:pt x="f7" y="f10"/>
                  <a:pt x="f7" y="f10"/>
                </a:cubicBezTo>
                <a:cubicBezTo>
                  <a:pt x="f5" y="f9"/>
                  <a:pt x="f5" y="f29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20" name="Google Shape;229;p31">
            <a:extLst>
              <a:ext uri="{FF2B5EF4-FFF2-40B4-BE49-F238E27FC236}">
                <a16:creationId xmlns:a16="http://schemas.microsoft.com/office/drawing/2014/main" id="{BA8C10E2-CE88-465F-DACF-07F8B2A99D81}"/>
              </a:ext>
            </a:extLst>
          </p:cNvPr>
          <p:cNvSpPr/>
          <p:nvPr/>
        </p:nvSpPr>
        <p:spPr>
          <a:xfrm>
            <a:off x="2806503" y="3324145"/>
            <a:ext cx="104607" cy="156956"/>
          </a:xfrm>
          <a:custGeom>
            <a:avLst/>
            <a:gdLst>
              <a:gd name="f0" fmla="val w"/>
              <a:gd name="f1" fmla="val h"/>
              <a:gd name="f2" fmla="val 0"/>
              <a:gd name="f3" fmla="val 41"/>
              <a:gd name="f4" fmla="val 61"/>
              <a:gd name="f5" fmla="val 10"/>
              <a:gd name="f6" fmla="val 4"/>
              <a:gd name="f7" fmla="val 8"/>
              <a:gd name="f8" fmla="val 5"/>
              <a:gd name="f9" fmla="val 7"/>
              <a:gd name="f10" fmla="val 9"/>
              <a:gd name="f11" fmla="val 14"/>
              <a:gd name="f12" fmla="val 6"/>
              <a:gd name="f13" fmla="val 2"/>
              <a:gd name="f14" fmla="val 16"/>
              <a:gd name="f15" fmla="val 18"/>
              <a:gd name="f16" fmla="val 3"/>
              <a:gd name="f17" fmla="val 20"/>
              <a:gd name="f18" fmla="val 21"/>
              <a:gd name="f19" fmla="val 1"/>
              <a:gd name="f20" fmla="val 22"/>
              <a:gd name="f21" fmla="val 23"/>
              <a:gd name="f22" fmla="val 27"/>
              <a:gd name="f23" fmla="val 29"/>
              <a:gd name="f24" fmla="val 28"/>
              <a:gd name="f25" fmla="val 13"/>
              <a:gd name="f26" fmla="val 11"/>
              <a:gd name="f27" fmla="val 33"/>
              <a:gd name="f28" fmla="val 34"/>
              <a:gd name="f29" fmla="val 36"/>
              <a:gd name="f30" fmla="val 40"/>
              <a:gd name="f31" fmla="val 12"/>
              <a:gd name="f32" fmla="val 43"/>
              <a:gd name="f33" fmla="val 51"/>
              <a:gd name="f34" fmla="val 56"/>
              <a:gd name="f35" fmla="val 24"/>
              <a:gd name="f36" fmla="val 25"/>
              <a:gd name="f37" fmla="val 59"/>
              <a:gd name="f38" fmla="val 26"/>
              <a:gd name="f39" fmla="val 58"/>
              <a:gd name="f40" fmla="val 30"/>
              <a:gd name="f41" fmla="val 31"/>
              <a:gd name="f42" fmla="val 57"/>
              <a:gd name="f43" fmla="val 32"/>
              <a:gd name="f44" fmla="val 55"/>
              <a:gd name="f45" fmla="val 35"/>
              <a:gd name="f46" fmla="val 54"/>
              <a:gd name="f47" fmla="val 39"/>
              <a:gd name="f48" fmla="val 52"/>
              <a:gd name="f49" fmla="val 37"/>
              <a:gd name="f50" fmla="val 48"/>
              <a:gd name="f51" fmla="val 46"/>
              <a:gd name="f52" fmla="val 17"/>
              <a:gd name="f53" fmla="val 15"/>
              <a:gd name="f54" fmla="*/ f0 1 41"/>
              <a:gd name="f55" fmla="*/ f1 1 61"/>
              <a:gd name="f56" fmla="val f2"/>
              <a:gd name="f57" fmla="val f3"/>
              <a:gd name="f58" fmla="val f4"/>
              <a:gd name="f59" fmla="+- f58 0 f56"/>
              <a:gd name="f60" fmla="+- f57 0 f56"/>
              <a:gd name="f61" fmla="*/ f60 1 41"/>
              <a:gd name="f62" fmla="*/ f59 1 61"/>
              <a:gd name="f63" fmla="*/ f56 1 f61"/>
              <a:gd name="f64" fmla="*/ f57 1 f61"/>
              <a:gd name="f65" fmla="*/ f56 1 f62"/>
              <a:gd name="f66" fmla="*/ f58 1 f62"/>
              <a:gd name="f67" fmla="*/ f63 f54 1"/>
              <a:gd name="f68" fmla="*/ f64 f54 1"/>
              <a:gd name="f69" fmla="*/ f66 f55 1"/>
              <a:gd name="f70" fmla="*/ f65 f5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7" t="f70" r="f68" b="f69"/>
            <a:pathLst>
              <a:path w="41" h="61">
                <a:moveTo>
                  <a:pt x="f5" y="f6"/>
                </a:moveTo>
                <a:cubicBezTo>
                  <a:pt x="f7" y="f8"/>
                  <a:pt x="f8" y="f7"/>
                  <a:pt x="f9" y="f10"/>
                </a:cubicBezTo>
                <a:cubicBezTo>
                  <a:pt x="f5" y="f5"/>
                  <a:pt x="f5" y="f11"/>
                  <a:pt x="f12" y="f11"/>
                </a:cubicBezTo>
                <a:cubicBezTo>
                  <a:pt x="f13" y="f11"/>
                  <a:pt x="f13" y="f14"/>
                  <a:pt x="f13" y="f15"/>
                </a:cubicBezTo>
                <a:cubicBezTo>
                  <a:pt x="f16" y="f17"/>
                  <a:pt x="f2" y="f18"/>
                  <a:pt x="f19" y="f20"/>
                </a:cubicBezTo>
                <a:cubicBezTo>
                  <a:pt x="f16" y="f21"/>
                  <a:pt x="f8" y="f22"/>
                  <a:pt x="f9" y="f23"/>
                </a:cubicBezTo>
                <a:cubicBezTo>
                  <a:pt x="f9" y="f24"/>
                  <a:pt x="f7" y="f22"/>
                  <a:pt x="f5" y="f22"/>
                </a:cubicBezTo>
                <a:cubicBezTo>
                  <a:pt x="f25" y="f24"/>
                  <a:pt x="f26" y="f27"/>
                  <a:pt x="f25" y="f28"/>
                </a:cubicBezTo>
                <a:cubicBezTo>
                  <a:pt x="f14" y="f29"/>
                  <a:pt x="f14" y="f30"/>
                  <a:pt x="f11" y="f3"/>
                </a:cubicBezTo>
                <a:cubicBezTo>
                  <a:pt x="f31" y="f32"/>
                  <a:pt x="f26" y="f33"/>
                  <a:pt x="f14" y="f34"/>
                </a:cubicBezTo>
                <a:cubicBezTo>
                  <a:pt x="f18" y="f4"/>
                  <a:pt x="f35" y="f4"/>
                  <a:pt x="f36" y="f37"/>
                </a:cubicBezTo>
                <a:cubicBezTo>
                  <a:pt x="f38" y="f39"/>
                  <a:pt x="f40" y="f37"/>
                  <a:pt x="f41" y="f42"/>
                </a:cubicBezTo>
                <a:cubicBezTo>
                  <a:pt x="f43" y="f44"/>
                  <a:pt x="f27" y="f39"/>
                  <a:pt x="f45" y="f44"/>
                </a:cubicBezTo>
                <a:cubicBezTo>
                  <a:pt x="f29" y="f46"/>
                  <a:pt x="f47" y="f44"/>
                  <a:pt x="f3" y="f44"/>
                </a:cubicBezTo>
                <a:cubicBezTo>
                  <a:pt x="f47" y="f48"/>
                  <a:pt x="f49" y="f50"/>
                  <a:pt x="f29" y="f51"/>
                </a:cubicBezTo>
                <a:cubicBezTo>
                  <a:pt x="f45" y="f32"/>
                  <a:pt x="f22" y="f47"/>
                  <a:pt x="f23" y="f49"/>
                </a:cubicBezTo>
                <a:cubicBezTo>
                  <a:pt x="f40" y="f29"/>
                  <a:pt x="f40" y="f40"/>
                  <a:pt x="f43" y="f40"/>
                </a:cubicBezTo>
                <a:cubicBezTo>
                  <a:pt x="f45" y="f40"/>
                  <a:pt x="f49" y="f24"/>
                  <a:pt x="f29" y="f38"/>
                </a:cubicBezTo>
                <a:cubicBezTo>
                  <a:pt x="f29" y="f36"/>
                  <a:pt x="f29" y="f21"/>
                  <a:pt x="f49" y="f18"/>
                </a:cubicBezTo>
                <a:cubicBezTo>
                  <a:pt x="f45" y="f17"/>
                  <a:pt x="f41" y="f11"/>
                  <a:pt x="f23" y="f11"/>
                </a:cubicBezTo>
                <a:cubicBezTo>
                  <a:pt x="f22" y="f11"/>
                  <a:pt x="f35" y="f31"/>
                  <a:pt x="f36" y="f10"/>
                </a:cubicBezTo>
                <a:cubicBezTo>
                  <a:pt x="f38" y="f8"/>
                  <a:pt x="f17" y="f8"/>
                  <a:pt x="f52" y="f19"/>
                </a:cubicBezTo>
                <a:cubicBezTo>
                  <a:pt x="f14" y="f19"/>
                  <a:pt x="f53" y="f2"/>
                  <a:pt x="f11" y="f2"/>
                </a:cubicBezTo>
                <a:cubicBezTo>
                  <a:pt x="f31" y="f13"/>
                  <a:pt x="f26" y="f1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21" name="Google Shape;230;p31">
            <a:extLst>
              <a:ext uri="{FF2B5EF4-FFF2-40B4-BE49-F238E27FC236}">
                <a16:creationId xmlns:a16="http://schemas.microsoft.com/office/drawing/2014/main" id="{34DD200F-00C4-54A2-99AE-B00929824684}"/>
              </a:ext>
            </a:extLst>
          </p:cNvPr>
          <p:cNvSpPr/>
          <p:nvPr/>
        </p:nvSpPr>
        <p:spPr>
          <a:xfrm>
            <a:off x="2956410" y="3380829"/>
            <a:ext cx="66860" cy="85020"/>
          </a:xfrm>
          <a:custGeom>
            <a:avLst/>
            <a:gdLst>
              <a:gd name="f0" fmla="val w"/>
              <a:gd name="f1" fmla="val h"/>
              <a:gd name="f2" fmla="val 0"/>
              <a:gd name="f3" fmla="val 26"/>
              <a:gd name="f4" fmla="val 33"/>
              <a:gd name="f5" fmla="val 1"/>
              <a:gd name="f6" fmla="val 15"/>
              <a:gd name="f7" fmla="val 3"/>
              <a:gd name="f8" fmla="val 18"/>
              <a:gd name="f9" fmla="val 24"/>
              <a:gd name="f10" fmla="val 2"/>
              <a:gd name="f11" fmla="val 28"/>
              <a:gd name="f12" fmla="val 30"/>
              <a:gd name="f13" fmla="val 31"/>
              <a:gd name="f14" fmla="val 32"/>
              <a:gd name="f15" fmla="val 7"/>
              <a:gd name="f16" fmla="val 12"/>
              <a:gd name="f17" fmla="val 14"/>
              <a:gd name="f18" fmla="val 16"/>
              <a:gd name="f19" fmla="val 27"/>
              <a:gd name="f20" fmla="val 23"/>
              <a:gd name="f21" fmla="val 22"/>
              <a:gd name="f22" fmla="val 17"/>
              <a:gd name="f23" fmla="val 4"/>
              <a:gd name="f24" fmla="val 9"/>
              <a:gd name="f25" fmla="val 5"/>
              <a:gd name="f26" fmla="val 6"/>
              <a:gd name="f27" fmla="val 11"/>
              <a:gd name="f28" fmla="*/ f0 1 26"/>
              <a:gd name="f29" fmla="*/ f1 1 33"/>
              <a:gd name="f30" fmla="val f2"/>
              <a:gd name="f31" fmla="val f3"/>
              <a:gd name="f32" fmla="val f4"/>
              <a:gd name="f33" fmla="+- f32 0 f30"/>
              <a:gd name="f34" fmla="+- f31 0 f30"/>
              <a:gd name="f35" fmla="*/ f34 1 26"/>
              <a:gd name="f36" fmla="*/ f33 1 33"/>
              <a:gd name="f37" fmla="*/ f30 1 f35"/>
              <a:gd name="f38" fmla="*/ f31 1 f35"/>
              <a:gd name="f39" fmla="*/ f30 1 f36"/>
              <a:gd name="f40" fmla="*/ f32 1 f36"/>
              <a:gd name="f41" fmla="*/ f37 f28 1"/>
              <a:gd name="f42" fmla="*/ f38 f28 1"/>
              <a:gd name="f43" fmla="*/ f40 f29 1"/>
              <a:gd name="f44" fmla="*/ f3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26" h="33">
                <a:moveTo>
                  <a:pt x="f5" y="f6"/>
                </a:moveTo>
                <a:cubicBezTo>
                  <a:pt x="f7" y="f8"/>
                  <a:pt x="f7" y="f9"/>
                  <a:pt x="f10" y="f3"/>
                </a:cubicBezTo>
                <a:cubicBezTo>
                  <a:pt x="f10" y="f3"/>
                  <a:pt x="f5" y="f11"/>
                  <a:pt x="f2" y="f12"/>
                </a:cubicBezTo>
                <a:cubicBezTo>
                  <a:pt x="f5" y="f13"/>
                  <a:pt x="f7" y="f14"/>
                  <a:pt x="f15" y="f13"/>
                </a:cubicBezTo>
                <a:cubicBezTo>
                  <a:pt x="f16" y="f12"/>
                  <a:pt x="f17" y="f4"/>
                  <a:pt x="f18" y="f19"/>
                </a:cubicBezTo>
                <a:cubicBezTo>
                  <a:pt x="f8" y="f20"/>
                  <a:pt x="f21" y="f22"/>
                  <a:pt x="f3" y="f17"/>
                </a:cubicBezTo>
                <a:cubicBezTo>
                  <a:pt x="f3" y="f17"/>
                  <a:pt x="f3" y="f17"/>
                  <a:pt x="f3" y="f17"/>
                </a:cubicBezTo>
                <a:cubicBezTo>
                  <a:pt x="f21" y="f16"/>
                  <a:pt x="f22" y="f23"/>
                  <a:pt x="f16" y="f7"/>
                </a:cubicBezTo>
                <a:cubicBezTo>
                  <a:pt x="f24" y="f10"/>
                  <a:pt x="f15" y="f5"/>
                  <a:pt x="f23" y="f2"/>
                </a:cubicBezTo>
                <a:cubicBezTo>
                  <a:pt x="f23" y="f7"/>
                  <a:pt x="f7" y="f23"/>
                  <a:pt x="f7" y="f25"/>
                </a:cubicBezTo>
                <a:cubicBezTo>
                  <a:pt x="f5" y="f26"/>
                  <a:pt x="f2" y="f27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22" name="Google Shape;231;p31">
            <a:extLst>
              <a:ext uri="{FF2B5EF4-FFF2-40B4-BE49-F238E27FC236}">
                <a16:creationId xmlns:a16="http://schemas.microsoft.com/office/drawing/2014/main" id="{6944B041-AB26-C953-B224-C901B80AC9CF}"/>
              </a:ext>
            </a:extLst>
          </p:cNvPr>
          <p:cNvSpPr/>
          <p:nvPr/>
        </p:nvSpPr>
        <p:spPr>
          <a:xfrm>
            <a:off x="2301791" y="2982992"/>
            <a:ext cx="226469" cy="82835"/>
          </a:xfrm>
          <a:custGeom>
            <a:avLst/>
            <a:gdLst>
              <a:gd name="f0" fmla="val w"/>
              <a:gd name="f1" fmla="val h"/>
              <a:gd name="f2" fmla="val 0"/>
              <a:gd name="f3" fmla="val 89"/>
              <a:gd name="f4" fmla="val 32"/>
              <a:gd name="f5" fmla="val 72"/>
              <a:gd name="f6" fmla="val 20"/>
              <a:gd name="f7" fmla="val 66"/>
              <a:gd name="f8" fmla="val 48"/>
              <a:gd name="f9" fmla="val 8"/>
              <a:gd name="f10" fmla="val 31"/>
              <a:gd name="f11" fmla="val 4"/>
              <a:gd name="f12" fmla="val 14"/>
              <a:gd name="f13" fmla="val 12"/>
              <a:gd name="f14" fmla="val 1"/>
              <a:gd name="f15" fmla="val 17"/>
              <a:gd name="f16" fmla="val 11"/>
              <a:gd name="f17" fmla="val 16"/>
              <a:gd name="f18" fmla="val 5"/>
              <a:gd name="f19" fmla="val 24"/>
              <a:gd name="f20" fmla="val 9"/>
              <a:gd name="f21" fmla="val 25"/>
              <a:gd name="f22" fmla="val 13"/>
              <a:gd name="f23" fmla="val 30"/>
              <a:gd name="f24" fmla="val 38"/>
              <a:gd name="f25" fmla="val 47"/>
              <a:gd name="f26" fmla="val 15"/>
              <a:gd name="f27" fmla="val 22"/>
              <a:gd name="f28" fmla="val 56"/>
              <a:gd name="f29" fmla="val 64"/>
              <a:gd name="f30" fmla="val 26"/>
              <a:gd name="f31" fmla="val 29"/>
              <a:gd name="f32" fmla="val 60"/>
              <a:gd name="f33" fmla="val 86"/>
              <a:gd name="f34" fmla="val 88"/>
              <a:gd name="f35" fmla="val 28"/>
              <a:gd name="f36" fmla="val 78"/>
              <a:gd name="f37" fmla="*/ f0 1 89"/>
              <a:gd name="f38" fmla="*/ f1 1 32"/>
              <a:gd name="f39" fmla="val f2"/>
              <a:gd name="f40" fmla="val f3"/>
              <a:gd name="f41" fmla="val f4"/>
              <a:gd name="f42" fmla="+- f41 0 f39"/>
              <a:gd name="f43" fmla="+- f40 0 f39"/>
              <a:gd name="f44" fmla="*/ f43 1 89"/>
              <a:gd name="f45" fmla="*/ f42 1 32"/>
              <a:gd name="f46" fmla="*/ f39 1 f44"/>
              <a:gd name="f47" fmla="*/ f40 1 f44"/>
              <a:gd name="f48" fmla="*/ f39 1 f45"/>
              <a:gd name="f49" fmla="*/ f41 1 f45"/>
              <a:gd name="f50" fmla="*/ f46 f37 1"/>
              <a:gd name="f51" fmla="*/ f47 f37 1"/>
              <a:gd name="f52" fmla="*/ f49 f38 1"/>
              <a:gd name="f53" fmla="*/ f48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0" t="f53" r="f51" b="f52"/>
            <a:pathLst>
              <a:path w="89" h="32">
                <a:moveTo>
                  <a:pt x="f5" y="f6"/>
                </a:moveTo>
                <a:cubicBezTo>
                  <a:pt x="f7" y="f6"/>
                  <a:pt x="f8" y="f9"/>
                  <a:pt x="f10" y="f11"/>
                </a:cubicBezTo>
                <a:cubicBezTo>
                  <a:pt x="f12" y="f2"/>
                  <a:pt x="f2" y="f13"/>
                  <a:pt x="f14" y="f12"/>
                </a:cubicBezTo>
                <a:cubicBezTo>
                  <a:pt x="f11" y="f15"/>
                  <a:pt x="f13" y="f16"/>
                  <a:pt x="f17" y="f9"/>
                </a:cubicBezTo>
                <a:cubicBezTo>
                  <a:pt x="f6" y="f18"/>
                  <a:pt x="f19" y="f20"/>
                  <a:pt x="f19" y="f16"/>
                </a:cubicBezTo>
                <a:cubicBezTo>
                  <a:pt x="f21" y="f22"/>
                  <a:pt x="f23" y="f12"/>
                  <a:pt x="f24" y="f12"/>
                </a:cubicBezTo>
                <a:cubicBezTo>
                  <a:pt x="f25" y="f26"/>
                  <a:pt x="f8" y="f27"/>
                  <a:pt x="f28" y="f19"/>
                </a:cubicBezTo>
                <a:cubicBezTo>
                  <a:pt x="f29" y="f30"/>
                  <a:pt x="f28" y="f31"/>
                  <a:pt x="f32" y="f23"/>
                </a:cubicBezTo>
                <a:cubicBezTo>
                  <a:pt x="f29" y="f4"/>
                  <a:pt x="f33" y="f10"/>
                  <a:pt x="f34" y="f23"/>
                </a:cubicBezTo>
                <a:cubicBezTo>
                  <a:pt x="f3" y="f35"/>
                  <a:pt x="f36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23" name="Google Shape;232;p31">
            <a:extLst>
              <a:ext uri="{FF2B5EF4-FFF2-40B4-BE49-F238E27FC236}">
                <a16:creationId xmlns:a16="http://schemas.microsoft.com/office/drawing/2014/main" id="{7922147A-0149-02CC-DF48-9C06EECB1BDB}"/>
              </a:ext>
            </a:extLst>
          </p:cNvPr>
          <p:cNvSpPr/>
          <p:nvPr/>
        </p:nvSpPr>
        <p:spPr>
          <a:xfrm>
            <a:off x="2431206" y="3094165"/>
            <a:ext cx="53922" cy="22887"/>
          </a:xfrm>
          <a:custGeom>
            <a:avLst/>
            <a:gdLst>
              <a:gd name="f0" fmla="val w"/>
              <a:gd name="f1" fmla="val h"/>
              <a:gd name="f2" fmla="val 0"/>
              <a:gd name="f3" fmla="val 21"/>
              <a:gd name="f4" fmla="val 9"/>
              <a:gd name="f5" fmla="val 2"/>
              <a:gd name="f6" fmla="val 3"/>
              <a:gd name="f7" fmla="val 6"/>
              <a:gd name="f8" fmla="val 18"/>
              <a:gd name="f9" fmla="val 19"/>
              <a:gd name="f10" fmla="*/ f0 1 21"/>
              <a:gd name="f11" fmla="*/ f1 1 9"/>
              <a:gd name="f12" fmla="val f2"/>
              <a:gd name="f13" fmla="val f3"/>
              <a:gd name="f14" fmla="val f4"/>
              <a:gd name="f15" fmla="+- f14 0 f12"/>
              <a:gd name="f16" fmla="+- f13 0 f12"/>
              <a:gd name="f17" fmla="*/ f16 1 21"/>
              <a:gd name="f18" fmla="*/ f15 1 9"/>
              <a:gd name="f19" fmla="*/ f12 1 f17"/>
              <a:gd name="f20" fmla="*/ f13 1 f17"/>
              <a:gd name="f21" fmla="*/ f12 1 f18"/>
              <a:gd name="f22" fmla="*/ f14 1 f18"/>
              <a:gd name="f23" fmla="*/ f19 f10 1"/>
              <a:gd name="f24" fmla="*/ f20 f10 1"/>
              <a:gd name="f25" fmla="*/ f22 f11 1"/>
              <a:gd name="f26" fmla="*/ f2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21" h="9">
                <a:moveTo>
                  <a:pt x="f5" y="f6"/>
                </a:moveTo>
                <a:cubicBezTo>
                  <a:pt x="f6" y="f7"/>
                  <a:pt x="f8" y="f4"/>
                  <a:pt x="f9" y="f7"/>
                </a:cubicBezTo>
                <a:cubicBezTo>
                  <a:pt x="f3" y="f6"/>
                  <a:pt x="f2" y="f2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24" name="Google Shape;233;p31">
            <a:extLst>
              <a:ext uri="{FF2B5EF4-FFF2-40B4-BE49-F238E27FC236}">
                <a16:creationId xmlns:a16="http://schemas.microsoft.com/office/drawing/2014/main" id="{172DF949-EDC6-0336-B2C4-424AD1A338F2}"/>
              </a:ext>
            </a:extLst>
          </p:cNvPr>
          <p:cNvSpPr/>
          <p:nvPr/>
        </p:nvSpPr>
        <p:spPr>
          <a:xfrm>
            <a:off x="2673851" y="3091988"/>
            <a:ext cx="46369" cy="25072"/>
          </a:xfrm>
          <a:custGeom>
            <a:avLst/>
            <a:gdLst>
              <a:gd name="f0" fmla="val w"/>
              <a:gd name="f1" fmla="val h"/>
              <a:gd name="f2" fmla="val 0"/>
              <a:gd name="f3" fmla="val 18"/>
              <a:gd name="f4" fmla="val 10"/>
              <a:gd name="f5" fmla="val 3"/>
              <a:gd name="f6" fmla="val 5"/>
              <a:gd name="f7" fmla="val 6"/>
              <a:gd name="f8" fmla="val 16"/>
              <a:gd name="f9" fmla="val 7"/>
              <a:gd name="f10" fmla="val 17"/>
              <a:gd name="f11" fmla="val 1"/>
              <a:gd name="f12" fmla="*/ f0 1 18"/>
              <a:gd name="f13" fmla="*/ f1 1 10"/>
              <a:gd name="f14" fmla="val f2"/>
              <a:gd name="f15" fmla="val f3"/>
              <a:gd name="f16" fmla="val f4"/>
              <a:gd name="f17" fmla="+- f16 0 f14"/>
              <a:gd name="f18" fmla="+- f15 0 f14"/>
              <a:gd name="f19" fmla="*/ f17 1 10"/>
              <a:gd name="f20" fmla="*/ f18 1 18"/>
              <a:gd name="f21" fmla="*/ f14 1 f20"/>
              <a:gd name="f22" fmla="*/ f15 1 f20"/>
              <a:gd name="f23" fmla="*/ f14 1 f19"/>
              <a:gd name="f24" fmla="*/ f16 1 f19"/>
              <a:gd name="f25" fmla="*/ f21 f12 1"/>
              <a:gd name="f26" fmla="*/ f22 f12 1"/>
              <a:gd name="f27" fmla="*/ f24 f13 1"/>
              <a:gd name="f28" fmla="*/ f23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18" h="10">
                <a:moveTo>
                  <a:pt x="f5" y="f6"/>
                </a:moveTo>
                <a:cubicBezTo>
                  <a:pt x="f7" y="f4"/>
                  <a:pt x="f8" y="f9"/>
                  <a:pt x="f10" y="f6"/>
                </a:cubicBezTo>
                <a:cubicBezTo>
                  <a:pt x="f3" y="f11"/>
                  <a:pt x="f2" y="f2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25" name="Google Shape;234;p31">
            <a:extLst>
              <a:ext uri="{FF2B5EF4-FFF2-40B4-BE49-F238E27FC236}">
                <a16:creationId xmlns:a16="http://schemas.microsoft.com/office/drawing/2014/main" id="{473DC746-07AB-EE6F-94D6-1FB1231A584B}"/>
              </a:ext>
            </a:extLst>
          </p:cNvPr>
          <p:cNvSpPr/>
          <p:nvPr/>
        </p:nvSpPr>
        <p:spPr>
          <a:xfrm>
            <a:off x="2561700" y="1011253"/>
            <a:ext cx="1313544" cy="996220"/>
          </a:xfrm>
          <a:custGeom>
            <a:avLst/>
            <a:gdLst>
              <a:gd name="f0" fmla="val 360"/>
              <a:gd name="f1" fmla="val 180"/>
              <a:gd name="f2" fmla="val w"/>
              <a:gd name="f3" fmla="val h"/>
              <a:gd name="f4" fmla="val 0"/>
              <a:gd name="f5" fmla="val 515"/>
              <a:gd name="f6" fmla="val 386"/>
              <a:gd name="f7" fmla="val 487"/>
              <a:gd name="f8" fmla="val 36"/>
              <a:gd name="f9" fmla="val 477"/>
              <a:gd name="f10" fmla="val 470"/>
              <a:gd name="f11" fmla="val 38"/>
              <a:gd name="f12" fmla="val 469"/>
              <a:gd name="f13" fmla="val 44"/>
              <a:gd name="f14" fmla="val 50"/>
              <a:gd name="f15" fmla="val 457"/>
              <a:gd name="f16" fmla="val 43"/>
              <a:gd name="f17" fmla="val 452"/>
              <a:gd name="f18" fmla="val 45"/>
              <a:gd name="f19" fmla="val 447"/>
              <a:gd name="f20" fmla="val 47"/>
              <a:gd name="f21" fmla="val 450"/>
              <a:gd name="f22" fmla="val 40"/>
              <a:gd name="f23" fmla="val 445"/>
              <a:gd name="f24" fmla="val 42"/>
              <a:gd name="f25" fmla="val 440"/>
              <a:gd name="f26" fmla="val 434"/>
              <a:gd name="f27" fmla="val 51"/>
              <a:gd name="f28" fmla="val 428"/>
              <a:gd name="f29" fmla="val 53"/>
              <a:gd name="f30" fmla="val 422"/>
              <a:gd name="f31" fmla="val 56"/>
              <a:gd name="f32" fmla="val 418"/>
              <a:gd name="f33" fmla="val 62"/>
              <a:gd name="f34" fmla="val 414"/>
              <a:gd name="f35" fmla="val 410"/>
              <a:gd name="f36" fmla="val 63"/>
              <a:gd name="f37" fmla="val 39"/>
              <a:gd name="f38" fmla="val 431"/>
              <a:gd name="f39" fmla="val 32"/>
              <a:gd name="f40" fmla="val 423"/>
              <a:gd name="f41" fmla="val 33"/>
              <a:gd name="f42" fmla="val 415"/>
              <a:gd name="f43" fmla="val 34"/>
              <a:gd name="f44" fmla="val 417"/>
              <a:gd name="f45" fmla="val 412"/>
              <a:gd name="f46" fmla="val 408"/>
              <a:gd name="f47" fmla="val 41"/>
              <a:gd name="f48" fmla="val 385"/>
              <a:gd name="f49" fmla="val 48"/>
              <a:gd name="f50" fmla="val 384"/>
              <a:gd name="f51" fmla="val 403"/>
              <a:gd name="f52" fmla="val 37"/>
              <a:gd name="f53" fmla="val 402"/>
              <a:gd name="f54" fmla="val 35"/>
              <a:gd name="f55" fmla="val 379"/>
              <a:gd name="f56" fmla="val 369"/>
              <a:gd name="f57" fmla="val 358"/>
              <a:gd name="f58" fmla="val 340"/>
              <a:gd name="f59" fmla="val 339"/>
              <a:gd name="f60" fmla="val 361"/>
              <a:gd name="f61" fmla="val 372"/>
              <a:gd name="f62" fmla="val 383"/>
              <a:gd name="f63" fmla="val 31"/>
              <a:gd name="f64" fmla="val 411"/>
              <a:gd name="f65" fmla="val 29"/>
              <a:gd name="f66" fmla="val 420"/>
              <a:gd name="f67" fmla="val 26"/>
              <a:gd name="f68" fmla="val 433"/>
              <a:gd name="f69" fmla="val 435"/>
              <a:gd name="f70" fmla="val 23"/>
              <a:gd name="f71" fmla="val 437"/>
              <a:gd name="f72" fmla="val 20"/>
              <a:gd name="f73" fmla="val 425"/>
              <a:gd name="f74" fmla="val 16"/>
              <a:gd name="f75" fmla="val 419"/>
              <a:gd name="f76" fmla="val 17"/>
              <a:gd name="f77" fmla="val 413"/>
              <a:gd name="f78" fmla="val 407"/>
              <a:gd name="f79" fmla="val 13"/>
              <a:gd name="f80" fmla="val 10"/>
              <a:gd name="f81" fmla="val 398"/>
              <a:gd name="f82" fmla="val 9"/>
              <a:gd name="f83" fmla="val 397"/>
              <a:gd name="f84" fmla="val 7"/>
              <a:gd name="f85" fmla="val 396"/>
              <a:gd name="f86" fmla="val 5"/>
              <a:gd name="f87" fmla="val 378"/>
              <a:gd name="f88" fmla="val 374"/>
              <a:gd name="f89" fmla="val 4"/>
              <a:gd name="f90" fmla="val 370"/>
              <a:gd name="f91" fmla="val 2"/>
              <a:gd name="f92" fmla="val 348"/>
              <a:gd name="f93" fmla="val 1"/>
              <a:gd name="f94" fmla="val 338"/>
              <a:gd name="f95" fmla="val 318"/>
              <a:gd name="f96" fmla="val 313"/>
              <a:gd name="f97" fmla="val 308"/>
              <a:gd name="f98" fmla="val 3"/>
              <a:gd name="f99" fmla="val 305"/>
              <a:gd name="f100" fmla="val 301"/>
              <a:gd name="f101" fmla="val 297"/>
              <a:gd name="f102" fmla="val 290"/>
              <a:gd name="f103" fmla="val 293"/>
              <a:gd name="f104" fmla="val 8"/>
              <a:gd name="f105" fmla="val 286"/>
              <a:gd name="f106" fmla="val 15"/>
              <a:gd name="f107" fmla="val 287"/>
              <a:gd name="f108" fmla="val 11"/>
              <a:gd name="f109" fmla="val 288"/>
              <a:gd name="f110" fmla="val 277"/>
              <a:gd name="f111" fmla="val 6"/>
              <a:gd name="f112" fmla="val 274"/>
              <a:gd name="f113" fmla="val 270"/>
              <a:gd name="f114" fmla="val 12"/>
              <a:gd name="f115" fmla="val 254"/>
              <a:gd name="f116" fmla="val 251"/>
              <a:gd name="f117" fmla="val 249"/>
              <a:gd name="f118" fmla="val 229"/>
              <a:gd name="f119" fmla="val 223"/>
              <a:gd name="f120" fmla="val 217"/>
              <a:gd name="f121" fmla="val 232"/>
              <a:gd name="f122" fmla="val 231"/>
              <a:gd name="f123" fmla="val 22"/>
              <a:gd name="f124" fmla="val 213"/>
              <a:gd name="f125" fmla="val 24"/>
              <a:gd name="f126" fmla="val 220"/>
              <a:gd name="f127" fmla="val 238"/>
              <a:gd name="f128" fmla="val 244"/>
              <a:gd name="f129" fmla="val 234"/>
              <a:gd name="f130" fmla="val 227"/>
              <a:gd name="f131" fmla="val 221"/>
              <a:gd name="f132" fmla="val 212"/>
              <a:gd name="f133" fmla="val 208"/>
              <a:gd name="f134" fmla="val 204"/>
              <a:gd name="f135" fmla="val 190"/>
              <a:gd name="f136" fmla="val 21"/>
              <a:gd name="f137" fmla="val 186"/>
              <a:gd name="f138" fmla="val 181"/>
              <a:gd name="f139" fmla="val 27"/>
              <a:gd name="f140" fmla="val 196"/>
              <a:gd name="f141" fmla="val 184"/>
              <a:gd name="f142" fmla="val 183"/>
              <a:gd name="f143" fmla="val 174"/>
              <a:gd name="f144" fmla="val 169"/>
              <a:gd name="f145" fmla="val 164"/>
              <a:gd name="f146" fmla="val 168"/>
              <a:gd name="f147" fmla="val 158"/>
              <a:gd name="f148" fmla="val 161"/>
              <a:gd name="f149" fmla="val 162"/>
              <a:gd name="f150" fmla="val 157"/>
              <a:gd name="f151" fmla="val 151"/>
              <a:gd name="f152" fmla="val 25"/>
              <a:gd name="f153" fmla="val 138"/>
              <a:gd name="f154" fmla="val 131"/>
              <a:gd name="f155" fmla="val 124"/>
              <a:gd name="f156" fmla="val 30"/>
              <a:gd name="f157" fmla="val 115"/>
              <a:gd name="f158" fmla="val 121"/>
              <a:gd name="f159" fmla="val 127"/>
              <a:gd name="f160" fmla="val 110"/>
              <a:gd name="f161" fmla="val 93"/>
              <a:gd name="f162" fmla="val 96"/>
              <a:gd name="f163" fmla="val 100"/>
              <a:gd name="f164" fmla="val 101"/>
              <a:gd name="f165" fmla="val 99"/>
              <a:gd name="f166" fmla="val 97"/>
              <a:gd name="f167" fmla="val 89"/>
              <a:gd name="f168" fmla="val 83"/>
              <a:gd name="f169" fmla="val 76"/>
              <a:gd name="f170" fmla="val 67"/>
              <a:gd name="f171" fmla="val 71"/>
              <a:gd name="f172" fmla="val 75"/>
              <a:gd name="f173" fmla="val 61"/>
              <a:gd name="f174" fmla="val 72"/>
              <a:gd name="f175" fmla="val 65"/>
              <a:gd name="f176" fmla="val 74"/>
              <a:gd name="f177" fmla="val 70"/>
              <a:gd name="f178" fmla="val 77"/>
              <a:gd name="f179" fmla="val 64"/>
              <a:gd name="f180" fmla="val 86"/>
              <a:gd name="f181" fmla="val 58"/>
              <a:gd name="f182" fmla="val 90"/>
              <a:gd name="f183" fmla="val 94"/>
              <a:gd name="f184" fmla="val 95"/>
              <a:gd name="f185" fmla="val 107"/>
              <a:gd name="f186" fmla="val 112"/>
              <a:gd name="f187" fmla="val 113"/>
              <a:gd name="f188" fmla="val 114"/>
              <a:gd name="f189" fmla="val 19"/>
              <a:gd name="f190" fmla="val 117"/>
              <a:gd name="f191" fmla="val 122"/>
              <a:gd name="f192" fmla="val 119"/>
              <a:gd name="f193" fmla="val 49"/>
              <a:gd name="f194" fmla="val 116"/>
              <a:gd name="f195" fmla="val 55"/>
              <a:gd name="f196" fmla="val 128"/>
              <a:gd name="f197" fmla="val 125"/>
              <a:gd name="f198" fmla="val 129"/>
              <a:gd name="f199" fmla="val 126"/>
              <a:gd name="f200" fmla="val 133"/>
              <a:gd name="f201" fmla="val 132"/>
              <a:gd name="f202" fmla="val 135"/>
              <a:gd name="f203" fmla="val 137"/>
              <a:gd name="f204" fmla="val 140"/>
              <a:gd name="f205" fmla="val 143"/>
              <a:gd name="f206" fmla="val 142"/>
              <a:gd name="f207" fmla="val 146"/>
              <a:gd name="f208" fmla="val 149"/>
              <a:gd name="f209" fmla="val 54"/>
              <a:gd name="f210" fmla="val 147"/>
              <a:gd name="f211" fmla="val 57"/>
              <a:gd name="f212" fmla="val 144"/>
              <a:gd name="f213" fmla="val 59"/>
              <a:gd name="f214" fmla="val 148"/>
              <a:gd name="f215" fmla="val 66"/>
              <a:gd name="f216" fmla="val 145"/>
              <a:gd name="f217" fmla="val 80"/>
              <a:gd name="f218" fmla="val 84"/>
              <a:gd name="f219" fmla="val 102"/>
              <a:gd name="f220" fmla="val 108"/>
              <a:gd name="f221" fmla="val 153"/>
              <a:gd name="f222" fmla="val 120"/>
              <a:gd name="f223" fmla="val 163"/>
              <a:gd name="f224" fmla="val 166"/>
              <a:gd name="f225" fmla="val 139"/>
              <a:gd name="f226" fmla="val 172"/>
              <a:gd name="f227" fmla="val 141"/>
              <a:gd name="f228" fmla="val 179"/>
              <a:gd name="f229" fmla="val 187"/>
              <a:gd name="f230" fmla="val 192"/>
              <a:gd name="f231" fmla="val 194"/>
              <a:gd name="f232" fmla="val 197"/>
              <a:gd name="f233" fmla="val 201"/>
              <a:gd name="f234" fmla="val 155"/>
              <a:gd name="f235" fmla="val 205"/>
              <a:gd name="f236" fmla="val 211"/>
              <a:gd name="f237" fmla="val 215"/>
              <a:gd name="f238" fmla="val 222"/>
              <a:gd name="f239" fmla="val 150"/>
              <a:gd name="f240" fmla="val 224"/>
              <a:gd name="f241" fmla="val 226"/>
              <a:gd name="f242" fmla="val 176"/>
              <a:gd name="f243" fmla="val 228"/>
              <a:gd name="f244" fmla="val 182"/>
              <a:gd name="f245" fmla="val 233"/>
              <a:gd name="f246" fmla="val 189"/>
              <a:gd name="f247" fmla="val 239"/>
              <a:gd name="f248" fmla="val 185"/>
              <a:gd name="f249" fmla="val 241"/>
              <a:gd name="f250" fmla="val 237"/>
              <a:gd name="f251" fmla="val 173"/>
              <a:gd name="f252" fmla="val 156"/>
              <a:gd name="f253" fmla="val 235"/>
              <a:gd name="f254" fmla="val 175"/>
              <a:gd name="f255" fmla="val 247"/>
              <a:gd name="f256" fmla="val 246"/>
              <a:gd name="f257" fmla="val 252"/>
              <a:gd name="f258" fmla="val 257"/>
              <a:gd name="f259" fmla="val 263"/>
              <a:gd name="f260" fmla="val 266"/>
              <a:gd name="f261" fmla="val 269"/>
              <a:gd name="f262" fmla="val 178"/>
              <a:gd name="f263" fmla="val 267"/>
              <a:gd name="f264" fmla="val 170"/>
              <a:gd name="f265" fmla="val 167"/>
              <a:gd name="f266" fmla="val 268"/>
              <a:gd name="f267" fmla="val 273"/>
              <a:gd name="f268" fmla="val 280"/>
              <a:gd name="f269" fmla="val 160"/>
              <a:gd name="f270" fmla="val 285"/>
              <a:gd name="f271" fmla="val 165"/>
              <a:gd name="f272" fmla="val 292"/>
              <a:gd name="f273" fmla="val 294"/>
              <a:gd name="f274" fmla="val 296"/>
              <a:gd name="f275" fmla="val 300"/>
              <a:gd name="f276" fmla="val 303"/>
              <a:gd name="f277" fmla="val 171"/>
              <a:gd name="f278" fmla="val 310"/>
              <a:gd name="f279" fmla="val 312"/>
              <a:gd name="f280" fmla="val 177"/>
              <a:gd name="f281" fmla="val 314"/>
              <a:gd name="f282" fmla="val 322"/>
              <a:gd name="f283" fmla="val 326"/>
              <a:gd name="f284" fmla="val 331"/>
              <a:gd name="f285" fmla="val 325"/>
              <a:gd name="f286" fmla="val 336"/>
              <a:gd name="f287" fmla="val 343"/>
              <a:gd name="f288" fmla="val 193"/>
              <a:gd name="f289" fmla="val 342"/>
              <a:gd name="f290" fmla="val 191"/>
              <a:gd name="f291" fmla="val 346"/>
              <a:gd name="f292" fmla="val 351"/>
              <a:gd name="f293" fmla="val 354"/>
              <a:gd name="f294" fmla="val 195"/>
              <a:gd name="f295" fmla="val 357"/>
              <a:gd name="f296" fmla="val 359"/>
              <a:gd name="f297" fmla="val 203"/>
              <a:gd name="f298" fmla="val 363"/>
              <a:gd name="f299" fmla="val 367"/>
              <a:gd name="f300" fmla="val 206"/>
              <a:gd name="f301" fmla="val 209"/>
              <a:gd name="f302" fmla="val 214"/>
              <a:gd name="f303" fmla="val 373"/>
              <a:gd name="f304" fmla="val 218"/>
              <a:gd name="f305" fmla="val 219"/>
              <a:gd name="f306" fmla="val 376"/>
              <a:gd name="f307" fmla="val 375"/>
              <a:gd name="f308" fmla="val 377"/>
              <a:gd name="f309" fmla="val 380"/>
              <a:gd name="f310" fmla="val 382"/>
              <a:gd name="f311" fmla="val 250"/>
              <a:gd name="f312" fmla="val 253"/>
              <a:gd name="f313" fmla="val 256"/>
              <a:gd name="f314" fmla="val 255"/>
              <a:gd name="f315" fmla="val 366"/>
              <a:gd name="f316" fmla="val 260"/>
              <a:gd name="f317" fmla="val 365"/>
              <a:gd name="f318" fmla="val 259"/>
              <a:gd name="f319" fmla="val 353"/>
              <a:gd name="f320" fmla="val 352"/>
              <a:gd name="f321" fmla="val 347"/>
              <a:gd name="f322" fmla="val 261"/>
              <a:gd name="f323" fmla="val 349"/>
              <a:gd name="f324" fmla="val 264"/>
              <a:gd name="f325" fmla="val 337"/>
              <a:gd name="f326" fmla="val 271"/>
              <a:gd name="f327" fmla="val 272"/>
              <a:gd name="f328" fmla="val 332"/>
              <a:gd name="f329" fmla="val 330"/>
              <a:gd name="f330" fmla="val 328"/>
              <a:gd name="f331" fmla="val 327"/>
              <a:gd name="f332" fmla="val 276"/>
              <a:gd name="f333" fmla="val 321"/>
              <a:gd name="f334" fmla="val 320"/>
              <a:gd name="f335" fmla="val 317"/>
              <a:gd name="f336" fmla="val 278"/>
              <a:gd name="f337" fmla="val 319"/>
              <a:gd name="f338" fmla="val 281"/>
              <a:gd name="f339" fmla="val 311"/>
              <a:gd name="f340" fmla="val 309"/>
              <a:gd name="f341" fmla="val 306"/>
              <a:gd name="f342" fmla="val 302"/>
              <a:gd name="f343" fmla="val 298"/>
              <a:gd name="f344" fmla="val 299"/>
              <a:gd name="f345" fmla="val 304"/>
              <a:gd name="f346" fmla="val 307"/>
              <a:gd name="f347" fmla="val 315"/>
              <a:gd name="f348" fmla="val 323"/>
              <a:gd name="f349" fmla="val 334"/>
              <a:gd name="f350" fmla="val 345"/>
              <a:gd name="f351" fmla="val 344"/>
              <a:gd name="f352" fmla="val 265"/>
              <a:gd name="f353" fmla="val 409"/>
              <a:gd name="f354" fmla="val 427"/>
              <a:gd name="f355" fmla="val 248"/>
              <a:gd name="f356" fmla="val 432"/>
              <a:gd name="f357" fmla="val 245"/>
              <a:gd name="f358" fmla="val 242"/>
              <a:gd name="f359" fmla="val 430"/>
              <a:gd name="f360" fmla="val 243"/>
              <a:gd name="f361" fmla="val 391"/>
              <a:gd name="f362" fmla="val 394"/>
              <a:gd name="f363" fmla="val 399"/>
              <a:gd name="f364" fmla="val 404"/>
              <a:gd name="f365" fmla="val 236"/>
              <a:gd name="f366" fmla="val 400"/>
              <a:gd name="f367" fmla="val 416"/>
              <a:gd name="f368" fmla="val 424"/>
              <a:gd name="f369" fmla="val 438"/>
              <a:gd name="f370" fmla="val 207"/>
              <a:gd name="f371" fmla="val 210"/>
              <a:gd name="f372" fmla="val 198"/>
              <a:gd name="f373" fmla="val 406"/>
              <a:gd name="f374" fmla="val 188"/>
              <a:gd name="f375" fmla="val 436"/>
              <a:gd name="f376" fmla="val 444"/>
              <a:gd name="f377" fmla="val 449"/>
              <a:gd name="f378" fmla="val 458"/>
              <a:gd name="f379" fmla="val 454"/>
              <a:gd name="f380" fmla="val 439"/>
              <a:gd name="f381" fmla="val 442"/>
              <a:gd name="f382" fmla="val 159"/>
              <a:gd name="f383" fmla="val 460"/>
              <a:gd name="f384" fmla="val 426"/>
              <a:gd name="f385" fmla="val 429"/>
              <a:gd name="f386" fmla="val 446"/>
              <a:gd name="f387" fmla="val 134"/>
              <a:gd name="f388" fmla="val 463"/>
              <a:gd name="f389" fmla="val 468"/>
              <a:gd name="f390" fmla="val 461"/>
              <a:gd name="f391" fmla="val 123"/>
              <a:gd name="f392" fmla="val 455"/>
              <a:gd name="f393" fmla="val 443"/>
              <a:gd name="f394" fmla="val 453"/>
              <a:gd name="f395" fmla="val 441"/>
              <a:gd name="f396" fmla="val 104"/>
              <a:gd name="f397" fmla="val 82"/>
              <a:gd name="f398" fmla="val 466"/>
              <a:gd name="f399" fmla="val 471"/>
              <a:gd name="f400" fmla="val 465"/>
              <a:gd name="f401" fmla="val 73"/>
              <a:gd name="f402" fmla="val 78"/>
              <a:gd name="f403" fmla="val 462"/>
              <a:gd name="f404" fmla="val 474"/>
              <a:gd name="f405" fmla="val 479"/>
              <a:gd name="f406" fmla="val 68"/>
              <a:gd name="f407" fmla="val 483"/>
              <a:gd name="f408" fmla="val 467"/>
              <a:gd name="f409" fmla="val 486"/>
              <a:gd name="f410" fmla="val 494"/>
              <a:gd name="f411" fmla="val 491"/>
              <a:gd name="f412" fmla="val 497"/>
              <a:gd name="f413" fmla="val 502"/>
              <a:gd name="f414" fmla="val 496"/>
              <a:gd name="f415" fmla="val 154"/>
              <a:gd name="f416" fmla="val 240"/>
              <a:gd name="f417" fmla="val 152"/>
              <a:gd name="f418" fmla="*/ f2 1 515"/>
              <a:gd name="f419" fmla="*/ f3 1 386"/>
              <a:gd name="f420" fmla="val f4"/>
              <a:gd name="f421" fmla="val f5"/>
              <a:gd name="f422" fmla="val f6"/>
              <a:gd name="f423" fmla="+- f422 0 f420"/>
              <a:gd name="f424" fmla="+- f421 0 f420"/>
              <a:gd name="f425" fmla="*/ f424 1 515"/>
              <a:gd name="f426" fmla="*/ f423 1 386"/>
              <a:gd name="f427" fmla="*/ f420 1 f425"/>
              <a:gd name="f428" fmla="*/ f421 1 f425"/>
              <a:gd name="f429" fmla="*/ f420 1 f426"/>
              <a:gd name="f430" fmla="*/ f422 1 f426"/>
              <a:gd name="f431" fmla="*/ f427 f418 1"/>
              <a:gd name="f432" fmla="*/ f428 f418 1"/>
              <a:gd name="f433" fmla="*/ f430 f419 1"/>
              <a:gd name="f434" fmla="*/ f429 f4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31" t="f434" r="f432" b="f433"/>
            <a:pathLst>
              <a:path w="515" h="386">
                <a:moveTo>
                  <a:pt x="f7" y="f8"/>
                </a:moveTo>
                <a:cubicBezTo>
                  <a:pt x="f9" y="f8"/>
                  <a:pt x="f10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18"/>
                  <a:pt x="f26" y="f27"/>
                  <a:pt x="f28" y="f29"/>
                </a:cubicBezTo>
                <a:cubicBezTo>
                  <a:pt x="f30" y="f31"/>
                  <a:pt x="f32" y="f33"/>
                  <a:pt x="f34" y="f33"/>
                </a:cubicBezTo>
                <a:cubicBezTo>
                  <a:pt x="f35" y="f36"/>
                  <a:pt x="f30" y="f27"/>
                  <a:pt x="f28" y="f18"/>
                </a:cubicBezTo>
                <a:cubicBezTo>
                  <a:pt x="f26" y="f37"/>
                  <a:pt x="f38" y="f39"/>
                  <a:pt x="f40" y="f41"/>
                </a:cubicBezTo>
                <a:cubicBezTo>
                  <a:pt x="f42" y="f43"/>
                  <a:pt x="f44" y="f37"/>
                  <a:pt x="f45" y="f22"/>
                </a:cubicBezTo>
                <a:cubicBezTo>
                  <a:pt x="f46" y="f47"/>
                  <a:pt x="f6" y="f27"/>
                  <a:pt x="f48" y="f49"/>
                </a:cubicBezTo>
                <a:cubicBezTo>
                  <a:pt x="f50" y="f18"/>
                  <a:pt x="f51" y="f37"/>
                  <a:pt x="f51" y="f52"/>
                </a:cubicBezTo>
                <a:cubicBezTo>
                  <a:pt x="f53" y="f54"/>
                  <a:pt x="f55" y="f54"/>
                  <a:pt x="f56" y="f8"/>
                </a:cubicBezTo>
                <a:cubicBezTo>
                  <a:pt x="f57" y="f11"/>
                  <a:pt x="f58" y="f13"/>
                  <a:pt x="f59" y="f47"/>
                </a:cubicBezTo>
                <a:cubicBezTo>
                  <a:pt x="f59" y="f11"/>
                  <a:pt x="f60" y="f41"/>
                  <a:pt x="f61" y="f39"/>
                </a:cubicBezTo>
                <a:cubicBezTo>
                  <a:pt x="f62" y="f63"/>
                  <a:pt x="f51" y="f41"/>
                  <a:pt x="f64" y="f65"/>
                </a:cubicBezTo>
                <a:cubicBezTo>
                  <a:pt x="f66" y="f67"/>
                  <a:pt x="f68" y="f67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6"/>
                  <a:pt x="f78" y="f74"/>
                  <a:pt x="f46" y="f79"/>
                </a:cubicBezTo>
                <a:cubicBezTo>
                  <a:pt x="f46" y="f80"/>
                  <a:pt x="f81" y="f82"/>
                  <a:pt x="f83" y="f84"/>
                </a:cubicBezTo>
                <a:cubicBezTo>
                  <a:pt x="f85" y="f86"/>
                  <a:pt x="f87" y="f84"/>
                  <a:pt x="f88" y="f89"/>
                </a:cubicBezTo>
                <a:cubicBezTo>
                  <a:pt x="f90" y="f91"/>
                  <a:pt x="f57" y="f4"/>
                  <a:pt x="f92" y="f93"/>
                </a:cubicBezTo>
                <a:cubicBezTo>
                  <a:pt x="f94" y="f91"/>
                  <a:pt x="f95" y="f91"/>
                  <a:pt x="f96" y="f91"/>
                </a:cubicBezTo>
                <a:cubicBezTo>
                  <a:pt x="f97" y="f98"/>
                  <a:pt x="f99" y="f89"/>
                  <a:pt x="f100" y="f89"/>
                </a:cubicBezTo>
                <a:cubicBezTo>
                  <a:pt x="f101" y="f89"/>
                  <a:pt x="f102" y="f86"/>
                  <a:pt x="f103" y="f104"/>
                </a:cubicBezTo>
                <a:cubicBezTo>
                  <a:pt x="f101" y="f79"/>
                  <a:pt x="f105" y="f106"/>
                  <a:pt x="f107" y="f108"/>
                </a:cubicBezTo>
                <a:cubicBezTo>
                  <a:pt x="f109" y="f104"/>
                  <a:pt x="f110" y="f111"/>
                  <a:pt x="f112" y="f82"/>
                </a:cubicBezTo>
                <a:cubicBezTo>
                  <a:pt x="f113" y="f114"/>
                  <a:pt x="f115" y="f86"/>
                  <a:pt x="f116" y="f82"/>
                </a:cubicBezTo>
                <a:cubicBezTo>
                  <a:pt x="f117" y="f114"/>
                  <a:pt x="f118" y="f108"/>
                  <a:pt x="f119" y="f114"/>
                </a:cubicBezTo>
                <a:cubicBezTo>
                  <a:pt x="f120" y="f79"/>
                  <a:pt x="f121" y="f76"/>
                  <a:pt x="f121" y="f72"/>
                </a:cubicBezTo>
                <a:cubicBezTo>
                  <a:pt x="f122" y="f123"/>
                  <a:pt x="f124" y="f72"/>
                  <a:pt x="f120" y="f125"/>
                </a:cubicBezTo>
                <a:cubicBezTo>
                  <a:pt x="f126" y="f65"/>
                  <a:pt x="f121" y="f39"/>
                  <a:pt x="f127" y="f11"/>
                </a:cubicBezTo>
                <a:cubicBezTo>
                  <a:pt x="f128" y="f16"/>
                  <a:pt x="f129" y="f22"/>
                  <a:pt x="f130" y="f8"/>
                </a:cubicBezTo>
                <a:cubicBezTo>
                  <a:pt x="f131" y="f63"/>
                  <a:pt x="f132" y="f41"/>
                  <a:pt x="f133" y="f65"/>
                </a:cubicBezTo>
                <a:cubicBezTo>
                  <a:pt x="f134" y="f125"/>
                  <a:pt x="f135" y="f136"/>
                  <a:pt x="f137" y="f125"/>
                </a:cubicBezTo>
                <a:cubicBezTo>
                  <a:pt x="f138" y="f139"/>
                  <a:pt x="f140" y="f39"/>
                  <a:pt x="f140" y="f54"/>
                </a:cubicBezTo>
                <a:cubicBezTo>
                  <a:pt x="f140" y="f37"/>
                  <a:pt x="f137" y="f54"/>
                  <a:pt x="f141" y="f8"/>
                </a:cubicBezTo>
                <a:cubicBezTo>
                  <a:pt x="f142" y="f52"/>
                  <a:pt x="f143" y="f139"/>
                  <a:pt x="f144" y="f139"/>
                </a:cubicBezTo>
                <a:cubicBezTo>
                  <a:pt x="f145" y="f139"/>
                  <a:pt x="f146" y="f39"/>
                  <a:pt x="f146" y="f11"/>
                </a:cubicBezTo>
                <a:cubicBezTo>
                  <a:pt x="f146" y="f13"/>
                  <a:pt x="f147" y="f49"/>
                  <a:pt x="f148" y="f13"/>
                </a:cubicBezTo>
                <a:cubicBezTo>
                  <a:pt x="f145" y="f22"/>
                  <a:pt x="f149" y="f65"/>
                  <a:pt x="f150" y="f139"/>
                </a:cubicBezTo>
                <a:cubicBezTo>
                  <a:pt x="f151" y="f152"/>
                  <a:pt x="f153" y="f63"/>
                  <a:pt x="f154" y="f63"/>
                </a:cubicBezTo>
                <a:cubicBezTo>
                  <a:pt x="f155" y="f156"/>
                  <a:pt x="f157" y="f41"/>
                  <a:pt x="f158" y="f8"/>
                </a:cubicBezTo>
                <a:cubicBezTo>
                  <a:pt x="f159" y="f22"/>
                  <a:pt x="f158" y="f24"/>
                  <a:pt x="f157" y="f11"/>
                </a:cubicBezTo>
                <a:cubicBezTo>
                  <a:pt x="f160" y="f43"/>
                  <a:pt x="f161" y="f11"/>
                  <a:pt x="f162" y="f22"/>
                </a:cubicBezTo>
                <a:cubicBezTo>
                  <a:pt x="f163" y="f16"/>
                  <a:pt x="f164" y="f14"/>
                  <a:pt x="f165" y="f29"/>
                </a:cubicBezTo>
                <a:cubicBezTo>
                  <a:pt x="f166" y="f31"/>
                  <a:pt x="f167" y="f14"/>
                  <a:pt x="f168" y="f14"/>
                </a:cubicBezTo>
                <a:cubicBezTo>
                  <a:pt x="f169" y="f27"/>
                  <a:pt x="f16" y="f170"/>
                  <a:pt x="f18" y="f171"/>
                </a:cubicBezTo>
                <a:cubicBezTo>
                  <a:pt x="f20" y="f172"/>
                  <a:pt x="f173" y="f174"/>
                  <a:pt x="f175" y="f176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29" y="f183"/>
                  <a:pt x="f39" y="f182"/>
                  <a:pt x="f39" y="f184"/>
                </a:cubicBezTo>
                <a:cubicBezTo>
                  <a:pt x="f63" y="f165"/>
                  <a:pt x="f4" y="f163"/>
                  <a:pt x="f4" y="f185"/>
                </a:cubicBezTo>
                <a:cubicBezTo>
                  <a:pt x="f4" y="f160"/>
                  <a:pt x="f93" y="f186"/>
                  <a:pt x="f86" y="f187"/>
                </a:cubicBezTo>
                <a:cubicBezTo>
                  <a:pt x="f82" y="f188"/>
                  <a:pt x="f106" y="f187"/>
                  <a:pt x="f189" y="f190"/>
                </a:cubicBezTo>
                <a:cubicBezTo>
                  <a:pt x="f70" y="f191"/>
                  <a:pt x="f43" y="f191"/>
                  <a:pt x="f24" y="f192"/>
                </a:cubicBezTo>
                <a:cubicBezTo>
                  <a:pt x="f193" y="f194"/>
                  <a:pt x="f195" y="f192"/>
                  <a:pt x="f195" y="f155"/>
                </a:cubicBezTo>
                <a:cubicBezTo>
                  <a:pt x="f195" y="f196"/>
                  <a:pt x="f52" y="f191"/>
                  <a:pt x="f39" y="f197"/>
                </a:cubicBezTo>
                <a:cubicBezTo>
                  <a:pt x="f139" y="f198"/>
                  <a:pt x="f108" y="f199"/>
                  <a:pt x="f114" y="f198"/>
                </a:cubicBezTo>
                <a:cubicBezTo>
                  <a:pt x="f114" y="f200"/>
                  <a:pt x="f72" y="f201"/>
                  <a:pt x="f139" y="f200"/>
                </a:cubicBezTo>
                <a:cubicBezTo>
                  <a:pt x="f41" y="f202"/>
                  <a:pt x="f139" y="f203"/>
                  <a:pt x="f139" y="f204"/>
                </a:cubicBezTo>
                <a:cubicBezTo>
                  <a:pt x="f139" y="f205"/>
                  <a:pt x="f156" y="f206"/>
                  <a:pt x="f52" y="f207"/>
                </a:cubicBezTo>
                <a:cubicBezTo>
                  <a:pt x="f16" y="f208"/>
                  <a:pt x="f209" y="f151"/>
                  <a:pt x="f27" y="f210"/>
                </a:cubicBezTo>
                <a:cubicBezTo>
                  <a:pt x="f20" y="f205"/>
                  <a:pt x="f211" y="f212"/>
                  <a:pt x="f213" y="f207"/>
                </a:cubicBezTo>
                <a:cubicBezTo>
                  <a:pt x="f173" y="f214"/>
                  <a:pt x="f215" y="f205"/>
                  <a:pt x="f177" y="f212"/>
                </a:cubicBezTo>
                <a:cubicBezTo>
                  <a:pt x="f172" y="f216"/>
                  <a:pt x="f178" y="f204"/>
                  <a:pt x="f217" y="f206"/>
                </a:cubicBezTo>
                <a:cubicBezTo>
                  <a:pt x="f218" y="f216"/>
                  <a:pt x="f219" y="f207"/>
                  <a:pt x="f220" y="f208"/>
                </a:cubicBezTo>
                <a:cubicBezTo>
                  <a:pt x="f188" y="f221"/>
                  <a:pt x="f191" y="f221"/>
                  <a:pt x="f158" y="f147"/>
                </a:cubicBezTo>
                <a:cubicBezTo>
                  <a:pt x="f222" y="f223"/>
                  <a:pt x="f199" y="f224"/>
                  <a:pt x="f200" y="f144"/>
                </a:cubicBezTo>
                <a:cubicBezTo>
                  <a:pt x="f225" y="f226"/>
                  <a:pt x="f227" y="f228"/>
                  <a:pt x="f204" y="f142"/>
                </a:cubicBezTo>
                <a:cubicBezTo>
                  <a:pt x="f204" y="f229"/>
                  <a:pt x="f214" y="f135"/>
                  <a:pt x="f207" y="f230"/>
                </a:cubicBezTo>
                <a:cubicBezTo>
                  <a:pt x="f216" y="f231"/>
                  <a:pt x="f207" y="f232"/>
                  <a:pt x="f151" y="f233"/>
                </a:cubicBezTo>
                <a:cubicBezTo>
                  <a:pt x="f234" y="f235"/>
                  <a:pt x="f212" y="f133"/>
                  <a:pt x="f207" y="f236"/>
                </a:cubicBezTo>
                <a:cubicBezTo>
                  <a:pt x="f208" y="f237"/>
                  <a:pt x="f206" y="f238"/>
                  <a:pt x="f239" y="f119"/>
                </a:cubicBezTo>
                <a:cubicBezTo>
                  <a:pt x="f147" y="f240"/>
                  <a:pt x="f150" y="f120"/>
                  <a:pt x="f223" y="f120"/>
                </a:cubicBezTo>
                <a:cubicBezTo>
                  <a:pt x="f144" y="f120"/>
                  <a:pt x="f223" y="f119"/>
                  <a:pt x="f224" y="f241"/>
                </a:cubicBezTo>
                <a:cubicBezTo>
                  <a:pt x="f144" y="f118"/>
                  <a:pt x="f242" y="f243"/>
                  <a:pt x="f244" y="f245"/>
                </a:cubicBezTo>
                <a:cubicBezTo>
                  <a:pt x="f246" y="f247"/>
                  <a:pt x="f248" y="f249"/>
                  <a:pt x="f228" y="f250"/>
                </a:cubicBezTo>
                <a:cubicBezTo>
                  <a:pt x="f251" y="f245"/>
                  <a:pt x="f252" y="f129"/>
                  <a:pt x="f252" y="f253"/>
                </a:cubicBezTo>
                <a:cubicBezTo>
                  <a:pt x="f252" y="f250"/>
                  <a:pt x="f254" y="f255"/>
                  <a:pt x="f228" y="f256"/>
                </a:cubicBezTo>
                <a:cubicBezTo>
                  <a:pt x="f142" y="f128"/>
                  <a:pt x="f246" y="f257"/>
                  <a:pt x="f229" y="f115"/>
                </a:cubicBezTo>
                <a:cubicBezTo>
                  <a:pt x="f141" y="f258"/>
                  <a:pt x="f248" y="f259"/>
                  <a:pt x="f248" y="f260"/>
                </a:cubicBezTo>
                <a:cubicBezTo>
                  <a:pt x="f141" y="f261"/>
                  <a:pt x="f262" y="f260"/>
                  <a:pt x="f143" y="f263"/>
                </a:cubicBezTo>
                <a:cubicBezTo>
                  <a:pt x="f264" y="f263"/>
                  <a:pt x="f265" y="f266"/>
                  <a:pt x="f265" y="f267"/>
                </a:cubicBezTo>
                <a:cubicBezTo>
                  <a:pt x="f265" y="f110"/>
                  <a:pt x="f148" y="f268"/>
                  <a:pt x="f269" y="f270"/>
                </a:cubicBezTo>
                <a:cubicBezTo>
                  <a:pt x="f269" y="f102"/>
                  <a:pt x="f271" y="f102"/>
                  <a:pt x="f144" y="f272"/>
                </a:cubicBezTo>
                <a:cubicBezTo>
                  <a:pt x="f226" y="f273"/>
                  <a:pt x="f223" y="f274"/>
                  <a:pt x="f149" y="f275"/>
                </a:cubicBezTo>
                <a:cubicBezTo>
                  <a:pt x="f149" y="f276"/>
                  <a:pt x="f277" y="f278"/>
                  <a:pt x="f143" y="f279"/>
                </a:cubicBezTo>
                <a:cubicBezTo>
                  <a:pt x="f280" y="f281"/>
                  <a:pt x="f143" y="f282"/>
                  <a:pt x="f254" y="f283"/>
                </a:cubicBezTo>
                <a:cubicBezTo>
                  <a:pt x="f280" y="f284"/>
                  <a:pt x="f138" y="f285"/>
                  <a:pt x="f1" y="f284"/>
                </a:cubicBezTo>
                <a:cubicBezTo>
                  <a:pt x="f1" y="f286"/>
                  <a:pt x="f141" y="f286"/>
                  <a:pt x="f248" y="f59"/>
                </a:cubicBezTo>
                <a:cubicBezTo>
                  <a:pt x="f248" y="f287"/>
                  <a:pt x="f288" y="f289"/>
                  <a:pt x="f290" y="f291"/>
                </a:cubicBezTo>
                <a:cubicBezTo>
                  <a:pt x="f135" y="f292"/>
                  <a:pt x="f288" y="f293"/>
                  <a:pt x="f294" y="f295"/>
                </a:cubicBezTo>
                <a:cubicBezTo>
                  <a:pt x="f232" y="f296"/>
                  <a:pt x="f297" y="f298"/>
                  <a:pt x="f134" y="f299"/>
                </a:cubicBezTo>
                <a:cubicBezTo>
                  <a:pt x="f300" y="f90"/>
                  <a:pt x="f301" y="f88"/>
                  <a:pt x="f302" y="f303"/>
                </a:cubicBezTo>
                <a:cubicBezTo>
                  <a:pt x="f304" y="f61"/>
                  <a:pt x="f305" y="f306"/>
                  <a:pt x="f238" y="f307"/>
                </a:cubicBezTo>
                <a:cubicBezTo>
                  <a:pt x="f241" y="f307"/>
                  <a:pt x="f122" y="f308"/>
                  <a:pt x="f121" y="f309"/>
                </a:cubicBezTo>
                <a:cubicBezTo>
                  <a:pt x="f245" y="f310"/>
                  <a:pt x="f128" y="f48"/>
                  <a:pt x="f255" y="f48"/>
                </a:cubicBezTo>
                <a:cubicBezTo>
                  <a:pt x="f311" y="f6"/>
                  <a:pt x="f311" y="f309"/>
                  <a:pt x="f312" y="f55"/>
                </a:cubicBezTo>
                <a:cubicBezTo>
                  <a:pt x="f313" y="f308"/>
                  <a:pt x="f314" y="f315"/>
                  <a:pt x="f258" y="f315"/>
                </a:cubicBezTo>
                <a:cubicBezTo>
                  <a:pt x="f316" y="f317"/>
                  <a:pt x="f318" y="f319"/>
                  <a:pt x="f258" y="f320"/>
                </a:cubicBezTo>
                <a:cubicBezTo>
                  <a:pt x="f115" y="f292"/>
                  <a:pt x="f314" y="f321"/>
                  <a:pt x="f322" y="f92"/>
                </a:cubicBezTo>
                <a:cubicBezTo>
                  <a:pt x="f260" y="f323"/>
                  <a:pt x="f324" y="f287"/>
                  <a:pt x="f263" y="f287"/>
                </a:cubicBezTo>
                <a:cubicBezTo>
                  <a:pt x="f113" y="f289"/>
                  <a:pt x="f261" y="f325"/>
                  <a:pt x="f326" y="f286"/>
                </a:cubicBezTo>
                <a:cubicBezTo>
                  <a:pt x="f267" y="f286"/>
                  <a:pt x="f327" y="f328"/>
                  <a:pt x="f326" y="f329"/>
                </a:cubicBezTo>
                <a:cubicBezTo>
                  <a:pt x="f261" y="f330"/>
                  <a:pt x="f326" y="f331"/>
                  <a:pt x="f112" y="f283"/>
                </a:cubicBezTo>
                <a:cubicBezTo>
                  <a:pt x="f110" y="f283"/>
                  <a:pt x="f332" y="f333"/>
                  <a:pt x="f327" y="f334"/>
                </a:cubicBezTo>
                <a:cubicBezTo>
                  <a:pt x="f266" y="f95"/>
                  <a:pt x="f113" y="f281"/>
                  <a:pt x="f112" y="f335"/>
                </a:cubicBezTo>
                <a:cubicBezTo>
                  <a:pt x="f336" y="f337"/>
                  <a:pt x="f338" y="f335"/>
                  <a:pt x="f336" y="f281"/>
                </a:cubicBezTo>
                <a:cubicBezTo>
                  <a:pt x="f332" y="f339"/>
                  <a:pt x="f338" y="f278"/>
                  <a:pt x="f105" y="f340"/>
                </a:cubicBezTo>
                <a:cubicBezTo>
                  <a:pt x="f272" y="f340"/>
                  <a:pt x="f273" y="f341"/>
                  <a:pt x="f103" y="f342"/>
                </a:cubicBezTo>
                <a:cubicBezTo>
                  <a:pt x="f272" y="f343"/>
                  <a:pt x="f344" y="f343"/>
                  <a:pt x="f343" y="f342"/>
                </a:cubicBezTo>
                <a:cubicBezTo>
                  <a:pt x="f274" y="f99"/>
                  <a:pt x="f101" y="f340"/>
                  <a:pt x="f344" y="f341"/>
                </a:cubicBezTo>
                <a:cubicBezTo>
                  <a:pt x="f342" y="f345"/>
                  <a:pt x="f346" y="f341"/>
                  <a:pt x="f347" y="f276"/>
                </a:cubicBezTo>
                <a:cubicBezTo>
                  <a:pt x="f348" y="f100"/>
                  <a:pt x="f328" y="f273"/>
                  <a:pt x="f349" y="f107"/>
                </a:cubicBezTo>
                <a:cubicBezTo>
                  <a:pt x="f286" y="f268"/>
                  <a:pt x="f350" y="f338"/>
                  <a:pt x="f351" y="f110"/>
                </a:cubicBezTo>
                <a:cubicBezTo>
                  <a:pt x="f287" y="f327"/>
                  <a:pt x="f291" y="f113"/>
                  <a:pt x="f320" y="f267"/>
                </a:cubicBezTo>
                <a:cubicBezTo>
                  <a:pt x="f57" y="f332"/>
                  <a:pt x="f319" y="f326"/>
                  <a:pt x="f0" y="f326"/>
                </a:cubicBezTo>
                <a:cubicBezTo>
                  <a:pt x="f299" y="f326"/>
                  <a:pt x="f315" y="f261"/>
                  <a:pt x="f303" y="f261"/>
                </a:cubicBezTo>
                <a:cubicBezTo>
                  <a:pt x="f55" y="f266"/>
                  <a:pt x="f83" y="f352"/>
                  <a:pt x="f51" y="f316"/>
                </a:cubicBezTo>
                <a:cubicBezTo>
                  <a:pt x="f353" y="f314"/>
                  <a:pt x="f30" y="f116"/>
                  <a:pt x="f354" y="f355"/>
                </a:cubicBezTo>
                <a:cubicBezTo>
                  <a:pt x="f356" y="f357"/>
                  <a:pt x="f68" y="f358"/>
                  <a:pt x="f359" y="f128"/>
                </a:cubicBezTo>
                <a:cubicBezTo>
                  <a:pt x="f354" y="f357"/>
                  <a:pt x="f66" y="f256"/>
                  <a:pt x="f42" y="f128"/>
                </a:cubicBezTo>
                <a:cubicBezTo>
                  <a:pt x="f35" y="f360"/>
                  <a:pt x="f53" y="f247"/>
                  <a:pt x="f85" y="f358"/>
                </a:cubicBezTo>
                <a:cubicBezTo>
                  <a:pt x="f361" y="f357"/>
                  <a:pt x="f362" y="f250"/>
                  <a:pt x="f363" y="f250"/>
                </a:cubicBezTo>
                <a:cubicBezTo>
                  <a:pt x="f364" y="f365"/>
                  <a:pt x="f53" y="f129"/>
                  <a:pt x="f366" y="f118"/>
                </a:cubicBezTo>
                <a:cubicBezTo>
                  <a:pt x="f363" y="f240"/>
                  <a:pt x="f46" y="f130"/>
                  <a:pt x="f45" y="f245"/>
                </a:cubicBezTo>
                <a:cubicBezTo>
                  <a:pt x="f367" y="f127"/>
                  <a:pt x="f368" y="f249"/>
                  <a:pt x="f38" y="f247"/>
                </a:cubicBezTo>
                <a:cubicBezTo>
                  <a:pt x="f369" y="f250"/>
                  <a:pt x="f38" y="f122"/>
                  <a:pt x="f26" y="f243"/>
                </a:cubicBezTo>
                <a:cubicBezTo>
                  <a:pt x="f71" y="f240"/>
                  <a:pt x="f77" y="f132"/>
                  <a:pt x="f45" y="f133"/>
                </a:cubicBezTo>
                <a:cubicBezTo>
                  <a:pt x="f64" y="f134"/>
                  <a:pt x="f32" y="f370"/>
                  <a:pt x="f368" y="f371"/>
                </a:cubicBezTo>
                <a:cubicBezTo>
                  <a:pt x="f38" y="f124"/>
                  <a:pt x="f356" y="f235"/>
                  <a:pt x="f356" y="f233"/>
                </a:cubicBezTo>
                <a:cubicBezTo>
                  <a:pt x="f356" y="f372"/>
                  <a:pt x="f32" y="f232"/>
                  <a:pt x="f45" y="f233"/>
                </a:cubicBezTo>
                <a:cubicBezTo>
                  <a:pt x="f373" y="f134"/>
                  <a:pt x="f366" y="f140"/>
                  <a:pt x="f46" y="f294"/>
                </a:cubicBezTo>
                <a:cubicBezTo>
                  <a:pt x="f44" y="f231"/>
                  <a:pt x="f353" y="f290"/>
                  <a:pt x="f45" y="f374"/>
                </a:cubicBezTo>
                <a:cubicBezTo>
                  <a:pt x="f34" y="f137"/>
                  <a:pt x="f73" y="f140"/>
                  <a:pt x="f359" y="f231"/>
                </a:cubicBezTo>
                <a:cubicBezTo>
                  <a:pt x="f375" y="f230"/>
                  <a:pt x="f25" y="f231"/>
                  <a:pt x="f376" y="f135"/>
                </a:cubicBezTo>
                <a:cubicBezTo>
                  <a:pt x="f377" y="f229"/>
                  <a:pt x="f375" y="f142"/>
                  <a:pt x="f68" y="f1"/>
                </a:cubicBezTo>
                <a:cubicBezTo>
                  <a:pt x="f38" y="f280"/>
                  <a:pt x="f19" y="f262"/>
                  <a:pt x="f17" y="f262"/>
                </a:cubicBezTo>
                <a:cubicBezTo>
                  <a:pt x="f15" y="f262"/>
                  <a:pt x="f378" y="f277"/>
                  <a:pt x="f379" y="f226"/>
                </a:cubicBezTo>
                <a:cubicBezTo>
                  <a:pt x="f21" y="f143"/>
                  <a:pt x="f375" y="f265"/>
                  <a:pt x="f380" y="f223"/>
                </a:cubicBezTo>
                <a:cubicBezTo>
                  <a:pt x="f381" y="f382"/>
                  <a:pt x="f19" y="f145"/>
                  <a:pt x="f379" y="f148"/>
                </a:cubicBezTo>
                <a:cubicBezTo>
                  <a:pt x="f383" y="f150"/>
                  <a:pt x="f379" y="f216"/>
                  <a:pt x="f21" y="f216"/>
                </a:cubicBezTo>
                <a:cubicBezTo>
                  <a:pt x="f23" y="f216"/>
                  <a:pt x="f69" y="f212"/>
                  <a:pt x="f69" y="f227"/>
                </a:cubicBezTo>
                <a:cubicBezTo>
                  <a:pt x="f69" y="f225"/>
                  <a:pt x="f384" y="f203"/>
                  <a:pt x="f385" y="f202"/>
                </a:cubicBezTo>
                <a:cubicBezTo>
                  <a:pt x="f38" y="f200"/>
                  <a:pt x="f26" y="f153"/>
                  <a:pt x="f25" y="f200"/>
                </a:cubicBezTo>
                <a:cubicBezTo>
                  <a:pt x="f386" y="f198"/>
                  <a:pt x="f378" y="f387"/>
                  <a:pt x="f388" y="f200"/>
                </a:cubicBezTo>
                <a:cubicBezTo>
                  <a:pt x="f389" y="f201"/>
                  <a:pt x="f390" y="f391"/>
                  <a:pt x="f378" y="f155"/>
                </a:cubicBezTo>
                <a:cubicBezTo>
                  <a:pt x="f392" y="f199"/>
                  <a:pt x="f376" y="f159"/>
                  <a:pt x="f376" y="f158"/>
                </a:cubicBezTo>
                <a:cubicBezTo>
                  <a:pt x="f393" y="f194"/>
                  <a:pt x="f394" y="f158"/>
                  <a:pt x="f392" y="f192"/>
                </a:cubicBezTo>
                <a:cubicBezTo>
                  <a:pt x="f15" y="f194"/>
                  <a:pt x="f395" y="f160"/>
                  <a:pt x="f369" y="f157"/>
                </a:cubicBezTo>
                <a:cubicBezTo>
                  <a:pt x="f375" y="f222"/>
                  <a:pt x="f354" y="f192"/>
                  <a:pt x="f356" y="f194"/>
                </a:cubicBezTo>
                <a:cubicBezTo>
                  <a:pt x="f375" y="f187"/>
                  <a:pt x="f71" y="f396"/>
                  <a:pt x="f71" y="f163"/>
                </a:cubicBezTo>
                <a:cubicBezTo>
                  <a:pt x="f375" y="f162"/>
                  <a:pt x="f379" y="f162"/>
                  <a:pt x="f17" y="f167"/>
                </a:cubicBezTo>
                <a:cubicBezTo>
                  <a:pt x="f21" y="f397"/>
                  <a:pt x="f383" y="f217"/>
                  <a:pt x="f398" y="f217"/>
                </a:cubicBezTo>
                <a:cubicBezTo>
                  <a:pt x="f399" y="f217"/>
                  <a:pt x="f400" y="f401"/>
                  <a:pt x="f383" y="f401"/>
                </a:cubicBezTo>
                <a:cubicBezTo>
                  <a:pt x="f379" y="f176"/>
                  <a:pt x="f377" y="f217"/>
                  <a:pt x="f386" y="f402"/>
                </a:cubicBezTo>
                <a:cubicBezTo>
                  <a:pt x="f393" y="f172"/>
                  <a:pt x="f17" y="f171"/>
                  <a:pt x="f15" y="f171"/>
                </a:cubicBezTo>
                <a:cubicBezTo>
                  <a:pt x="f403" y="f171"/>
                  <a:pt x="f404" y="f177"/>
                  <a:pt x="f405" y="f406"/>
                </a:cubicBezTo>
                <a:cubicBezTo>
                  <a:pt x="f407" y="f175"/>
                  <a:pt x="f399" y="f36"/>
                  <a:pt x="f388" y="f179"/>
                </a:cubicBezTo>
                <a:cubicBezTo>
                  <a:pt x="f392" y="f175"/>
                  <a:pt x="f392" y="f33"/>
                  <a:pt x="f408" y="f173"/>
                </a:cubicBezTo>
                <a:cubicBezTo>
                  <a:pt x="f405" y="f173"/>
                  <a:pt x="f9" y="f213"/>
                  <a:pt x="f409" y="f181"/>
                </a:cubicBezTo>
                <a:cubicBezTo>
                  <a:pt x="f410" y="f211"/>
                  <a:pt x="f411" y="f29"/>
                  <a:pt x="f412" y="f29"/>
                </a:cubicBezTo>
                <a:cubicBezTo>
                  <a:pt x="f413" y="f29"/>
                  <a:pt x="f5" y="f20"/>
                  <a:pt x="f5" y="f13"/>
                </a:cubicBezTo>
                <a:cubicBezTo>
                  <a:pt x="f5" y="f24"/>
                  <a:pt x="f414" y="f8"/>
                  <a:pt x="f7" y="f8"/>
                </a:cubicBezTo>
                <a:close/>
                <a:moveTo>
                  <a:pt x="f242" y="f312"/>
                </a:moveTo>
                <a:cubicBezTo>
                  <a:pt x="f280" y="f117"/>
                  <a:pt x="f226" y="f116"/>
                  <a:pt x="f264" y="f255"/>
                </a:cubicBezTo>
                <a:cubicBezTo>
                  <a:pt x="f265" y="f358"/>
                  <a:pt x="f415" y="f416"/>
                  <a:pt x="f221" y="f128"/>
                </a:cubicBezTo>
                <a:cubicBezTo>
                  <a:pt x="f221" y="f357"/>
                  <a:pt x="f208" y="f255"/>
                  <a:pt x="f417" y="f116"/>
                </a:cubicBezTo>
                <a:cubicBezTo>
                  <a:pt x="f234" y="f115"/>
                  <a:pt x="f150" y="f312"/>
                  <a:pt x="f148" y="f313"/>
                </a:cubicBezTo>
                <a:cubicBezTo>
                  <a:pt x="f271" y="f316"/>
                  <a:pt x="f242" y="f258"/>
                  <a:pt x="f242" y="f312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26" name="Google Shape;235;p31">
            <a:extLst>
              <a:ext uri="{FF2B5EF4-FFF2-40B4-BE49-F238E27FC236}">
                <a16:creationId xmlns:a16="http://schemas.microsoft.com/office/drawing/2014/main" id="{E85D4330-DB1C-F69C-1EF7-C50A838D4D1B}"/>
              </a:ext>
            </a:extLst>
          </p:cNvPr>
          <p:cNvSpPr/>
          <p:nvPr/>
        </p:nvSpPr>
        <p:spPr>
          <a:xfrm>
            <a:off x="1085310" y="1031964"/>
            <a:ext cx="1912074" cy="1488890"/>
          </a:xfrm>
          <a:custGeom>
            <a:avLst/>
            <a:gdLst>
              <a:gd name="f0" fmla="val 360"/>
              <a:gd name="f1" fmla="val 180"/>
              <a:gd name="f2" fmla="val w"/>
              <a:gd name="f3" fmla="val h"/>
              <a:gd name="f4" fmla="val 0"/>
              <a:gd name="f5" fmla="val 750"/>
              <a:gd name="f6" fmla="val 577"/>
              <a:gd name="f7" fmla="val 148"/>
              <a:gd name="f8" fmla="val 506"/>
              <a:gd name="f9" fmla="val 145"/>
              <a:gd name="f10" fmla="val 503"/>
              <a:gd name="f11" fmla="val 139"/>
              <a:gd name="f12" fmla="val 504"/>
              <a:gd name="f13" fmla="val 138"/>
              <a:gd name="f14" fmla="val 502"/>
              <a:gd name="f15" fmla="val 137"/>
              <a:gd name="f16" fmla="val 499"/>
              <a:gd name="f17" fmla="val 131"/>
              <a:gd name="f18" fmla="val 490"/>
              <a:gd name="f19" fmla="val 128"/>
              <a:gd name="f20" fmla="val 491"/>
              <a:gd name="f21" fmla="val 125"/>
              <a:gd name="f22" fmla="val 121"/>
              <a:gd name="f23" fmla="val 117"/>
              <a:gd name="f24" fmla="val 488"/>
              <a:gd name="f25" fmla="val 114"/>
              <a:gd name="f26" fmla="val 485"/>
              <a:gd name="f27" fmla="val 111"/>
              <a:gd name="f28" fmla="val 108"/>
              <a:gd name="f29" fmla="val 487"/>
              <a:gd name="f30" fmla="val 106"/>
              <a:gd name="f31" fmla="val 489"/>
              <a:gd name="f32" fmla="val 493"/>
              <a:gd name="f33" fmla="val 113"/>
              <a:gd name="f34" fmla="val 494"/>
              <a:gd name="f35" fmla="val 115"/>
              <a:gd name="f36" fmla="val 119"/>
              <a:gd name="f37" fmla="val 498"/>
              <a:gd name="f38" fmla="val 123"/>
              <a:gd name="f39" fmla="val 124"/>
              <a:gd name="f40" fmla="val 126"/>
              <a:gd name="f41" fmla="val 129"/>
              <a:gd name="f42" fmla="val 130"/>
              <a:gd name="f43" fmla="val 505"/>
              <a:gd name="f44" fmla="val 132"/>
              <a:gd name="f45" fmla="val 508"/>
              <a:gd name="f46" fmla="val 135"/>
              <a:gd name="f47" fmla="val 510"/>
              <a:gd name="f48" fmla="val 511"/>
              <a:gd name="f49" fmla="val 513"/>
              <a:gd name="f50" fmla="val 144"/>
              <a:gd name="f51" fmla="val 514"/>
              <a:gd name="f52" fmla="val 152"/>
              <a:gd name="f53" fmla="val 512"/>
              <a:gd name="f54" fmla="val 153"/>
              <a:gd name="f55" fmla="val 509"/>
              <a:gd name="f56" fmla="val 154"/>
              <a:gd name="f57" fmla="val 507"/>
              <a:gd name="f58" fmla="val 150"/>
              <a:gd name="f59" fmla="val 142"/>
              <a:gd name="f60" fmla="val 209"/>
              <a:gd name="f61" fmla="val 211"/>
              <a:gd name="f62" fmla="val 149"/>
              <a:gd name="f63" fmla="val 223"/>
              <a:gd name="f64" fmla="val 156"/>
              <a:gd name="f65" fmla="val 219"/>
              <a:gd name="f66" fmla="val 159"/>
              <a:gd name="f67" fmla="val 164"/>
              <a:gd name="f68" fmla="val 163"/>
              <a:gd name="f69" fmla="val 217"/>
              <a:gd name="f70" fmla="val 167"/>
              <a:gd name="f71" fmla="val 172"/>
              <a:gd name="f72" fmla="val 176"/>
              <a:gd name="f73" fmla="val 216"/>
              <a:gd name="f74" fmla="val 205"/>
              <a:gd name="f75" fmla="val 179"/>
              <a:gd name="f76" fmla="val 203"/>
              <a:gd name="f77" fmla="val 183"/>
              <a:gd name="f78" fmla="val 202"/>
              <a:gd name="f79" fmla="val 188"/>
              <a:gd name="f80" fmla="val 201"/>
              <a:gd name="f81" fmla="val 184"/>
              <a:gd name="f82" fmla="val 196"/>
              <a:gd name="f83" fmla="val 190"/>
              <a:gd name="f84" fmla="val 194"/>
              <a:gd name="f85" fmla="val 193"/>
              <a:gd name="f86" fmla="val 214"/>
              <a:gd name="f87" fmla="val 185"/>
              <a:gd name="f88" fmla="val 220"/>
              <a:gd name="f89" fmla="val 181"/>
              <a:gd name="f90" fmla="val 213"/>
              <a:gd name="f91" fmla="val 178"/>
              <a:gd name="f92" fmla="val 207"/>
              <a:gd name="f93" fmla="val 174"/>
              <a:gd name="f94" fmla="val 200"/>
              <a:gd name="f95" fmla="val 169"/>
              <a:gd name="f96" fmla="val 195"/>
              <a:gd name="f97" fmla="val 168"/>
              <a:gd name="f98" fmla="val 189"/>
              <a:gd name="f99" fmla="val 175"/>
              <a:gd name="f100" fmla="val 170"/>
              <a:gd name="f101" fmla="val 165"/>
              <a:gd name="f102" fmla="val 166"/>
              <a:gd name="f103" fmla="val 146"/>
              <a:gd name="f104" fmla="val 141"/>
              <a:gd name="f105" fmla="val 136"/>
              <a:gd name="f106" fmla="val 177"/>
              <a:gd name="f107" fmla="val 191"/>
              <a:gd name="f108" fmla="val 208"/>
              <a:gd name="f109" fmla="val 328"/>
              <a:gd name="f110" fmla="val 240"/>
              <a:gd name="f111" fmla="val 330"/>
              <a:gd name="f112" fmla="val 237"/>
              <a:gd name="f113" fmla="val 340"/>
              <a:gd name="f114" fmla="val 245"/>
              <a:gd name="f115" fmla="val 341"/>
              <a:gd name="f116" fmla="val 234"/>
              <a:gd name="f117" fmla="val 231"/>
              <a:gd name="f118" fmla="val 325"/>
              <a:gd name="f119" fmla="val 228"/>
              <a:gd name="f120" fmla="val 321"/>
              <a:gd name="f121" fmla="val 225"/>
              <a:gd name="f122" fmla="val 319"/>
              <a:gd name="f123" fmla="val 227"/>
              <a:gd name="f124" fmla="val 312"/>
              <a:gd name="f125" fmla="val 222"/>
              <a:gd name="f126" fmla="val 305"/>
              <a:gd name="f127" fmla="val 314"/>
              <a:gd name="f128" fmla="val 308"/>
              <a:gd name="f129" fmla="val 210"/>
              <a:gd name="f130" fmla="val 303"/>
              <a:gd name="f131" fmla="val 206"/>
              <a:gd name="f132" fmla="val 301"/>
              <a:gd name="f133" fmla="val 309"/>
              <a:gd name="f134" fmla="val 187"/>
              <a:gd name="f135" fmla="val 313"/>
              <a:gd name="f136" fmla="val 306"/>
              <a:gd name="f137" fmla="val 300"/>
              <a:gd name="f138" fmla="val 289"/>
              <a:gd name="f139" fmla="val 290"/>
              <a:gd name="f140" fmla="val 291"/>
              <a:gd name="f141" fmla="val 292"/>
              <a:gd name="f142" fmla="val 286"/>
              <a:gd name="f143" fmla="val 282"/>
              <a:gd name="f144" fmla="val 280"/>
              <a:gd name="f145" fmla="val 277"/>
              <a:gd name="f146" fmla="val 283"/>
              <a:gd name="f147" fmla="val 204"/>
              <a:gd name="f148" fmla="val 285"/>
              <a:gd name="f149" fmla="val 288"/>
              <a:gd name="f150" fmla="val 212"/>
              <a:gd name="f151" fmla="val 274"/>
              <a:gd name="f152" fmla="val 197"/>
              <a:gd name="f153" fmla="val 271"/>
              <a:gd name="f154" fmla="val 259"/>
              <a:gd name="f155" fmla="val 258"/>
              <a:gd name="f156" fmla="val 257"/>
              <a:gd name="f157" fmla="val 266"/>
              <a:gd name="f158" fmla="val 264"/>
              <a:gd name="f159" fmla="val 199"/>
              <a:gd name="f160" fmla="val 263"/>
              <a:gd name="f161" fmla="val 255"/>
              <a:gd name="f162" fmla="val 251"/>
              <a:gd name="f163" fmla="val 252"/>
              <a:gd name="f164" fmla="val 253"/>
              <a:gd name="f165" fmla="val 246"/>
              <a:gd name="f166" fmla="val 239"/>
              <a:gd name="f167" fmla="val 235"/>
              <a:gd name="f168" fmla="val 233"/>
              <a:gd name="f169" fmla="val 186"/>
              <a:gd name="f170" fmla="val 226"/>
              <a:gd name="f171" fmla="val 182"/>
              <a:gd name="f172" fmla="val 218"/>
              <a:gd name="f173" fmla="val 192"/>
              <a:gd name="f174" fmla="val 215"/>
              <a:gd name="f175" fmla="val 230"/>
              <a:gd name="f176" fmla="val 229"/>
              <a:gd name="f177" fmla="val 248"/>
              <a:gd name="f178" fmla="val 243"/>
              <a:gd name="f179" fmla="val 247"/>
              <a:gd name="f180" fmla="val 232"/>
              <a:gd name="f181" fmla="val 238"/>
              <a:gd name="f182" fmla="val 260"/>
              <a:gd name="f183" fmla="val 270"/>
              <a:gd name="f184" fmla="val 254"/>
              <a:gd name="f185" fmla="val 276"/>
              <a:gd name="f186" fmla="val 249"/>
              <a:gd name="f187" fmla="val 294"/>
              <a:gd name="f188" fmla="val 295"/>
              <a:gd name="f189" fmla="val 304"/>
              <a:gd name="f190" fmla="val 310"/>
              <a:gd name="f191" fmla="val 326"/>
              <a:gd name="f192" fmla="val 256"/>
              <a:gd name="f193" fmla="val 332"/>
              <a:gd name="f194" fmla="val 338"/>
              <a:gd name="f195" fmla="val 250"/>
              <a:gd name="f196" fmla="val 329"/>
              <a:gd name="f197" fmla="val 242"/>
              <a:gd name="f198" fmla="val 323"/>
              <a:gd name="f199" fmla="val 320"/>
              <a:gd name="f200" fmla="val 244"/>
              <a:gd name="f201" fmla="val 143"/>
              <a:gd name="f202" fmla="val 140"/>
              <a:gd name="f203" fmla="val 155"/>
              <a:gd name="f204" fmla="val 158"/>
              <a:gd name="f205" fmla="val 161"/>
              <a:gd name="f206" fmla="val 162"/>
              <a:gd name="f207" fmla="val 171"/>
              <a:gd name="f208" fmla="val 173"/>
              <a:gd name="f209" fmla="val 134"/>
              <a:gd name="f210" fmla="val 127"/>
              <a:gd name="f211" fmla="val 122"/>
              <a:gd name="f212" fmla="val 120"/>
              <a:gd name="f213" fmla="val 118"/>
              <a:gd name="f214" fmla="val 110"/>
              <a:gd name="f215" fmla="val 198"/>
              <a:gd name="f216" fmla="val 116"/>
              <a:gd name="f217" fmla="val 221"/>
              <a:gd name="f218" fmla="val 147"/>
              <a:gd name="f219" fmla="val 151"/>
              <a:gd name="f220" fmla="val 224"/>
              <a:gd name="f221" fmla="val 236"/>
              <a:gd name="f222" fmla="val 160"/>
              <a:gd name="f223" fmla="val 268"/>
              <a:gd name="f224" fmla="val 157"/>
              <a:gd name="f225" fmla="val 302"/>
              <a:gd name="f226" fmla="val 298"/>
              <a:gd name="f227" fmla="val 284"/>
              <a:gd name="f228" fmla="val 279"/>
              <a:gd name="f229" fmla="val 275"/>
              <a:gd name="f230" fmla="val 273"/>
              <a:gd name="f231" fmla="val 261"/>
              <a:gd name="f232" fmla="val 272"/>
              <a:gd name="f233" fmla="val 269"/>
              <a:gd name="f234" fmla="val 109"/>
              <a:gd name="f235" fmla="val 104"/>
              <a:gd name="f236" fmla="val 105"/>
              <a:gd name="f237" fmla="val 107"/>
              <a:gd name="f238" fmla="val 267"/>
              <a:gd name="f239" fmla="val 103"/>
              <a:gd name="f240" fmla="val 265"/>
              <a:gd name="f241" fmla="val 100"/>
              <a:gd name="f242" fmla="val 101"/>
              <a:gd name="f243" fmla="val 97"/>
              <a:gd name="f244" fmla="val 99"/>
              <a:gd name="f245" fmla="val 91"/>
              <a:gd name="f246" fmla="val 90"/>
              <a:gd name="f247" fmla="val 93"/>
              <a:gd name="f248" fmla="val 95"/>
              <a:gd name="f249" fmla="val 96"/>
              <a:gd name="f250" fmla="val 102"/>
              <a:gd name="f251" fmla="val 98"/>
              <a:gd name="f252" fmla="val 88"/>
              <a:gd name="f253" fmla="val 85"/>
              <a:gd name="f254" fmla="val 94"/>
              <a:gd name="f255" fmla="val 318"/>
              <a:gd name="f256" fmla="val 317"/>
              <a:gd name="f257" fmla="val 333"/>
              <a:gd name="f258" fmla="val 339"/>
              <a:gd name="f259" fmla="val 345"/>
              <a:gd name="f260" fmla="val 351"/>
              <a:gd name="f261" fmla="val 355"/>
              <a:gd name="f262" fmla="val 359"/>
              <a:gd name="f263" fmla="val 350"/>
              <a:gd name="f264" fmla="val 353"/>
              <a:gd name="f265" fmla="val 92"/>
              <a:gd name="f266" fmla="val 337"/>
              <a:gd name="f267" fmla="val 336"/>
              <a:gd name="f268" fmla="val 82"/>
              <a:gd name="f269" fmla="val 84"/>
              <a:gd name="f270" fmla="val 327"/>
              <a:gd name="f271" fmla="val 83"/>
              <a:gd name="f272" fmla="val 78"/>
              <a:gd name="f273" fmla="val 307"/>
              <a:gd name="f274" fmla="val 79"/>
              <a:gd name="f275" fmla="val 81"/>
              <a:gd name="f276" fmla="val 311"/>
              <a:gd name="f277" fmla="val 299"/>
              <a:gd name="f278" fmla="val 297"/>
              <a:gd name="f279" fmla="val 71"/>
              <a:gd name="f280" fmla="val 362"/>
              <a:gd name="f281" fmla="val 66"/>
              <a:gd name="f282" fmla="val 344"/>
              <a:gd name="f283" fmla="val 63"/>
              <a:gd name="f284" fmla="val 348"/>
              <a:gd name="f285" fmla="val 67"/>
              <a:gd name="f286" fmla="val 69"/>
              <a:gd name="f287" fmla="val 357"/>
              <a:gd name="f288" fmla="val 75"/>
              <a:gd name="f289" fmla="val 133"/>
              <a:gd name="f290" fmla="val 346"/>
              <a:gd name="f291" fmla="val 324"/>
              <a:gd name="f292" fmla="val 322"/>
              <a:gd name="f293" fmla="val 342"/>
              <a:gd name="f294" fmla="val 347"/>
              <a:gd name="f295" fmla="val 356"/>
              <a:gd name="f296" fmla="val 363"/>
              <a:gd name="f297" fmla="val 369"/>
              <a:gd name="f298" fmla="val 366"/>
              <a:gd name="f299" fmla="val 370"/>
              <a:gd name="f300" fmla="val 373"/>
              <a:gd name="f301" fmla="val 372"/>
              <a:gd name="f302" fmla="val 375"/>
              <a:gd name="f303" fmla="val 381"/>
              <a:gd name="f304" fmla="val 385"/>
              <a:gd name="f305" fmla="val 390"/>
              <a:gd name="f306" fmla="val 395"/>
              <a:gd name="f307" fmla="val 387"/>
              <a:gd name="f308" fmla="val 391"/>
              <a:gd name="f309" fmla="val 394"/>
              <a:gd name="f310" fmla="val 382"/>
              <a:gd name="f311" fmla="val 86"/>
              <a:gd name="f312" fmla="val 364"/>
              <a:gd name="f313" fmla="val 405"/>
              <a:gd name="f314" fmla="val 404"/>
              <a:gd name="f315" fmla="val 376"/>
              <a:gd name="f316" fmla="val 388"/>
              <a:gd name="f317" fmla="val 406"/>
              <a:gd name="f318" fmla="val 112"/>
              <a:gd name="f319" fmla="val 401"/>
              <a:gd name="f320" fmla="val 408"/>
              <a:gd name="f321" fmla="val 397"/>
              <a:gd name="f322" fmla="val 389"/>
              <a:gd name="f323" fmla="val 379"/>
              <a:gd name="f324" fmla="val 361"/>
              <a:gd name="f325" fmla="val 368"/>
              <a:gd name="f326" fmla="val 378"/>
              <a:gd name="f327" fmla="val 374"/>
              <a:gd name="f328" fmla="val 365"/>
              <a:gd name="f329" fmla="val 371"/>
              <a:gd name="f330" fmla="val 367"/>
              <a:gd name="f331" fmla="val 352"/>
              <a:gd name="f332" fmla="val 354"/>
              <a:gd name="f333" fmla="val 414"/>
              <a:gd name="f334" fmla="val 417"/>
              <a:gd name="f335" fmla="val 420"/>
              <a:gd name="f336" fmla="val 424"/>
              <a:gd name="f337" fmla="val 428"/>
              <a:gd name="f338" fmla="val 434"/>
              <a:gd name="f339" fmla="val 438"/>
              <a:gd name="f340" fmla="val 441"/>
              <a:gd name="f341" fmla="val 443"/>
              <a:gd name="f342" fmla="val 444"/>
              <a:gd name="f343" fmla="val 445"/>
              <a:gd name="f344" fmla="val 454"/>
              <a:gd name="f345" fmla="val 472"/>
              <a:gd name="f346" fmla="val 496"/>
              <a:gd name="f347" fmla="val 518"/>
              <a:gd name="f348" fmla="val 521"/>
              <a:gd name="f349" fmla="val 520"/>
              <a:gd name="f350" fmla="val 480"/>
              <a:gd name="f351" fmla="val 473"/>
              <a:gd name="f352" fmla="val 466"/>
              <a:gd name="f353" fmla="val 449"/>
              <a:gd name="f354" fmla="val 435"/>
              <a:gd name="f355" fmla="val 425"/>
              <a:gd name="f356" fmla="val 436"/>
              <a:gd name="f357" fmla="val 440"/>
              <a:gd name="f358" fmla="val 422"/>
              <a:gd name="f359" fmla="val 415"/>
              <a:gd name="f360" fmla="val 400"/>
              <a:gd name="f361" fmla="val 403"/>
              <a:gd name="f362" fmla="val 410"/>
              <a:gd name="f363" fmla="val 412"/>
              <a:gd name="f364" fmla="val 433"/>
              <a:gd name="f365" fmla="val 426"/>
              <a:gd name="f366" fmla="val 418"/>
              <a:gd name="f367" fmla="val 431"/>
              <a:gd name="f368" fmla="val 70"/>
              <a:gd name="f369" fmla="val 73"/>
              <a:gd name="f370" fmla="val 77"/>
              <a:gd name="f371" fmla="val 411"/>
              <a:gd name="f372" fmla="val 76"/>
              <a:gd name="f373" fmla="val 80"/>
              <a:gd name="f374" fmla="val 87"/>
              <a:gd name="f375" fmla="val 409"/>
              <a:gd name="f376" fmla="val 427"/>
              <a:gd name="f377" fmla="val 429"/>
              <a:gd name="f378" fmla="val 446"/>
              <a:gd name="f379" fmla="val 450"/>
              <a:gd name="f380" fmla="val 453"/>
              <a:gd name="f381" fmla="val 458"/>
              <a:gd name="f382" fmla="val 464"/>
              <a:gd name="f383" fmla="val 471"/>
              <a:gd name="f384" fmla="val 457"/>
              <a:gd name="f385" fmla="val 456"/>
              <a:gd name="f386" fmla="val 459"/>
              <a:gd name="f387" fmla="val 452"/>
              <a:gd name="f388" fmla="val 60"/>
              <a:gd name="f389" fmla="val 57"/>
              <a:gd name="f390" fmla="val 62"/>
              <a:gd name="f391" fmla="val 447"/>
              <a:gd name="f392" fmla="val 58"/>
              <a:gd name="f393" fmla="val 437"/>
              <a:gd name="f394" fmla="val 54"/>
              <a:gd name="f395" fmla="val 52"/>
              <a:gd name="f396" fmla="val 43"/>
              <a:gd name="f397" fmla="val 402"/>
              <a:gd name="f398" fmla="val 34"/>
              <a:gd name="f399" fmla="val 40"/>
              <a:gd name="f400" fmla="val 41"/>
              <a:gd name="f401" fmla="val 42"/>
              <a:gd name="f402" fmla="val 45"/>
              <a:gd name="f403" fmla="val 398"/>
              <a:gd name="f404" fmla="val 393"/>
              <a:gd name="f405" fmla="val 392"/>
              <a:gd name="f406" fmla="val 48"/>
              <a:gd name="f407" fmla="val 51"/>
              <a:gd name="f408" fmla="val 53"/>
              <a:gd name="f409" fmla="val 61"/>
              <a:gd name="f410" fmla="val 68"/>
              <a:gd name="f411" fmla="val 64"/>
              <a:gd name="f412" fmla="val 430"/>
              <a:gd name="f413" fmla="val 30"/>
              <a:gd name="f414" fmla="val 32"/>
              <a:gd name="f415" fmla="val 35"/>
              <a:gd name="f416" fmla="val 37"/>
              <a:gd name="f417" fmla="val 38"/>
              <a:gd name="f418" fmla="val 439"/>
              <a:gd name="f419" fmla="val 44"/>
              <a:gd name="f420" fmla="val 47"/>
              <a:gd name="f421" fmla="val 49"/>
              <a:gd name="f422" fmla="val 50"/>
              <a:gd name="f423" fmla="val 462"/>
              <a:gd name="f424" fmla="val 59"/>
              <a:gd name="f425" fmla="val 486"/>
              <a:gd name="f426" fmla="val 56"/>
              <a:gd name="f427" fmla="val 495"/>
              <a:gd name="f428" fmla="val 522"/>
              <a:gd name="f429" fmla="val 46"/>
              <a:gd name="f430" fmla="val 529"/>
              <a:gd name="f431" fmla="val 515"/>
              <a:gd name="f432" fmla="val 500"/>
              <a:gd name="f433" fmla="val 65"/>
              <a:gd name="f434" fmla="val 72"/>
              <a:gd name="f435" fmla="val 484"/>
              <a:gd name="f436" fmla="val 469"/>
              <a:gd name="f437" fmla="val 475"/>
              <a:gd name="f438" fmla="val 482"/>
              <a:gd name="f439" fmla="val 474"/>
              <a:gd name="f440" fmla="val 89"/>
              <a:gd name="f441" fmla="val 465"/>
              <a:gd name="f442" fmla="val 451"/>
              <a:gd name="f443" fmla="val 470"/>
              <a:gd name="f444" fmla="val 468"/>
              <a:gd name="f445" fmla="val 460"/>
              <a:gd name="f446" fmla="val 463"/>
              <a:gd name="f447" fmla="val 476"/>
              <a:gd name="f448" fmla="val 478"/>
              <a:gd name="f449" fmla="val 517"/>
              <a:gd name="f450" fmla="val 525"/>
              <a:gd name="f451" fmla="val 531"/>
              <a:gd name="f452" fmla="val 536"/>
              <a:gd name="f453" fmla="val 537"/>
              <a:gd name="f454" fmla="val 534"/>
              <a:gd name="f455" fmla="val 532"/>
              <a:gd name="f456" fmla="val 524"/>
              <a:gd name="f457" fmla="val 523"/>
              <a:gd name="f458" fmla="val 501"/>
              <a:gd name="f459" fmla="val 540"/>
              <a:gd name="f460" fmla="val 546"/>
              <a:gd name="f461" fmla="val 553"/>
              <a:gd name="f462" fmla="val 563"/>
              <a:gd name="f463" fmla="val 564"/>
              <a:gd name="f464" fmla="val 548"/>
              <a:gd name="f465" fmla="val 541"/>
              <a:gd name="f466" fmla="val 533"/>
              <a:gd name="f467" fmla="val 560"/>
              <a:gd name="f468" fmla="val 574"/>
              <a:gd name="f469" fmla="val 568"/>
              <a:gd name="f470" fmla="val 570"/>
              <a:gd name="f471" fmla="val 573"/>
              <a:gd name="f472" fmla="val 580"/>
              <a:gd name="f473" fmla="val 587"/>
              <a:gd name="f474" fmla="val 594"/>
              <a:gd name="f475" fmla="val 589"/>
              <a:gd name="f476" fmla="val 597"/>
              <a:gd name="f477" fmla="val 605"/>
              <a:gd name="f478" fmla="val 620"/>
              <a:gd name="f479" fmla="val 636"/>
              <a:gd name="f480" fmla="val 648"/>
              <a:gd name="f481" fmla="val 649"/>
              <a:gd name="f482" fmla="val 627"/>
              <a:gd name="f483" fmla="val 623"/>
              <a:gd name="f484" fmla="val 639"/>
              <a:gd name="f485" fmla="val 31"/>
              <a:gd name="f486" fmla="val 643"/>
              <a:gd name="f487" fmla="val 654"/>
              <a:gd name="f488" fmla="val 669"/>
              <a:gd name="f489" fmla="val 25"/>
              <a:gd name="f490" fmla="val 684"/>
              <a:gd name="f491" fmla="val 17"/>
              <a:gd name="f492" fmla="val 677"/>
              <a:gd name="f493" fmla="val 16"/>
              <a:gd name="f494" fmla="val 671"/>
              <a:gd name="f495" fmla="val 665"/>
              <a:gd name="f496" fmla="val 18"/>
              <a:gd name="f497" fmla="val 658"/>
              <a:gd name="f498" fmla="val 11"/>
              <a:gd name="f499" fmla="val 7"/>
              <a:gd name="f500" fmla="val 9"/>
              <a:gd name="f501" fmla="val 8"/>
              <a:gd name="f502" fmla="val 629"/>
              <a:gd name="f503" fmla="val 15"/>
              <a:gd name="f504" fmla="val 628"/>
              <a:gd name="f505" fmla="val 633"/>
              <a:gd name="f506" fmla="val 6"/>
              <a:gd name="f507" fmla="val 637"/>
              <a:gd name="f508" fmla="val 5"/>
              <a:gd name="f509" fmla="val 608"/>
              <a:gd name="f510" fmla="val 603"/>
              <a:gd name="f511" fmla="val 3"/>
              <a:gd name="f512" fmla="val 598"/>
              <a:gd name="f513" fmla="val 593"/>
              <a:gd name="f514" fmla="val 588"/>
              <a:gd name="f515" fmla="val 4"/>
              <a:gd name="f516" fmla="val 584"/>
              <a:gd name="f517" fmla="val 572"/>
              <a:gd name="f518" fmla="val 575"/>
              <a:gd name="f519" fmla="val 10"/>
              <a:gd name="f520" fmla="val 567"/>
              <a:gd name="f521" fmla="val 554"/>
              <a:gd name="f522" fmla="val 539"/>
              <a:gd name="f523" fmla="val 542"/>
              <a:gd name="f524" fmla="val 12"/>
              <a:gd name="f525" fmla="val 14"/>
              <a:gd name="f526" fmla="val 13"/>
              <a:gd name="f527" fmla="val 21"/>
              <a:gd name="f528" fmla="val 23"/>
              <a:gd name="f529" fmla="val 19"/>
              <a:gd name="f530" fmla="val 26"/>
              <a:gd name="f531" fmla="val 29"/>
              <a:gd name="f532" fmla="val 27"/>
              <a:gd name="f533" fmla="val 22"/>
              <a:gd name="f534" fmla="val 28"/>
              <a:gd name="f535" fmla="val 419"/>
              <a:gd name="f536" fmla="val 519"/>
              <a:gd name="f537" fmla="val 527"/>
              <a:gd name="f538" fmla="val 492"/>
              <a:gd name="f539" fmla="val 335"/>
              <a:gd name="f540" fmla="val 479"/>
              <a:gd name="f541" fmla="val 343"/>
              <a:gd name="f542" fmla="val 481"/>
              <a:gd name="f543" fmla="val 296"/>
              <a:gd name="f544" fmla="val 461"/>
              <a:gd name="f545" fmla="val 334"/>
              <a:gd name="f546" fmla="val 483"/>
              <a:gd name="f547" fmla="val 331"/>
              <a:gd name="f548" fmla="val 635"/>
              <a:gd name="f549" fmla="val 640"/>
              <a:gd name="f550" fmla="val 647"/>
              <a:gd name="f551" fmla="val 655"/>
              <a:gd name="f552" fmla="val 656"/>
              <a:gd name="f553" fmla="val 657"/>
              <a:gd name="f554" fmla="val 664"/>
              <a:gd name="f555" fmla="val 676"/>
              <a:gd name="f556" fmla="val 680"/>
              <a:gd name="f557" fmla="val 672"/>
              <a:gd name="f558" fmla="val 666"/>
              <a:gd name="f559" fmla="val 660"/>
              <a:gd name="f560" fmla="val 659"/>
              <a:gd name="f561" fmla="val 278"/>
              <a:gd name="f562" fmla="val 644"/>
              <a:gd name="f563" fmla="val 634"/>
              <a:gd name="f564" fmla="val 624"/>
              <a:gd name="f565" fmla="val 262"/>
              <a:gd name="f566" fmla="val 617"/>
              <a:gd name="f567" fmla="val 618"/>
              <a:gd name="f568" fmla="val 631"/>
              <a:gd name="f569" fmla="val 619"/>
              <a:gd name="f570" fmla="val 622"/>
              <a:gd name="f571" fmla="val 614"/>
              <a:gd name="f572" fmla="val 611"/>
              <a:gd name="f573" fmla="val 615"/>
              <a:gd name="f574" fmla="val 607"/>
              <a:gd name="f575" fmla="val 602"/>
              <a:gd name="f576" fmla="val 596"/>
              <a:gd name="f577" fmla="val 586"/>
              <a:gd name="f578" fmla="val 583"/>
              <a:gd name="f579" fmla="val 579"/>
              <a:gd name="f580" fmla="val 591"/>
              <a:gd name="f581" fmla="val 590"/>
              <a:gd name="f582" fmla="val 555"/>
              <a:gd name="f583" fmla="val 557"/>
              <a:gd name="f584" fmla="val 558"/>
              <a:gd name="f585" fmla="val 543"/>
              <a:gd name="f586" fmla="val 535"/>
              <a:gd name="f587" fmla="val 530"/>
              <a:gd name="f588" fmla="val 477"/>
              <a:gd name="f589" fmla="val 497"/>
              <a:gd name="f590" fmla="val 241"/>
              <a:gd name="f591" fmla="val 526"/>
              <a:gd name="f592" fmla="val 545"/>
              <a:gd name="f593" fmla="val 562"/>
              <a:gd name="f594" fmla="val 566"/>
              <a:gd name="f595" fmla="val 578"/>
              <a:gd name="f596" fmla="val 281"/>
              <a:gd name="f597" fmla="val 592"/>
              <a:gd name="f598" fmla="val 609"/>
              <a:gd name="f599" fmla="val 595"/>
              <a:gd name="f600" fmla="val 287"/>
              <a:gd name="f601" fmla="val 561"/>
              <a:gd name="f602" fmla="val 569"/>
              <a:gd name="f603" fmla="val 571"/>
              <a:gd name="f604" fmla="val 550"/>
              <a:gd name="f605" fmla="val 552"/>
              <a:gd name="f606" fmla="val 559"/>
              <a:gd name="f607" fmla="val 315"/>
              <a:gd name="f608" fmla="val 316"/>
              <a:gd name="f609" fmla="val 612"/>
              <a:gd name="f610" fmla="val 606"/>
              <a:gd name="f611" fmla="val 625"/>
              <a:gd name="f612" fmla="val 632"/>
              <a:gd name="f613" fmla="val 642"/>
              <a:gd name="f614" fmla="val 653"/>
              <a:gd name="f615" fmla="val 616"/>
              <a:gd name="f616" fmla="val 621"/>
              <a:gd name="f617" fmla="val 626"/>
              <a:gd name="f618" fmla="val 630"/>
              <a:gd name="f619" fmla="val 556"/>
              <a:gd name="f620" fmla="val 547"/>
              <a:gd name="f621" fmla="val 650"/>
              <a:gd name="f622" fmla="val 673"/>
              <a:gd name="f623" fmla="val 744"/>
              <a:gd name="f624" fmla="val 743"/>
              <a:gd name="f625" fmla="val 740"/>
              <a:gd name="f626" fmla="val 747"/>
              <a:gd name="f627" fmla="val 737"/>
              <a:gd name="f628" fmla="val 738"/>
              <a:gd name="f629" fmla="val 741"/>
              <a:gd name="f630" fmla="val 734"/>
              <a:gd name="f631" fmla="val 727"/>
              <a:gd name="f632" fmla="val 726"/>
              <a:gd name="f633" fmla="val 721"/>
              <a:gd name="f634" fmla="val 723"/>
              <a:gd name="f635" fmla="val 724"/>
              <a:gd name="f636" fmla="val 717"/>
              <a:gd name="f637" fmla="val 716"/>
              <a:gd name="f638" fmla="val 713"/>
              <a:gd name="f639" fmla="val 719"/>
              <a:gd name="f640" fmla="val 715"/>
              <a:gd name="f641" fmla="val 705"/>
              <a:gd name="f642" fmla="val 702"/>
              <a:gd name="f643" fmla="val 698"/>
              <a:gd name="f644" fmla="val 694"/>
              <a:gd name="f645" fmla="val 697"/>
              <a:gd name="f646" fmla="val 700"/>
              <a:gd name="f647" fmla="val 690"/>
              <a:gd name="f648" fmla="val 703"/>
              <a:gd name="f649" fmla="val 707"/>
              <a:gd name="f650" fmla="val 712"/>
              <a:gd name="f651" fmla="val 516"/>
              <a:gd name="f652" fmla="val 731"/>
              <a:gd name="f653" fmla="val 725"/>
              <a:gd name="f654" fmla="val 729"/>
              <a:gd name="f655" fmla="val 732"/>
              <a:gd name="f656" fmla="val 735"/>
              <a:gd name="f657" fmla="val 739"/>
              <a:gd name="f658" fmla="val 736"/>
              <a:gd name="f659" fmla="val 528"/>
              <a:gd name="f660" fmla="val 746"/>
              <a:gd name="f661" fmla="val 748"/>
              <a:gd name="f662" fmla="val 685"/>
              <a:gd name="f663" fmla="val 682"/>
              <a:gd name="f664" fmla="val 679"/>
              <a:gd name="f665" fmla="val 678"/>
              <a:gd name="f666" fmla="val 674"/>
              <a:gd name="f667" fmla="val 538"/>
              <a:gd name="f668" fmla="val 668"/>
              <a:gd name="f669" fmla="val 646"/>
              <a:gd name="f670" fmla="val 645"/>
              <a:gd name="f671" fmla="val 641"/>
              <a:gd name="f672" fmla="val 613"/>
              <a:gd name="f673" fmla="val 601"/>
              <a:gd name="f674" fmla="val 604"/>
              <a:gd name="f675" fmla="val 683"/>
              <a:gd name="f676" fmla="val 688"/>
              <a:gd name="f677" fmla="val 696"/>
              <a:gd name="f678" fmla="val 701"/>
              <a:gd name="f679" fmla="val 704"/>
              <a:gd name="f680" fmla="val 710"/>
              <a:gd name="f681" fmla="val 722"/>
              <a:gd name="f682" fmla="val 718"/>
              <a:gd name="f683" fmla="val 467"/>
              <a:gd name="f684" fmla="val 714"/>
              <a:gd name="f685" fmla="val 455"/>
              <a:gd name="f686" fmla="val 448"/>
              <a:gd name="f687" fmla="val 692"/>
              <a:gd name="f688" fmla="val 686"/>
              <a:gd name="f689" fmla="val 691"/>
              <a:gd name="f690" fmla="val 693"/>
              <a:gd name="f691" fmla="val 695"/>
              <a:gd name="f692" fmla="val 699"/>
              <a:gd name="f693" fmla="val 708"/>
              <a:gd name="f694" fmla="val 706"/>
              <a:gd name="f695" fmla="val 421"/>
              <a:gd name="f696" fmla="val 667"/>
              <a:gd name="f697" fmla="val 662"/>
              <a:gd name="f698" fmla="val 416"/>
              <a:gd name="f699" fmla="val 675"/>
              <a:gd name="f700" fmla="val 670"/>
              <a:gd name="f701" fmla="val 399"/>
              <a:gd name="f702" fmla="val 396"/>
              <a:gd name="f703" fmla="val 386"/>
              <a:gd name="f704" fmla="val 380"/>
              <a:gd name="f705" fmla="val 383"/>
              <a:gd name="f706" fmla="val 638"/>
              <a:gd name="f707" fmla="val 377"/>
              <a:gd name="f708" fmla="val 600"/>
              <a:gd name="f709" fmla="val 358"/>
              <a:gd name="f710" fmla="val 582"/>
              <a:gd name="f711" fmla="val 349"/>
              <a:gd name="f712" fmla="val 576"/>
              <a:gd name="f713" fmla="val 384"/>
              <a:gd name="f714" fmla="val 423"/>
              <a:gd name="f715" fmla="val 544"/>
              <a:gd name="f716" fmla="val 432"/>
              <a:gd name="f717" fmla="val 442"/>
              <a:gd name="f718" fmla="val 407"/>
              <a:gd name="f719" fmla="val 413"/>
              <a:gd name="f720" fmla="val 293"/>
              <a:gd name="f721" fmla="val 55"/>
              <a:gd name="f722" fmla="val 24"/>
              <a:gd name="f723" fmla="val 33"/>
              <a:gd name="f724" fmla="val 565"/>
              <a:gd name="f725" fmla="val 551"/>
              <a:gd name="f726" fmla="val 549"/>
              <a:gd name="f727" fmla="val 599"/>
              <a:gd name="f728" fmla="val 652"/>
              <a:gd name="f729" fmla="val 651"/>
              <a:gd name="f730" fmla="val 687"/>
              <a:gd name="f731" fmla="*/ f2 1 750"/>
              <a:gd name="f732" fmla="*/ f3 1 577"/>
              <a:gd name="f733" fmla="val f4"/>
              <a:gd name="f734" fmla="val f5"/>
              <a:gd name="f735" fmla="val f6"/>
              <a:gd name="f736" fmla="+- f735 0 f733"/>
              <a:gd name="f737" fmla="+- f734 0 f733"/>
              <a:gd name="f738" fmla="*/ f737 1 750"/>
              <a:gd name="f739" fmla="*/ f736 1 577"/>
              <a:gd name="f740" fmla="*/ f733 1 f738"/>
              <a:gd name="f741" fmla="*/ f734 1 f738"/>
              <a:gd name="f742" fmla="*/ f733 1 f739"/>
              <a:gd name="f743" fmla="*/ f735 1 f739"/>
              <a:gd name="f744" fmla="*/ f740 f731 1"/>
              <a:gd name="f745" fmla="*/ f741 f731 1"/>
              <a:gd name="f746" fmla="*/ f743 f732 1"/>
              <a:gd name="f747" fmla="*/ f742 f7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44" t="f747" r="f745" b="f746"/>
            <a:pathLst>
              <a:path w="750" h="577">
                <a:moveTo>
                  <a:pt x="f7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0"/>
                  <a:pt x="f22" y="f20"/>
                  <a:pt x="f23" y="f24"/>
                </a:cubicBezTo>
                <a:cubicBezTo>
                  <a:pt x="f25" y="f26"/>
                  <a:pt x="f27" y="f26"/>
                  <a:pt x="f28" y="f29"/>
                </a:cubicBezTo>
                <a:cubicBezTo>
                  <a:pt x="f30" y="f31"/>
                  <a:pt x="f27" y="f31"/>
                  <a:pt x="f27" y="f20"/>
                </a:cubicBezTo>
                <a:cubicBezTo>
                  <a:pt x="f27" y="f32"/>
                  <a:pt x="f33" y="f34"/>
                  <a:pt x="f35" y="f32"/>
                </a:cubicBezTo>
                <a:cubicBezTo>
                  <a:pt x="f23" y="f32"/>
                  <a:pt x="f36" y="f37"/>
                  <a:pt x="f22" y="f37"/>
                </a:cubicBezTo>
                <a:cubicBezTo>
                  <a:pt x="f38" y="f37"/>
                  <a:pt x="f39" y="f14"/>
                  <a:pt x="f40" y="f14"/>
                </a:cubicBezTo>
                <a:cubicBezTo>
                  <a:pt x="f41" y="f14"/>
                  <a:pt x="f42" y="f43"/>
                  <a:pt x="f17" y="f8"/>
                </a:cubicBezTo>
                <a:cubicBezTo>
                  <a:pt x="f44" y="f45"/>
                  <a:pt x="f46" y="f8"/>
                  <a:pt x="f46" y="f45"/>
                </a:cubicBezTo>
                <a:cubicBezTo>
                  <a:pt x="f46" y="f47"/>
                  <a:pt x="f13" y="f48"/>
                  <a:pt x="f11" y="f49"/>
                </a:cubicBezTo>
                <a:cubicBezTo>
                  <a:pt x="f50" y="f51"/>
                  <a:pt x="f7" y="f51"/>
                  <a:pt x="f52" y="f49"/>
                </a:cubicBezTo>
                <a:cubicBezTo>
                  <a:pt x="f52" y="f53"/>
                  <a:pt x="f54" y="f47"/>
                  <a:pt x="f54" y="f55"/>
                </a:cubicBezTo>
                <a:cubicBezTo>
                  <a:pt x="f56" y="f57"/>
                  <a:pt x="f58" y="f55"/>
                  <a:pt x="f7" y="f8"/>
                </a:cubicBezTo>
                <a:close/>
                <a:moveTo>
                  <a:pt x="f59" y="f60"/>
                </a:moveTo>
                <a:cubicBezTo>
                  <a:pt x="f7" y="f61"/>
                  <a:pt x="f62" y="f63"/>
                  <a:pt x="f54" y="f63"/>
                </a:cubicBezTo>
                <a:cubicBezTo>
                  <a:pt x="f64" y="f63"/>
                  <a:pt x="f56" y="f65"/>
                  <a:pt x="f66" y="f65"/>
                </a:cubicBezTo>
                <a:cubicBezTo>
                  <a:pt x="f67" y="f65"/>
                  <a:pt x="f68" y="f69"/>
                  <a:pt x="f70" y="f69"/>
                </a:cubicBezTo>
                <a:cubicBezTo>
                  <a:pt x="f71" y="f69"/>
                  <a:pt x="f72" y="f73"/>
                  <a:pt x="f72" y="f61"/>
                </a:cubicBezTo>
                <a:cubicBezTo>
                  <a:pt x="f72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2" y="f85"/>
                  <a:pt x="f86" y="f87"/>
                  <a:pt x="f69" y="f77"/>
                </a:cubicBezTo>
                <a:cubicBezTo>
                  <a:pt x="f88" y="f89"/>
                  <a:pt x="f90" y="f91"/>
                  <a:pt x="f92" y="f93"/>
                </a:cubicBezTo>
                <a:cubicBezTo>
                  <a:pt x="f94" y="f95"/>
                  <a:pt x="f96" y="f97"/>
                  <a:pt x="f98" y="f71"/>
                </a:cubicBezTo>
                <a:cubicBezTo>
                  <a:pt x="f81" y="f99"/>
                  <a:pt x="f79" y="f97"/>
                  <a:pt x="f81" y="f100"/>
                </a:cubicBezTo>
                <a:cubicBezTo>
                  <a:pt x="f1" y="f71"/>
                  <a:pt x="f95" y="f70"/>
                  <a:pt x="f70" y="f101"/>
                </a:cubicBezTo>
                <a:cubicBezTo>
                  <a:pt x="f102" y="f68"/>
                  <a:pt x="f103" y="f95"/>
                  <a:pt x="f104" y="f95"/>
                </a:cubicBezTo>
                <a:cubicBezTo>
                  <a:pt x="f105" y="f95"/>
                  <a:pt x="f104" y="f93"/>
                  <a:pt x="f9" y="f106"/>
                </a:cubicBezTo>
                <a:cubicBezTo>
                  <a:pt x="f7" y="f1"/>
                  <a:pt x="f105" y="f79"/>
                  <a:pt x="f11" y="f83"/>
                </a:cubicBezTo>
                <a:cubicBezTo>
                  <a:pt x="f104" y="f107"/>
                  <a:pt x="f105" y="f82"/>
                  <a:pt x="f17" y="f78"/>
                </a:cubicBezTo>
                <a:cubicBezTo>
                  <a:pt x="f40" y="f108"/>
                  <a:pt x="f46" y="f108"/>
                  <a:pt x="f59" y="f60"/>
                </a:cubicBezTo>
                <a:close/>
                <a:moveTo>
                  <a:pt x="f109" y="f110"/>
                </a:moveTo>
                <a:cubicBezTo>
                  <a:pt x="f111" y="f112"/>
                  <a:pt x="f113" y="f114"/>
                  <a:pt x="f113" y="f110"/>
                </a:cubicBezTo>
                <a:cubicBezTo>
                  <a:pt x="f115" y="f116"/>
                  <a:pt x="f111" y="f117"/>
                  <a:pt x="f118" y="f119"/>
                </a:cubicBezTo>
                <a:cubicBezTo>
                  <a:pt x="f120" y="f121"/>
                  <a:pt x="f122" y="f123"/>
                  <a:pt x="f124" y="f125"/>
                </a:cubicBezTo>
                <a:cubicBezTo>
                  <a:pt x="f126" y="f69"/>
                  <a:pt x="f127" y="f86"/>
                  <a:pt x="f128" y="f129"/>
                </a:cubicBezTo>
                <a:cubicBezTo>
                  <a:pt x="f130" y="f131"/>
                  <a:pt x="f132" y="f84"/>
                  <a:pt x="f126" y="f107"/>
                </a:cubicBezTo>
                <a:cubicBezTo>
                  <a:pt x="f133" y="f134"/>
                  <a:pt x="f135" y="f89"/>
                  <a:pt x="f136" y="f75"/>
                </a:cubicBezTo>
                <a:cubicBezTo>
                  <a:pt x="f137" y="f72"/>
                  <a:pt x="f138" y="f89"/>
                  <a:pt x="f139" y="f77"/>
                </a:cubicBezTo>
                <a:cubicBezTo>
                  <a:pt x="f140" y="f81"/>
                  <a:pt x="f137" y="f98"/>
                  <a:pt x="f137" y="f107"/>
                </a:cubicBezTo>
                <a:cubicBezTo>
                  <a:pt x="f137" y="f84"/>
                  <a:pt x="f141" y="f87"/>
                  <a:pt x="f138" y="f134"/>
                </a:cubicBezTo>
                <a:cubicBezTo>
                  <a:pt x="f142" y="f98"/>
                  <a:pt x="f143" y="f77"/>
                  <a:pt x="f144" y="f134"/>
                </a:cubicBezTo>
                <a:cubicBezTo>
                  <a:pt x="f145" y="f107"/>
                  <a:pt x="f146" y="f147"/>
                  <a:pt x="f148" y="f108"/>
                </a:cubicBezTo>
                <a:cubicBezTo>
                  <a:pt x="f149" y="f61"/>
                  <a:pt x="f146" y="f61"/>
                  <a:pt x="f144" y="f150"/>
                </a:cubicBezTo>
                <a:cubicBezTo>
                  <a:pt x="f145" y="f90"/>
                  <a:pt x="f145" y="f78"/>
                  <a:pt x="f151" y="f152"/>
                </a:cubicBezTo>
                <a:cubicBezTo>
                  <a:pt x="f153" y="f85"/>
                  <a:pt x="f154" y="f79"/>
                  <a:pt x="f155" y="f107"/>
                </a:cubicBezTo>
                <a:cubicBezTo>
                  <a:pt x="f156" y="f84"/>
                  <a:pt x="f157" y="f84"/>
                  <a:pt x="f158" y="f159"/>
                </a:cubicBezTo>
                <a:cubicBezTo>
                  <a:pt x="f160" y="f76"/>
                  <a:pt x="f154" y="f82"/>
                  <a:pt x="f161" y="f159"/>
                </a:cubicBezTo>
                <a:cubicBezTo>
                  <a:pt x="f162" y="f76"/>
                  <a:pt x="f162" y="f94"/>
                  <a:pt x="f163" y="f152"/>
                </a:cubicBezTo>
                <a:cubicBezTo>
                  <a:pt x="f164" y="f84"/>
                  <a:pt x="f165" y="f83"/>
                  <a:pt x="f166" y="f107"/>
                </a:cubicBezTo>
                <a:cubicBezTo>
                  <a:pt x="f117" y="f107"/>
                  <a:pt x="f167" y="f152"/>
                  <a:pt x="f168" y="f159"/>
                </a:cubicBezTo>
                <a:cubicBezTo>
                  <a:pt x="f117" y="f94"/>
                  <a:pt x="f88" y="f152"/>
                  <a:pt x="f123" y="f82"/>
                </a:cubicBezTo>
                <a:cubicBezTo>
                  <a:pt x="f116" y="f84"/>
                  <a:pt x="f117" y="f83"/>
                  <a:pt x="f119" y="f169"/>
                </a:cubicBezTo>
                <a:cubicBezTo>
                  <a:pt x="f170" y="f171"/>
                  <a:pt x="f172" y="f134"/>
                  <a:pt x="f92" y="f107"/>
                </a:cubicBezTo>
                <a:cubicBezTo>
                  <a:pt x="f96" y="f96"/>
                  <a:pt x="f83" y="f94"/>
                  <a:pt x="f173" y="f94"/>
                </a:cubicBezTo>
                <a:cubicBezTo>
                  <a:pt x="f85" y="f94"/>
                  <a:pt x="f85" y="f78"/>
                  <a:pt x="f98" y="f131"/>
                </a:cubicBezTo>
                <a:cubicBezTo>
                  <a:pt x="f81" y="f129"/>
                  <a:pt x="f98" y="f90"/>
                  <a:pt x="f85" y="f90"/>
                </a:cubicBezTo>
                <a:cubicBezTo>
                  <a:pt x="f152" y="f90"/>
                  <a:pt x="f84" y="f73"/>
                  <a:pt x="f82" y="f69"/>
                </a:cubicBezTo>
                <a:cubicBezTo>
                  <a:pt x="f159" y="f172"/>
                  <a:pt x="f150" y="f150"/>
                  <a:pt x="f73" y="f174"/>
                </a:cubicBezTo>
                <a:cubicBezTo>
                  <a:pt x="f88" y="f69"/>
                  <a:pt x="f84" y="f65"/>
                  <a:pt x="f84" y="f63"/>
                </a:cubicBezTo>
                <a:cubicBezTo>
                  <a:pt x="f84" y="f119"/>
                  <a:pt x="f108" y="f175"/>
                  <a:pt x="f65" y="f119"/>
                </a:cubicBezTo>
                <a:cubicBezTo>
                  <a:pt x="f176" y="f123"/>
                  <a:pt x="f177" y="f175"/>
                  <a:pt x="f177" y="f168"/>
                </a:cubicBezTo>
                <a:cubicBezTo>
                  <a:pt x="f177" y="f167"/>
                  <a:pt x="f167" y="f116"/>
                  <a:pt x="f170" y="f116"/>
                </a:cubicBezTo>
                <a:cubicBezTo>
                  <a:pt x="f69" y="f116"/>
                  <a:pt x="f80" y="f112"/>
                  <a:pt x="f80" y="f110"/>
                </a:cubicBezTo>
                <a:cubicBezTo>
                  <a:pt x="f78" y="f178"/>
                  <a:pt x="f76" y="f178"/>
                  <a:pt x="f90" y="f179"/>
                </a:cubicBezTo>
                <a:cubicBezTo>
                  <a:pt x="f63" y="f163"/>
                  <a:pt x="f168" y="f114"/>
                  <a:pt x="f180" y="f163"/>
                </a:cubicBezTo>
                <a:cubicBezTo>
                  <a:pt x="f180" y="f155"/>
                  <a:pt x="f181" y="f154"/>
                  <a:pt x="f162" y="f182"/>
                </a:cubicBezTo>
                <a:cubicBezTo>
                  <a:pt x="f158" y="f182"/>
                  <a:pt x="f183" y="f184"/>
                  <a:pt x="f185" y="f184"/>
                </a:cubicBezTo>
                <a:cubicBezTo>
                  <a:pt x="f143" y="f161"/>
                  <a:pt x="f148" y="f164"/>
                  <a:pt x="f149" y="f186"/>
                </a:cubicBezTo>
                <a:cubicBezTo>
                  <a:pt x="f140" y="f114"/>
                  <a:pt x="f187" y="f179"/>
                  <a:pt x="f188" y="f186"/>
                </a:cubicBezTo>
                <a:cubicBezTo>
                  <a:pt x="f188" y="f163"/>
                  <a:pt x="f189" y="f162"/>
                  <a:pt x="f126" y="f164"/>
                </a:cubicBezTo>
                <a:cubicBezTo>
                  <a:pt x="f190" y="f155"/>
                  <a:pt x="f191" y="f192"/>
                  <a:pt x="f193" y="f164"/>
                </a:cubicBezTo>
                <a:cubicBezTo>
                  <a:pt x="f194" y="f195"/>
                  <a:pt x="f196" y="f197"/>
                  <a:pt x="f191" y="f165"/>
                </a:cubicBezTo>
                <a:cubicBezTo>
                  <a:pt x="f198" y="f195"/>
                  <a:pt x="f120" y="f179"/>
                  <a:pt x="f199" y="f165"/>
                </a:cubicBezTo>
                <a:cubicBezTo>
                  <a:pt x="f122" y="f200"/>
                  <a:pt x="f191" y="f178"/>
                  <a:pt x="f109" y="f110"/>
                </a:cubicBezTo>
                <a:close/>
                <a:moveTo>
                  <a:pt x="f169" y="f7"/>
                </a:moveTo>
                <a:cubicBezTo>
                  <a:pt x="f85" y="f62"/>
                  <a:pt x="f94" y="f201"/>
                  <a:pt x="f159" y="f202"/>
                </a:cubicBezTo>
                <a:cubicBezTo>
                  <a:pt x="f159" y="f105"/>
                  <a:pt x="f77" y="f7"/>
                  <a:pt x="f169" y="f7"/>
                </a:cubicBezTo>
                <a:close/>
                <a:moveTo>
                  <a:pt x="f203" y="f13"/>
                </a:moveTo>
                <a:cubicBezTo>
                  <a:pt x="f204" y="f11"/>
                  <a:pt x="f203" y="f50"/>
                  <a:pt x="f204" y="f201"/>
                </a:cubicBezTo>
                <a:cubicBezTo>
                  <a:pt x="f205" y="f104"/>
                  <a:pt x="f206" y="f104"/>
                  <a:pt x="f67" y="f104"/>
                </a:cubicBezTo>
                <a:cubicBezTo>
                  <a:pt x="f97" y="f201"/>
                  <a:pt x="f95" y="f11"/>
                  <a:pt x="f207" y="f15"/>
                </a:cubicBezTo>
                <a:cubicBezTo>
                  <a:pt x="f208" y="f46"/>
                  <a:pt x="f71" y="f50"/>
                  <a:pt x="f106" y="f50"/>
                </a:cubicBezTo>
                <a:cubicBezTo>
                  <a:pt x="f89" y="f50"/>
                  <a:pt x="f1" y="f46"/>
                  <a:pt x="f81" y="f13"/>
                </a:cubicBezTo>
                <a:cubicBezTo>
                  <a:pt x="f79" y="f202"/>
                  <a:pt x="f98" y="f15"/>
                  <a:pt x="f83" y="f209"/>
                </a:cubicBezTo>
                <a:cubicBezTo>
                  <a:pt x="f83" y="f17"/>
                  <a:pt x="f83" y="f210"/>
                  <a:pt x="f96" y="f40"/>
                </a:cubicBezTo>
                <a:cubicBezTo>
                  <a:pt x="f159" y="f21"/>
                  <a:pt x="f96" y="f42"/>
                  <a:pt x="f152" y="f209"/>
                </a:cubicBezTo>
                <a:cubicBezTo>
                  <a:pt x="f94" y="f13"/>
                  <a:pt x="f74" y="f209"/>
                  <a:pt x="f74" y="f44"/>
                </a:cubicBezTo>
                <a:cubicBezTo>
                  <a:pt x="f74" y="f41"/>
                  <a:pt x="f150" y="f17"/>
                  <a:pt x="f150" y="f19"/>
                </a:cubicBezTo>
                <a:cubicBezTo>
                  <a:pt x="f61" y="f40"/>
                  <a:pt x="f86" y="f21"/>
                  <a:pt x="f150" y="f211"/>
                </a:cubicBezTo>
                <a:cubicBezTo>
                  <a:pt x="f129" y="f36"/>
                  <a:pt x="f174" y="f212"/>
                  <a:pt x="f69" y="f213"/>
                </a:cubicBezTo>
                <a:cubicBezTo>
                  <a:pt x="f65" y="f35"/>
                  <a:pt x="f86" y="f23"/>
                  <a:pt x="f129" y="f25"/>
                </a:cubicBezTo>
                <a:cubicBezTo>
                  <a:pt x="f92" y="f214"/>
                  <a:pt x="f74" y="f35"/>
                  <a:pt x="f74" y="f23"/>
                </a:cubicBezTo>
                <a:cubicBezTo>
                  <a:pt x="f74" y="f36"/>
                  <a:pt x="f215" y="f213"/>
                  <a:pt x="f84" y="f216"/>
                </a:cubicBezTo>
                <a:cubicBezTo>
                  <a:pt x="f83" y="f35"/>
                  <a:pt x="f81" y="f22"/>
                  <a:pt x="f75" y="f39"/>
                </a:cubicBezTo>
                <a:cubicBezTo>
                  <a:pt x="f208" y="f210"/>
                  <a:pt x="f71" y="f44"/>
                  <a:pt x="f70" y="f44"/>
                </a:cubicBezTo>
                <a:cubicBezTo>
                  <a:pt x="f205" y="f17"/>
                  <a:pt x="f54" y="f15"/>
                  <a:pt x="f203" y="f13"/>
                </a:cubicBezTo>
                <a:close/>
                <a:moveTo>
                  <a:pt x="f86" y="f105"/>
                </a:moveTo>
                <a:cubicBezTo>
                  <a:pt x="f108" y="f105"/>
                  <a:pt x="f60" y="f104"/>
                  <a:pt x="f174" y="f104"/>
                </a:cubicBezTo>
                <a:cubicBezTo>
                  <a:pt x="f217" y="f104"/>
                  <a:pt x="f63" y="f201"/>
                  <a:pt x="f86" y="f201"/>
                </a:cubicBezTo>
                <a:cubicBezTo>
                  <a:pt x="f74" y="f201"/>
                  <a:pt x="f78" y="f58"/>
                  <a:pt x="f108" y="f62"/>
                </a:cubicBezTo>
                <a:cubicBezTo>
                  <a:pt x="f86" y="f218"/>
                  <a:pt x="f217" y="f218"/>
                  <a:pt x="f73" y="f62"/>
                </a:cubicBezTo>
                <a:cubicBezTo>
                  <a:pt x="f150" y="f58"/>
                  <a:pt x="f94" y="f219"/>
                  <a:pt x="f80" y="f54"/>
                </a:cubicBezTo>
                <a:cubicBezTo>
                  <a:pt x="f78" y="f203"/>
                  <a:pt x="f92" y="f203"/>
                  <a:pt x="f150" y="f64"/>
                </a:cubicBezTo>
                <a:cubicBezTo>
                  <a:pt x="f69" y="f204"/>
                  <a:pt x="f88" y="f66"/>
                  <a:pt x="f220" y="f203"/>
                </a:cubicBezTo>
                <a:cubicBezTo>
                  <a:pt x="f123" y="f219"/>
                  <a:pt x="f180" y="f218"/>
                  <a:pt x="f175" y="f54"/>
                </a:cubicBezTo>
                <a:cubicBezTo>
                  <a:pt x="f176" y="f204"/>
                  <a:pt x="f221" y="f56"/>
                  <a:pt x="f165" y="f56"/>
                </a:cubicBezTo>
                <a:cubicBezTo>
                  <a:pt x="f156" y="f54"/>
                  <a:pt x="f114" y="f222"/>
                  <a:pt x="f116" y="f222"/>
                </a:cubicBezTo>
                <a:cubicBezTo>
                  <a:pt x="f220" y="f205"/>
                  <a:pt x="f170" y="f102"/>
                  <a:pt x="f116" y="f97"/>
                </a:cubicBezTo>
                <a:cubicBezTo>
                  <a:pt x="f197" y="f100"/>
                  <a:pt x="f182" y="f68"/>
                  <a:pt x="f158" y="f66"/>
                </a:cubicBezTo>
                <a:cubicBezTo>
                  <a:pt x="f223" y="f203"/>
                  <a:pt x="f153" y="f205"/>
                  <a:pt x="f185" y="f204"/>
                </a:cubicBezTo>
                <a:cubicBezTo>
                  <a:pt x="f144" y="f203"/>
                  <a:pt x="f149" y="f66"/>
                  <a:pt x="f188" y="f224"/>
                </a:cubicBezTo>
                <a:cubicBezTo>
                  <a:pt x="f225" y="f64"/>
                  <a:pt x="f130" y="f59"/>
                  <a:pt x="f226" y="f202"/>
                </a:cubicBezTo>
                <a:cubicBezTo>
                  <a:pt x="f141" y="f13"/>
                  <a:pt x="f141" y="f201"/>
                  <a:pt x="f149" y="f201"/>
                </a:cubicBezTo>
                <a:cubicBezTo>
                  <a:pt x="f227" y="f50"/>
                  <a:pt x="f143" y="f11"/>
                  <a:pt x="f228" y="f46"/>
                </a:cubicBezTo>
                <a:cubicBezTo>
                  <a:pt x="f229" y="f44"/>
                  <a:pt x="f145" y="f40"/>
                  <a:pt x="f230" y="f210"/>
                </a:cubicBezTo>
                <a:cubicBezTo>
                  <a:pt x="f223" y="f210"/>
                  <a:pt x="f156" y="f46"/>
                  <a:pt x="f158" y="f105"/>
                </a:cubicBezTo>
                <a:cubicBezTo>
                  <a:pt x="f183" y="f15"/>
                  <a:pt x="f223" y="f202"/>
                  <a:pt x="f158" y="f104"/>
                </a:cubicBezTo>
                <a:cubicBezTo>
                  <a:pt x="f231" y="f201"/>
                  <a:pt x="f232" y="f103"/>
                  <a:pt x="f153" y="f7"/>
                </a:cubicBezTo>
                <a:cubicBezTo>
                  <a:pt x="f233" y="f58"/>
                  <a:pt x="f163" y="f7"/>
                  <a:pt x="f162" y="f50"/>
                </a:cubicBezTo>
                <a:cubicBezTo>
                  <a:pt x="f162" y="f104"/>
                  <a:pt x="f112" y="f209"/>
                  <a:pt x="f180" y="f46"/>
                </a:cubicBezTo>
                <a:cubicBezTo>
                  <a:pt x="f170" y="f15"/>
                  <a:pt x="f119" y="f17"/>
                  <a:pt x="f63" y="f17"/>
                </a:cubicBezTo>
                <a:cubicBezTo>
                  <a:pt x="f69" y="f42"/>
                  <a:pt x="f65" y="f46"/>
                  <a:pt x="f86" y="f105"/>
                </a:cubicBezTo>
                <a:close/>
                <a:moveTo>
                  <a:pt x="f168" y="f234"/>
                </a:moveTo>
                <a:cubicBezTo>
                  <a:pt x="f167" y="f235"/>
                  <a:pt x="f217" y="f236"/>
                  <a:pt x="f125" y="f237"/>
                </a:cubicBezTo>
                <a:cubicBezTo>
                  <a:pt x="f220" y="f214"/>
                  <a:pt x="f117" y="f33"/>
                  <a:pt x="f168" y="f234"/>
                </a:cubicBezTo>
                <a:close/>
                <a:moveTo>
                  <a:pt x="f158" y="f237"/>
                </a:moveTo>
                <a:cubicBezTo>
                  <a:pt x="f233" y="f30"/>
                  <a:pt x="f238" y="f239"/>
                  <a:pt x="f154" y="f235"/>
                </a:cubicBezTo>
                <a:cubicBezTo>
                  <a:pt x="f162" y="f236"/>
                  <a:pt x="f181" y="f236"/>
                  <a:pt x="f181" y="f214"/>
                </a:cubicBezTo>
                <a:cubicBezTo>
                  <a:pt x="f181" y="f35"/>
                  <a:pt x="f110" y="f23"/>
                  <a:pt x="f186" y="f213"/>
                </a:cubicBezTo>
                <a:cubicBezTo>
                  <a:pt x="f156" y="f36"/>
                  <a:pt x="f240" y="f214"/>
                  <a:pt x="f231" y="f214"/>
                </a:cubicBezTo>
                <a:cubicBezTo>
                  <a:pt x="f156" y="f214"/>
                  <a:pt x="f154" y="f28"/>
                  <a:pt x="f158" y="f237"/>
                </a:cubicBezTo>
                <a:close/>
                <a:moveTo>
                  <a:pt x="f165" y="f241"/>
                </a:moveTo>
                <a:cubicBezTo>
                  <a:pt x="f186" y="f242"/>
                  <a:pt x="f164" y="f243"/>
                  <a:pt x="f192" y="f244"/>
                </a:cubicBezTo>
                <a:cubicBezTo>
                  <a:pt x="f155" y="f242"/>
                  <a:pt x="f183" y="f239"/>
                  <a:pt x="f183" y="f243"/>
                </a:cubicBezTo>
                <a:cubicBezTo>
                  <a:pt x="f183" y="f245"/>
                  <a:pt x="f161" y="f246"/>
                  <a:pt x="f163" y="f247"/>
                </a:cubicBezTo>
                <a:cubicBezTo>
                  <a:pt x="f177" y="f248"/>
                  <a:pt x="f117" y="f249"/>
                  <a:pt x="f221" y="f244"/>
                </a:cubicBezTo>
                <a:cubicBezTo>
                  <a:pt x="f166" y="f250"/>
                  <a:pt x="f197" y="f251"/>
                  <a:pt x="f165" y="f241"/>
                </a:cubicBezTo>
                <a:close/>
                <a:moveTo>
                  <a:pt x="f128" y="f252"/>
                </a:moveTo>
                <a:cubicBezTo>
                  <a:pt x="f135" y="f253"/>
                  <a:pt x="f120" y="f246"/>
                  <a:pt x="f122" y="f254"/>
                </a:cubicBezTo>
                <a:cubicBezTo>
                  <a:pt x="f255" y="f243"/>
                  <a:pt x="f126" y="f247"/>
                  <a:pt x="f136" y="f249"/>
                </a:cubicBezTo>
                <a:cubicBezTo>
                  <a:pt x="f136" y="f243"/>
                  <a:pt x="f128" y="f242"/>
                  <a:pt x="f256" y="f244"/>
                </a:cubicBezTo>
                <a:cubicBezTo>
                  <a:pt x="f191" y="f249"/>
                  <a:pt x="f257" y="f251"/>
                  <a:pt x="f258" y="f239"/>
                </a:cubicBezTo>
                <a:cubicBezTo>
                  <a:pt x="f259" y="f28"/>
                  <a:pt x="f260" y="f214"/>
                  <a:pt x="f261" y="f236"/>
                </a:cubicBezTo>
                <a:cubicBezTo>
                  <a:pt x="f262" y="f241"/>
                  <a:pt x="f263" y="f244"/>
                  <a:pt x="f260" y="f249"/>
                </a:cubicBezTo>
                <a:cubicBezTo>
                  <a:pt x="f264" y="f265"/>
                  <a:pt x="f259" y="f246"/>
                  <a:pt x="f115" y="f246"/>
                </a:cubicBezTo>
                <a:cubicBezTo>
                  <a:pt x="f266" y="f246"/>
                  <a:pt x="f267" y="f268"/>
                  <a:pt x="f193" y="f269"/>
                </a:cubicBezTo>
                <a:cubicBezTo>
                  <a:pt x="f196" y="f253"/>
                  <a:pt x="f270" y="f252"/>
                  <a:pt x="f270" y="f271"/>
                </a:cubicBezTo>
                <a:cubicBezTo>
                  <a:pt x="f270" y="f272"/>
                  <a:pt x="f273" y="f272"/>
                  <a:pt x="f225" y="f274"/>
                </a:cubicBezTo>
                <a:cubicBezTo>
                  <a:pt x="f226" y="f275"/>
                  <a:pt x="f189" y="f245"/>
                  <a:pt x="f128" y="f252"/>
                </a:cubicBezTo>
                <a:close/>
                <a:moveTo>
                  <a:pt x="f276" y="f212"/>
                </a:moveTo>
                <a:cubicBezTo>
                  <a:pt x="f127" y="f216"/>
                  <a:pt x="f277" y="f235"/>
                  <a:pt x="f226" y="f214"/>
                </a:cubicBezTo>
                <a:cubicBezTo>
                  <a:pt x="f278" y="f35"/>
                  <a:pt x="f128" y="f39"/>
                  <a:pt x="f276" y="f212"/>
                </a:cubicBezTo>
                <a:close/>
                <a:moveTo>
                  <a:pt x="f262" y="f279"/>
                </a:moveTo>
                <a:cubicBezTo>
                  <a:pt x="f280" y="f281"/>
                  <a:pt x="f282" y="f283"/>
                  <a:pt x="f284" y="f285"/>
                </a:cubicBezTo>
                <a:cubicBezTo>
                  <a:pt x="f260" y="f286"/>
                  <a:pt x="f287" y="f288"/>
                  <a:pt x="f262" y="f279"/>
                </a:cubicBezTo>
                <a:close/>
                <a:moveTo>
                  <a:pt x="f256" y="f64"/>
                </a:moveTo>
                <a:cubicBezTo>
                  <a:pt x="f199" y="f54"/>
                  <a:pt x="f276" y="f103"/>
                  <a:pt x="f133" y="f52"/>
                </a:cubicBezTo>
                <a:cubicBezTo>
                  <a:pt x="f273" y="f224"/>
                  <a:pt x="f127" y="f66"/>
                  <a:pt x="f256" y="f64"/>
                </a:cubicBezTo>
                <a:close/>
                <a:moveTo>
                  <a:pt x="f262" y="f41"/>
                </a:moveTo>
                <a:cubicBezTo>
                  <a:pt x="f262" y="f289"/>
                  <a:pt x="f263" y="f41"/>
                  <a:pt x="f282" y="f40"/>
                </a:cubicBezTo>
                <a:cubicBezTo>
                  <a:pt x="f266" y="f39"/>
                  <a:pt x="f115" y="f17"/>
                  <a:pt x="f290" y="f105"/>
                </a:cubicBezTo>
                <a:cubicBezTo>
                  <a:pt x="f260" y="f202"/>
                  <a:pt x="f282" y="f13"/>
                  <a:pt x="f267" y="f289"/>
                </a:cubicBezTo>
                <a:cubicBezTo>
                  <a:pt x="f196" y="f19"/>
                  <a:pt x="f111" y="f15"/>
                  <a:pt x="f257" y="f11"/>
                </a:cubicBezTo>
                <a:cubicBezTo>
                  <a:pt x="f266" y="f59"/>
                  <a:pt x="f257" y="f103"/>
                  <a:pt x="f109" y="f202"/>
                </a:cubicBezTo>
                <a:cubicBezTo>
                  <a:pt x="f291" y="f209"/>
                  <a:pt x="f292" y="f210"/>
                  <a:pt x="f127" y="f210"/>
                </a:cubicBezTo>
                <a:cubicBezTo>
                  <a:pt x="f273" y="f210"/>
                  <a:pt x="f276" y="f209"/>
                  <a:pt x="f135" y="f15"/>
                </a:cubicBezTo>
                <a:cubicBezTo>
                  <a:pt x="f256" y="f59"/>
                  <a:pt x="f120" y="f201"/>
                  <a:pt x="f270" y="f218"/>
                </a:cubicBezTo>
                <a:cubicBezTo>
                  <a:pt x="f257" y="f58"/>
                  <a:pt x="f293" y="f9"/>
                  <a:pt x="f294" y="f103"/>
                </a:cubicBezTo>
                <a:cubicBezTo>
                  <a:pt x="f260" y="f218"/>
                  <a:pt x="f293" y="f54"/>
                  <a:pt x="f259" y="f224"/>
                </a:cubicBezTo>
                <a:cubicBezTo>
                  <a:pt x="f284" y="f222"/>
                  <a:pt x="f295" y="f204"/>
                  <a:pt x="f296" y="f224"/>
                </a:cubicBezTo>
                <a:cubicBezTo>
                  <a:pt x="f297" y="f224"/>
                  <a:pt x="f298" y="f54"/>
                  <a:pt x="f299" y="f219"/>
                </a:cubicBezTo>
                <a:cubicBezTo>
                  <a:pt x="f300" y="f7"/>
                  <a:pt x="f298" y="f62"/>
                  <a:pt x="f297" y="f59"/>
                </a:cubicBezTo>
                <a:cubicBezTo>
                  <a:pt x="f301" y="f105"/>
                  <a:pt x="f0" y="f40"/>
                  <a:pt x="f262" y="f41"/>
                </a:cubicBezTo>
                <a:close/>
                <a:moveTo>
                  <a:pt x="f302" y="f237"/>
                </a:moveTo>
                <a:cubicBezTo>
                  <a:pt x="f303" y="f237"/>
                  <a:pt x="f304" y="f237"/>
                  <a:pt x="f305" y="f236"/>
                </a:cubicBezTo>
                <a:cubicBezTo>
                  <a:pt x="f306" y="f239"/>
                  <a:pt x="f307" y="f239"/>
                  <a:pt x="f308" y="f251"/>
                </a:cubicBezTo>
                <a:cubicBezTo>
                  <a:pt x="f309" y="f254"/>
                  <a:pt x="f310" y="f254"/>
                  <a:pt x="f310" y="f248"/>
                </a:cubicBezTo>
                <a:cubicBezTo>
                  <a:pt x="f303" y="f243"/>
                  <a:pt x="f298" y="f311"/>
                  <a:pt x="f312" y="f246"/>
                </a:cubicBezTo>
                <a:cubicBezTo>
                  <a:pt x="f280" y="f247"/>
                  <a:pt x="f297" y="f237"/>
                  <a:pt x="f302" y="f237"/>
                </a:cubicBezTo>
                <a:close/>
                <a:moveTo>
                  <a:pt x="f313" y="f234"/>
                </a:moveTo>
                <a:cubicBezTo>
                  <a:pt x="f314" y="f237"/>
                  <a:pt x="f315" y="f214"/>
                  <a:pt x="f303" y="f25"/>
                </a:cubicBezTo>
                <a:cubicBezTo>
                  <a:pt x="f316" y="f36"/>
                  <a:pt x="f317" y="f318"/>
                  <a:pt x="f313" y="f234"/>
                </a:cubicBezTo>
                <a:close/>
                <a:moveTo>
                  <a:pt x="f319" y="f67"/>
                </a:moveTo>
                <a:cubicBezTo>
                  <a:pt x="f320" y="f68"/>
                  <a:pt x="f314" y="f203"/>
                  <a:pt x="f321" y="f58"/>
                </a:cubicBezTo>
                <a:cubicBezTo>
                  <a:pt x="f322" y="f50"/>
                  <a:pt x="f300" y="f64"/>
                  <a:pt x="f315" y="f204"/>
                </a:cubicBezTo>
                <a:cubicBezTo>
                  <a:pt x="f323" y="f222"/>
                  <a:pt x="f309" y="f67"/>
                  <a:pt x="f319" y="f67"/>
                </a:cubicBezTo>
                <a:close/>
                <a:moveTo>
                  <a:pt x="f264" y="f73"/>
                </a:moveTo>
                <a:cubicBezTo>
                  <a:pt x="f324" y="f125"/>
                  <a:pt x="f262" y="f150"/>
                  <a:pt x="f325" y="f150"/>
                </a:cubicBezTo>
                <a:cubicBezTo>
                  <a:pt x="f326" y="f150"/>
                  <a:pt x="f326" y="f152"/>
                  <a:pt x="f323" y="f107"/>
                </a:cubicBezTo>
                <a:cubicBezTo>
                  <a:pt x="f303" y="f169"/>
                  <a:pt x="f301" y="f169"/>
                  <a:pt x="f327" y="f83"/>
                </a:cubicBezTo>
                <a:cubicBezTo>
                  <a:pt x="f315" y="f84"/>
                  <a:pt x="f327" y="f159"/>
                  <a:pt x="f300" y="f84"/>
                </a:cubicBezTo>
                <a:cubicBezTo>
                  <a:pt x="f301" y="f98"/>
                  <a:pt x="f328" y="f85"/>
                  <a:pt x="f296" y="f83"/>
                </a:cubicBezTo>
                <a:cubicBezTo>
                  <a:pt x="f0" y="f169"/>
                  <a:pt x="f329" y="f169"/>
                  <a:pt x="f300" y="f89"/>
                </a:cubicBezTo>
                <a:cubicBezTo>
                  <a:pt x="f315" y="f72"/>
                  <a:pt x="f328" y="f106"/>
                  <a:pt x="f330" y="f208"/>
                </a:cubicBezTo>
                <a:cubicBezTo>
                  <a:pt x="f299" y="f95"/>
                  <a:pt x="f260" y="f208"/>
                  <a:pt x="f287" y="f99"/>
                </a:cubicBezTo>
                <a:cubicBezTo>
                  <a:pt x="f280" y="f91"/>
                  <a:pt x="f287" y="f89"/>
                  <a:pt x="f331" y="f106"/>
                </a:cubicBezTo>
                <a:cubicBezTo>
                  <a:pt x="f294" y="f208"/>
                  <a:pt x="f193" y="f75"/>
                  <a:pt x="f266" y="f81"/>
                </a:cubicBezTo>
                <a:cubicBezTo>
                  <a:pt x="f115" y="f134"/>
                  <a:pt x="f332" y="f89"/>
                  <a:pt x="f294" y="f107"/>
                </a:cubicBezTo>
                <a:cubicBezTo>
                  <a:pt x="f258" y="f80"/>
                  <a:pt x="f267" y="f79"/>
                  <a:pt x="f111" y="f83"/>
                </a:cubicBezTo>
                <a:cubicBezTo>
                  <a:pt x="f198" y="f107"/>
                  <a:pt x="f191" y="f159"/>
                  <a:pt x="f267" y="f78"/>
                </a:cubicBezTo>
                <a:cubicBezTo>
                  <a:pt x="f290" y="f74"/>
                  <a:pt x="f259" y="f61"/>
                  <a:pt x="f264" y="f73"/>
                </a:cubicBezTo>
                <a:close/>
                <a:moveTo>
                  <a:pt x="f333" y="f64"/>
                </a:moveTo>
                <a:cubicBezTo>
                  <a:pt x="f334" y="f67"/>
                  <a:pt x="f335" y="f66"/>
                  <a:pt x="f336" y="f206"/>
                </a:cubicBezTo>
                <a:cubicBezTo>
                  <a:pt x="f337" y="f101"/>
                  <a:pt x="f338" y="f102"/>
                  <a:pt x="f339" y="f68"/>
                </a:cubicBezTo>
                <a:cubicBezTo>
                  <a:pt x="f340" y="f222"/>
                  <a:pt x="f341" y="f204"/>
                  <a:pt x="f342" y="f205"/>
                </a:cubicBezTo>
                <a:cubicBezTo>
                  <a:pt x="f343" y="f101"/>
                  <a:pt x="f344" y="f102"/>
                  <a:pt x="f345" y="f102"/>
                </a:cubicBezTo>
                <a:cubicBezTo>
                  <a:pt x="f18" y="f102"/>
                  <a:pt x="f26" y="f66"/>
                  <a:pt x="f18" y="f206"/>
                </a:cubicBezTo>
                <a:cubicBezTo>
                  <a:pt x="f346" y="f101"/>
                  <a:pt x="f45" y="f101"/>
                  <a:pt x="f49" y="f68"/>
                </a:cubicBezTo>
                <a:cubicBezTo>
                  <a:pt x="f347" y="f206"/>
                  <a:pt x="f348" y="f56"/>
                  <a:pt x="f349" y="f58"/>
                </a:cubicBezTo>
                <a:cubicBezTo>
                  <a:pt x="f349" y="f103"/>
                  <a:pt x="f350" y="f201"/>
                  <a:pt x="f351" y="f218"/>
                </a:cubicBezTo>
                <a:cubicBezTo>
                  <a:pt x="f352" y="f219"/>
                  <a:pt x="f344" y="f9"/>
                  <a:pt x="f353" y="f7"/>
                </a:cubicBezTo>
                <a:cubicBezTo>
                  <a:pt x="f341" y="f219"/>
                  <a:pt x="f343" y="f50"/>
                  <a:pt x="f354" y="f50"/>
                </a:cubicBezTo>
                <a:cubicBezTo>
                  <a:pt x="f355" y="f201"/>
                  <a:pt x="f356" y="f13"/>
                  <a:pt x="f339" y="f105"/>
                </a:cubicBezTo>
                <a:cubicBezTo>
                  <a:pt x="f357" y="f209"/>
                  <a:pt x="f358" y="f19"/>
                  <a:pt x="f359" y="f41"/>
                </a:cubicBezTo>
                <a:cubicBezTo>
                  <a:pt x="f320" y="f17"/>
                  <a:pt x="f314" y="f210"/>
                  <a:pt x="f321" y="f39"/>
                </a:cubicBezTo>
                <a:cubicBezTo>
                  <a:pt x="f308" y="f22"/>
                  <a:pt x="f301" y="f211"/>
                  <a:pt x="f315" y="f210"/>
                </a:cubicBezTo>
                <a:cubicBezTo>
                  <a:pt x="f323" y="f17"/>
                  <a:pt x="f360" y="f13"/>
                  <a:pt x="f361" y="f46"/>
                </a:cubicBezTo>
                <a:cubicBezTo>
                  <a:pt x="f313" y="f17"/>
                  <a:pt x="f362" y="f11"/>
                  <a:pt x="f333" y="f201"/>
                </a:cubicBezTo>
                <a:cubicBezTo>
                  <a:pt x="f334" y="f218"/>
                  <a:pt x="f363" y="f62"/>
                  <a:pt x="f333" y="f64"/>
                </a:cubicBezTo>
                <a:close/>
                <a:moveTo>
                  <a:pt x="f364" y="f318"/>
                </a:moveTo>
                <a:cubicBezTo>
                  <a:pt x="f365" y="f234"/>
                  <a:pt x="f366" y="f216"/>
                  <a:pt x="f355" y="f36"/>
                </a:cubicBezTo>
                <a:cubicBezTo>
                  <a:pt x="f367" y="f22"/>
                  <a:pt x="f357" y="f216"/>
                  <a:pt x="f364" y="f318"/>
                </a:cubicBezTo>
                <a:close/>
                <a:moveTo>
                  <a:pt x="f323" y="f368"/>
                </a:moveTo>
                <a:cubicBezTo>
                  <a:pt x="f304" y="f369"/>
                  <a:pt x="f310" y="f370"/>
                  <a:pt x="f316" y="f274"/>
                </a:cubicBezTo>
                <a:cubicBezTo>
                  <a:pt x="f309" y="f268"/>
                  <a:pt x="f371" y="f372"/>
                  <a:pt x="f363" y="f373"/>
                </a:cubicBezTo>
                <a:cubicBezTo>
                  <a:pt x="f333" y="f269"/>
                  <a:pt x="f306" y="f253"/>
                  <a:pt x="f321" y="f374"/>
                </a:cubicBezTo>
                <a:cubicBezTo>
                  <a:pt x="f360" y="f246"/>
                  <a:pt x="f371" y="f254"/>
                  <a:pt x="f375" y="f249"/>
                </a:cubicBezTo>
                <a:cubicBezTo>
                  <a:pt x="f320" y="f251"/>
                  <a:pt x="f376" y="f236"/>
                  <a:pt x="f377" y="f250"/>
                </a:cubicBezTo>
                <a:cubicBezTo>
                  <a:pt x="f367" y="f244"/>
                  <a:pt x="f356" y="f241"/>
                  <a:pt x="f340" y="f242"/>
                </a:cubicBezTo>
                <a:cubicBezTo>
                  <a:pt x="f378" y="f239"/>
                  <a:pt x="f378" y="f246"/>
                  <a:pt x="f379" y="f265"/>
                </a:cubicBezTo>
                <a:cubicBezTo>
                  <a:pt x="f380" y="f254"/>
                  <a:pt x="f380" y="f374"/>
                  <a:pt x="f381" y="f253"/>
                </a:cubicBezTo>
                <a:cubicBezTo>
                  <a:pt x="f382" y="f271"/>
                  <a:pt x="f345" y="f271"/>
                  <a:pt x="f345" y="f373"/>
                </a:cubicBezTo>
                <a:cubicBezTo>
                  <a:pt x="f351" y="f272"/>
                  <a:pt x="f383" y="f372"/>
                  <a:pt x="f382" y="f372"/>
                </a:cubicBezTo>
                <a:cubicBezTo>
                  <a:pt x="f384" y="f370"/>
                  <a:pt x="f380" y="f288"/>
                  <a:pt x="f385" y="f279"/>
                </a:cubicBezTo>
                <a:cubicBezTo>
                  <a:pt x="f386" y="f285"/>
                  <a:pt x="f353" y="f281"/>
                  <a:pt x="f387" y="f283"/>
                </a:cubicBezTo>
                <a:cubicBezTo>
                  <a:pt x="f385" y="f388"/>
                  <a:pt x="f343" y="f389"/>
                  <a:pt x="f378" y="f390"/>
                </a:cubicBezTo>
                <a:cubicBezTo>
                  <a:pt x="f391" y="f281"/>
                  <a:pt x="f357" y="f390"/>
                  <a:pt x="f339" y="f392"/>
                </a:cubicBezTo>
                <a:cubicBezTo>
                  <a:pt x="f393" y="f394"/>
                  <a:pt x="f358" y="f395"/>
                  <a:pt x="f363" y="f396"/>
                </a:cubicBezTo>
                <a:cubicBezTo>
                  <a:pt x="f397" y="f398"/>
                  <a:pt x="f308" y="f399"/>
                  <a:pt x="f321" y="f400"/>
                </a:cubicBezTo>
                <a:cubicBezTo>
                  <a:pt x="f361" y="f401"/>
                  <a:pt x="f361" y="f402"/>
                  <a:pt x="f403" y="f402"/>
                </a:cubicBezTo>
                <a:cubicBezTo>
                  <a:pt x="f404" y="f402"/>
                  <a:pt x="f304" y="f402"/>
                  <a:pt x="f405" y="f406"/>
                </a:cubicBezTo>
                <a:cubicBezTo>
                  <a:pt x="f360" y="f407"/>
                  <a:pt x="f405" y="f408"/>
                  <a:pt x="f304" y="f408"/>
                </a:cubicBezTo>
                <a:cubicBezTo>
                  <a:pt x="f323" y="f408"/>
                  <a:pt x="f323" y="f409"/>
                  <a:pt x="f307" y="f390"/>
                </a:cubicBezTo>
                <a:cubicBezTo>
                  <a:pt x="f306" y="f283"/>
                  <a:pt x="f322" y="f410"/>
                  <a:pt x="f310" y="f281"/>
                </a:cubicBezTo>
                <a:cubicBezTo>
                  <a:pt x="f315" y="f411"/>
                  <a:pt x="f300" y="f410"/>
                  <a:pt x="f323" y="f368"/>
                </a:cubicBezTo>
                <a:close/>
                <a:moveTo>
                  <a:pt x="f355" y="f398"/>
                </a:moveTo>
                <a:cubicBezTo>
                  <a:pt x="f412" y="f413"/>
                  <a:pt x="f338" y="f414"/>
                  <a:pt x="f377" y="f415"/>
                </a:cubicBezTo>
                <a:cubicBezTo>
                  <a:pt x="f355" y="f416"/>
                  <a:pt x="f365" y="f417"/>
                  <a:pt x="f364" y="f417"/>
                </a:cubicBezTo>
                <a:cubicBezTo>
                  <a:pt x="f418" y="f417"/>
                  <a:pt x="f412" y="f399"/>
                  <a:pt x="f412" y="f419"/>
                </a:cubicBezTo>
                <a:cubicBezTo>
                  <a:pt x="f412" y="f420"/>
                  <a:pt x="f339" y="f402"/>
                  <a:pt x="f339" y="f421"/>
                </a:cubicBezTo>
                <a:cubicBezTo>
                  <a:pt x="f339" y="f408"/>
                  <a:pt x="f344" y="f394"/>
                  <a:pt x="f386" y="f422"/>
                </a:cubicBezTo>
                <a:cubicBezTo>
                  <a:pt x="f382" y="f402"/>
                  <a:pt x="f423" y="f407"/>
                  <a:pt x="f423" y="f394"/>
                </a:cubicBezTo>
                <a:cubicBezTo>
                  <a:pt x="f423" y="f389"/>
                  <a:pt x="f26" y="f424"/>
                  <a:pt x="f425" y="f426"/>
                </a:cubicBezTo>
                <a:cubicBezTo>
                  <a:pt x="f29" y="f395"/>
                  <a:pt x="f18" y="f408"/>
                  <a:pt x="f427" y="f394"/>
                </a:cubicBezTo>
                <a:cubicBezTo>
                  <a:pt x="f16" y="f426"/>
                  <a:pt x="f348" y="f422"/>
                  <a:pt x="f428" y="f429"/>
                </a:cubicBezTo>
                <a:cubicBezTo>
                  <a:pt x="f428" y="f400"/>
                  <a:pt x="f430" y="f406"/>
                  <a:pt x="f428" y="f408"/>
                </a:cubicBezTo>
                <a:cubicBezTo>
                  <a:pt x="f431" y="f392"/>
                  <a:pt x="f432" y="f389"/>
                  <a:pt x="f34" y="f424"/>
                </a:cubicBezTo>
                <a:cubicBezTo>
                  <a:pt x="f24" y="f409"/>
                  <a:pt x="f37" y="f433"/>
                  <a:pt x="f43" y="f368"/>
                </a:cubicBezTo>
                <a:cubicBezTo>
                  <a:pt x="f48" y="f288"/>
                  <a:pt x="f346" y="f434"/>
                  <a:pt x="f18" y="f281"/>
                </a:cubicBezTo>
                <a:cubicBezTo>
                  <a:pt x="f435" y="f388"/>
                  <a:pt x="f383" y="f388"/>
                  <a:pt x="f382" y="f388"/>
                </a:cubicBezTo>
                <a:cubicBezTo>
                  <a:pt x="f384" y="f388"/>
                  <a:pt x="f386" y="f369"/>
                  <a:pt x="f382" y="f369"/>
                </a:cubicBezTo>
                <a:cubicBezTo>
                  <a:pt x="f436" y="f369"/>
                  <a:pt x="f437" y="f288"/>
                  <a:pt x="f350" y="f269"/>
                </a:cubicBezTo>
                <a:cubicBezTo>
                  <a:pt x="f26" y="f265"/>
                  <a:pt x="f346" y="f246"/>
                  <a:pt x="f346" y="f254"/>
                </a:cubicBezTo>
                <a:cubicBezTo>
                  <a:pt x="f346" y="f243"/>
                  <a:pt x="f438" y="f245"/>
                  <a:pt x="f439" y="f440"/>
                </a:cubicBezTo>
                <a:cubicBezTo>
                  <a:pt x="f441" y="f252"/>
                  <a:pt x="f387" y="f247"/>
                  <a:pt x="f387" y="f244"/>
                </a:cubicBezTo>
                <a:cubicBezTo>
                  <a:pt x="f442" y="f236"/>
                  <a:pt x="f382" y="f235"/>
                  <a:pt x="f345" y="f244"/>
                </a:cubicBezTo>
                <a:cubicBezTo>
                  <a:pt x="f350" y="f254"/>
                  <a:pt x="f439" y="f242"/>
                  <a:pt x="f443" y="f235"/>
                </a:cubicBezTo>
                <a:cubicBezTo>
                  <a:pt x="f352" y="f28"/>
                  <a:pt x="f350" y="f27"/>
                  <a:pt x="f350" y="f216"/>
                </a:cubicBezTo>
                <a:cubicBezTo>
                  <a:pt x="f350" y="f212"/>
                  <a:pt x="f443" y="f36"/>
                  <a:pt x="f436" y="f35"/>
                </a:cubicBezTo>
                <a:cubicBezTo>
                  <a:pt x="f444" y="f214"/>
                  <a:pt x="f382" y="f30"/>
                  <a:pt x="f344" y="f237"/>
                </a:cubicBezTo>
                <a:cubicBezTo>
                  <a:pt x="f342" y="f28"/>
                  <a:pt x="f391" y="f35"/>
                  <a:pt x="f380" y="f35"/>
                </a:cubicBezTo>
                <a:cubicBezTo>
                  <a:pt x="f386" y="f216"/>
                  <a:pt x="f386" y="f22"/>
                  <a:pt x="f380" y="f22"/>
                </a:cubicBezTo>
                <a:cubicBezTo>
                  <a:pt x="f378" y="f22"/>
                  <a:pt x="f367" y="f21"/>
                  <a:pt x="f354" y="f41"/>
                </a:cubicBezTo>
                <a:cubicBezTo>
                  <a:pt x="f340" y="f209"/>
                  <a:pt x="f445" y="f41"/>
                  <a:pt x="f446" y="f44"/>
                </a:cubicBezTo>
                <a:cubicBezTo>
                  <a:pt x="f352" y="f46"/>
                  <a:pt x="f447" y="f105"/>
                  <a:pt x="f448" y="f289"/>
                </a:cubicBezTo>
                <a:cubicBezTo>
                  <a:pt x="f350" y="f41"/>
                  <a:pt x="f24" y="f17"/>
                  <a:pt x="f427" y="f17"/>
                </a:cubicBezTo>
                <a:cubicBezTo>
                  <a:pt x="f10" y="f17"/>
                  <a:pt x="f43" y="f44"/>
                  <a:pt x="f45" y="f46"/>
                </a:cubicBezTo>
                <a:cubicBezTo>
                  <a:pt x="f48" y="f13"/>
                  <a:pt x="f449" y="f15"/>
                  <a:pt x="f348" y="f209"/>
                </a:cubicBezTo>
                <a:cubicBezTo>
                  <a:pt x="f450" y="f17"/>
                  <a:pt x="f450" y="f17"/>
                  <a:pt x="f451" y="f17"/>
                </a:cubicBezTo>
                <a:cubicBezTo>
                  <a:pt x="f452" y="f17"/>
                  <a:pt x="f453" y="f19"/>
                  <a:pt x="f454" y="f39"/>
                </a:cubicBezTo>
                <a:cubicBezTo>
                  <a:pt x="f455" y="f36"/>
                  <a:pt x="f450" y="f210"/>
                  <a:pt x="f456" y="f39"/>
                </a:cubicBezTo>
                <a:cubicBezTo>
                  <a:pt x="f457" y="f212"/>
                  <a:pt x="f449" y="f36"/>
                  <a:pt x="f57" y="f212"/>
                </a:cubicBezTo>
                <a:cubicBezTo>
                  <a:pt x="f346" y="f211"/>
                  <a:pt x="f458" y="f33"/>
                  <a:pt x="f57" y="f35"/>
                </a:cubicBezTo>
                <a:cubicBezTo>
                  <a:pt x="f49" y="f23"/>
                  <a:pt x="f428" y="f216"/>
                  <a:pt x="f430" y="f35"/>
                </a:cubicBezTo>
                <a:cubicBezTo>
                  <a:pt x="f452" y="f33"/>
                  <a:pt x="f451" y="f234"/>
                  <a:pt x="f451" y="f30"/>
                </a:cubicBezTo>
                <a:cubicBezTo>
                  <a:pt x="f451" y="f239"/>
                  <a:pt x="f459" y="f236"/>
                  <a:pt x="f460" y="f236"/>
                </a:cubicBezTo>
                <a:cubicBezTo>
                  <a:pt x="f461" y="f236"/>
                  <a:pt x="f462" y="f254"/>
                  <a:pt x="f462" y="f252"/>
                </a:cubicBezTo>
                <a:cubicBezTo>
                  <a:pt x="f463" y="f268"/>
                  <a:pt x="f464" y="f271"/>
                  <a:pt x="f465" y="f271"/>
                </a:cubicBezTo>
                <a:cubicBezTo>
                  <a:pt x="f466" y="f271"/>
                  <a:pt x="f460" y="f272"/>
                  <a:pt x="f467" y="f272"/>
                </a:cubicBezTo>
                <a:cubicBezTo>
                  <a:pt x="f468" y="f274"/>
                  <a:pt x="f469" y="f369"/>
                  <a:pt x="f470" y="f368"/>
                </a:cubicBezTo>
                <a:cubicBezTo>
                  <a:pt x="f471" y="f410"/>
                  <a:pt x="f472" y="f369"/>
                  <a:pt x="f473" y="f434"/>
                </a:cubicBezTo>
                <a:cubicBezTo>
                  <a:pt x="f474" y="f368"/>
                  <a:pt x="f475" y="f411"/>
                  <a:pt x="f474" y="f411"/>
                </a:cubicBezTo>
                <a:cubicBezTo>
                  <a:pt x="f476" y="f411"/>
                  <a:pt x="f477" y="f424"/>
                  <a:pt x="f478" y="f422"/>
                </a:cubicBezTo>
                <a:cubicBezTo>
                  <a:pt x="f479" y="f401"/>
                  <a:pt x="f480" y="f396"/>
                  <a:pt x="f480" y="f417"/>
                </a:cubicBezTo>
                <a:cubicBezTo>
                  <a:pt x="f481" y="f398"/>
                  <a:pt x="f482" y="f417"/>
                  <a:pt x="f483" y="f416"/>
                </a:cubicBezTo>
                <a:cubicBezTo>
                  <a:pt x="f478" y="f415"/>
                  <a:pt x="f484" y="f485"/>
                  <a:pt x="f486" y="f414"/>
                </a:cubicBezTo>
                <a:cubicBezTo>
                  <a:pt x="f480" y="f398"/>
                  <a:pt x="f487" y="f414"/>
                  <a:pt x="f488" y="f489"/>
                </a:cubicBezTo>
                <a:cubicBezTo>
                  <a:pt x="f490" y="f491"/>
                  <a:pt x="f492" y="f493"/>
                  <a:pt x="f494" y="f491"/>
                </a:cubicBezTo>
                <a:cubicBezTo>
                  <a:pt x="f495" y="f496"/>
                  <a:pt x="f497" y="f493"/>
                  <a:pt x="f497" y="f498"/>
                </a:cubicBezTo>
                <a:cubicBezTo>
                  <a:pt x="f497" y="f499"/>
                  <a:pt x="f481" y="f498"/>
                  <a:pt x="f480" y="f500"/>
                </a:cubicBezTo>
                <a:cubicBezTo>
                  <a:pt x="f480" y="f499"/>
                  <a:pt x="f484" y="f501"/>
                  <a:pt x="f502" y="f498"/>
                </a:cubicBezTo>
                <a:cubicBezTo>
                  <a:pt x="f478" y="f503"/>
                  <a:pt x="f504" y="f501"/>
                  <a:pt x="f505" y="f506"/>
                </a:cubicBezTo>
                <a:cubicBezTo>
                  <a:pt x="f507" y="f508"/>
                  <a:pt x="f509" y="f506"/>
                  <a:pt x="f510" y="f511"/>
                </a:cubicBezTo>
                <a:cubicBezTo>
                  <a:pt x="f512" y="f4"/>
                  <a:pt x="f513" y="f501"/>
                  <a:pt x="f514" y="f515"/>
                </a:cubicBezTo>
                <a:cubicBezTo>
                  <a:pt x="f516" y="f4"/>
                  <a:pt x="f517" y="f511"/>
                  <a:pt x="f468" y="f499"/>
                </a:cubicBezTo>
                <a:cubicBezTo>
                  <a:pt x="f518" y="f519"/>
                  <a:pt x="f517" y="f519"/>
                  <a:pt x="f520" y="f506"/>
                </a:cubicBezTo>
                <a:cubicBezTo>
                  <a:pt x="f462" y="f511"/>
                  <a:pt x="f521" y="f499"/>
                  <a:pt x="f460" y="f506"/>
                </a:cubicBezTo>
                <a:cubicBezTo>
                  <a:pt x="f522" y="f515"/>
                  <a:pt x="f523" y="f524"/>
                  <a:pt x="f466" y="f501"/>
                </a:cubicBezTo>
                <a:cubicBezTo>
                  <a:pt x="f450" y="f515"/>
                  <a:pt x="f431" y="f506"/>
                  <a:pt x="f347" y="f499"/>
                </a:cubicBezTo>
                <a:cubicBezTo>
                  <a:pt x="f348" y="f501"/>
                  <a:pt x="f449" y="f498"/>
                  <a:pt x="f49" y="f519"/>
                </a:cubicBezTo>
                <a:cubicBezTo>
                  <a:pt x="f47" y="f501"/>
                  <a:pt x="f8" y="f519"/>
                  <a:pt x="f45" y="f525"/>
                </a:cubicBezTo>
                <a:cubicBezTo>
                  <a:pt x="f47" y="f491"/>
                  <a:pt x="f34" y="f526"/>
                  <a:pt x="f34" y="f491"/>
                </a:cubicBezTo>
                <a:cubicBezTo>
                  <a:pt x="f34" y="f527"/>
                  <a:pt x="f31" y="f528"/>
                  <a:pt x="f435" y="f529"/>
                </a:cubicBezTo>
                <a:cubicBezTo>
                  <a:pt x="f350" y="f493"/>
                  <a:pt x="f352" y="f525"/>
                  <a:pt x="f443" y="f496"/>
                </a:cubicBezTo>
                <a:cubicBezTo>
                  <a:pt x="f439" y="f527"/>
                  <a:pt x="f384" y="f529"/>
                  <a:pt x="f423" y="f528"/>
                </a:cubicBezTo>
                <a:cubicBezTo>
                  <a:pt x="f352" y="f530"/>
                  <a:pt x="f385" y="f531"/>
                  <a:pt x="f385" y="f532"/>
                </a:cubicBezTo>
                <a:cubicBezTo>
                  <a:pt x="f385" y="f489"/>
                  <a:pt x="f391" y="f533"/>
                  <a:pt x="f341" y="f489"/>
                </a:cubicBezTo>
                <a:cubicBezTo>
                  <a:pt x="f418" y="f534"/>
                  <a:pt x="f339" y="f414"/>
                  <a:pt x="f356" y="f413"/>
                </a:cubicBezTo>
                <a:cubicBezTo>
                  <a:pt x="f338" y="f534"/>
                  <a:pt x="f365" y="f531"/>
                  <a:pt x="f366" y="f414"/>
                </a:cubicBezTo>
                <a:cubicBezTo>
                  <a:pt x="f362" y="f415"/>
                  <a:pt x="f535" y="f416"/>
                  <a:pt x="f355" y="f398"/>
                </a:cubicBezTo>
                <a:close/>
                <a:moveTo>
                  <a:pt x="f536" y="f295"/>
                </a:moveTo>
                <a:cubicBezTo>
                  <a:pt x="f348" y="f261"/>
                  <a:pt x="f537" y="f290"/>
                  <a:pt x="f349" y="f290"/>
                </a:cubicBezTo>
                <a:cubicBezTo>
                  <a:pt x="f49" y="f294"/>
                  <a:pt x="f431" y="f295"/>
                  <a:pt x="f536" y="f295"/>
                </a:cubicBezTo>
                <a:close/>
                <a:moveTo>
                  <a:pt x="f425" y="f284"/>
                </a:moveTo>
                <a:cubicBezTo>
                  <a:pt x="f538" y="f260"/>
                  <a:pt x="f458" y="f115"/>
                  <a:pt x="f432" y="f194"/>
                </a:cubicBezTo>
                <a:cubicBezTo>
                  <a:pt x="f16" y="f539"/>
                  <a:pt x="f540" y="f541"/>
                  <a:pt x="f425" y="f284"/>
                </a:cubicBezTo>
                <a:close/>
                <a:moveTo>
                  <a:pt x="f49" y="f270"/>
                </a:moveTo>
                <a:cubicBezTo>
                  <a:pt x="f49" y="f198"/>
                  <a:pt x="f432" y="f292"/>
                  <a:pt x="f458" y="f255"/>
                </a:cubicBezTo>
                <a:cubicBezTo>
                  <a:pt x="f14" y="f127"/>
                  <a:pt x="f31" y="f190"/>
                  <a:pt x="f26" y="f128"/>
                </a:cubicBezTo>
                <a:cubicBezTo>
                  <a:pt x="f542" y="f136"/>
                  <a:pt x="f439" y="f126"/>
                  <a:pt x="f439" y="f137"/>
                </a:cubicBezTo>
                <a:cubicBezTo>
                  <a:pt x="f439" y="f543"/>
                  <a:pt x="f441" y="f277"/>
                  <a:pt x="f441" y="f136"/>
                </a:cubicBezTo>
                <a:cubicBezTo>
                  <a:pt x="f441" y="f124"/>
                  <a:pt x="f544" y="f276"/>
                  <a:pt x="f446" y="f256"/>
                </a:cubicBezTo>
                <a:cubicBezTo>
                  <a:pt x="f441" y="f291"/>
                  <a:pt x="f344" y="f118"/>
                  <a:pt x="f385" y="f196"/>
                </a:cubicBezTo>
                <a:cubicBezTo>
                  <a:pt x="f384" y="f193"/>
                  <a:pt x="f423" y="f109"/>
                  <a:pt x="f352" y="f109"/>
                </a:cubicBezTo>
                <a:cubicBezTo>
                  <a:pt x="f383" y="f109"/>
                  <a:pt x="f441" y="f545"/>
                  <a:pt x="f383" y="f539"/>
                </a:cubicBezTo>
                <a:cubicBezTo>
                  <a:pt x="f437" y="f539"/>
                  <a:pt x="f546" y="f111"/>
                  <a:pt x="f26" y="f270"/>
                </a:cubicBezTo>
                <a:cubicBezTo>
                  <a:pt x="f29" y="f291"/>
                  <a:pt x="f18" y="f198"/>
                  <a:pt x="f346" y="f270"/>
                </a:cubicBezTo>
                <a:cubicBezTo>
                  <a:pt x="f458" y="f111"/>
                  <a:pt x="f53" y="f547"/>
                  <a:pt x="f49" y="f270"/>
                </a:cubicBezTo>
                <a:close/>
                <a:moveTo>
                  <a:pt x="f548" y="f187"/>
                </a:moveTo>
                <a:cubicBezTo>
                  <a:pt x="f484" y="f188"/>
                  <a:pt x="f549" y="f137"/>
                  <a:pt x="f550" y="f136"/>
                </a:cubicBezTo>
                <a:cubicBezTo>
                  <a:pt x="f487" y="f124"/>
                  <a:pt x="f551" y="f128"/>
                  <a:pt x="f552" y="f189"/>
                </a:cubicBezTo>
                <a:cubicBezTo>
                  <a:pt x="f553" y="f137"/>
                  <a:pt x="f495" y="f130"/>
                  <a:pt x="f495" y="f277"/>
                </a:cubicBezTo>
                <a:cubicBezTo>
                  <a:pt x="f554" y="f188"/>
                  <a:pt x="f494" y="f139"/>
                  <a:pt x="f555" y="f149"/>
                </a:cubicBezTo>
                <a:cubicBezTo>
                  <a:pt x="f556" y="f142"/>
                  <a:pt x="f557" y="f143"/>
                  <a:pt x="f558" y="f143"/>
                </a:cubicBezTo>
                <a:cubicBezTo>
                  <a:pt x="f559" y="f146"/>
                  <a:pt x="f560" y="f561"/>
                  <a:pt x="f560" y="f185"/>
                </a:cubicBezTo>
                <a:cubicBezTo>
                  <a:pt x="f560" y="f230"/>
                  <a:pt x="f480" y="f238"/>
                  <a:pt x="f562" y="f223"/>
                </a:cubicBezTo>
                <a:cubicBezTo>
                  <a:pt x="f549" y="f233"/>
                  <a:pt x="f563" y="f160"/>
                  <a:pt x="f502" y="f160"/>
                </a:cubicBezTo>
                <a:cubicBezTo>
                  <a:pt x="f564" y="f565"/>
                  <a:pt x="f566" y="f154"/>
                  <a:pt x="f567" y="f164"/>
                </a:cubicBezTo>
                <a:cubicBezTo>
                  <a:pt x="f567" y="f177"/>
                  <a:pt x="f482" y="f161"/>
                  <a:pt x="f502" y="f162"/>
                </a:cubicBezTo>
                <a:cubicBezTo>
                  <a:pt x="f568" y="f179"/>
                  <a:pt x="f478" y="f186"/>
                  <a:pt x="f478" y="f165"/>
                </a:cubicBezTo>
                <a:cubicBezTo>
                  <a:pt x="f569" y="f178"/>
                  <a:pt x="f570" y="f200"/>
                  <a:pt x="f564" y="f197"/>
                </a:cubicBezTo>
                <a:cubicBezTo>
                  <a:pt x="f482" y="f110"/>
                  <a:pt x="f483" y="f112"/>
                  <a:pt x="f478" y="f167"/>
                </a:cubicBezTo>
                <a:cubicBezTo>
                  <a:pt x="f566" y="f116"/>
                  <a:pt x="f566" y="f181"/>
                  <a:pt x="f571" y="f181"/>
                </a:cubicBezTo>
                <a:cubicBezTo>
                  <a:pt x="f572" y="f181"/>
                  <a:pt x="f571" y="f116"/>
                  <a:pt x="f573" y="f117"/>
                </a:cubicBezTo>
                <a:cubicBezTo>
                  <a:pt x="f566" y="f176"/>
                  <a:pt x="f574" y="f170"/>
                  <a:pt x="f575" y="f123"/>
                </a:cubicBezTo>
                <a:cubicBezTo>
                  <a:pt x="f512" y="f176"/>
                  <a:pt x="f576" y="f170"/>
                  <a:pt x="f576" y="f63"/>
                </a:cubicBezTo>
                <a:cubicBezTo>
                  <a:pt x="f576" y="f88"/>
                  <a:pt x="f475" y="f63"/>
                  <a:pt x="f577" y="f121"/>
                </a:cubicBezTo>
                <a:cubicBezTo>
                  <a:pt x="f578" y="f119"/>
                  <a:pt x="f579" y="f63"/>
                  <a:pt x="f578" y="f63"/>
                </a:cubicBezTo>
                <a:cubicBezTo>
                  <a:pt x="f577" y="f125"/>
                  <a:pt x="f580" y="f65"/>
                  <a:pt x="f581" y="f73"/>
                </a:cubicBezTo>
                <a:cubicBezTo>
                  <a:pt x="f475" y="f90"/>
                  <a:pt x="f579" y="f150"/>
                  <a:pt x="f6" y="f69"/>
                </a:cubicBezTo>
                <a:cubicBezTo>
                  <a:pt x="f518" y="f217"/>
                  <a:pt x="f520" y="f150"/>
                  <a:pt x="f520" y="f60"/>
                </a:cubicBezTo>
                <a:cubicBezTo>
                  <a:pt x="f520" y="f74"/>
                  <a:pt x="f582" y="f108"/>
                  <a:pt x="f583" y="f76"/>
                </a:cubicBezTo>
                <a:cubicBezTo>
                  <a:pt x="f584" y="f152"/>
                  <a:pt x="f585" y="f82"/>
                  <a:pt x="f522" y="f82"/>
                </a:cubicBezTo>
                <a:cubicBezTo>
                  <a:pt x="f586" y="f82"/>
                  <a:pt x="f430" y="f159"/>
                  <a:pt x="f587" y="f76"/>
                </a:cubicBezTo>
                <a:cubicBezTo>
                  <a:pt x="f587" y="f131"/>
                  <a:pt x="f450" y="f74"/>
                  <a:pt x="f456" y="f80"/>
                </a:cubicBezTo>
                <a:cubicBezTo>
                  <a:pt x="f456" y="f152"/>
                  <a:pt x="f49" y="f74"/>
                  <a:pt x="f47" y="f74"/>
                </a:cubicBezTo>
                <a:cubicBezTo>
                  <a:pt x="f45" y="f74"/>
                  <a:pt x="f53" y="f84"/>
                  <a:pt x="f48" y="f107"/>
                </a:cubicBezTo>
                <a:cubicBezTo>
                  <a:pt x="f55" y="f79"/>
                  <a:pt x="f57" y="f134"/>
                  <a:pt x="f43" y="f89"/>
                </a:cubicBezTo>
                <a:cubicBezTo>
                  <a:pt x="f10" y="f99"/>
                  <a:pt x="f20" y="f91"/>
                  <a:pt x="f24" y="f89"/>
                </a:cubicBezTo>
                <a:cubicBezTo>
                  <a:pt x="f26" y="f81"/>
                  <a:pt x="f447" y="f77"/>
                  <a:pt x="f383" y="f79"/>
                </a:cubicBezTo>
                <a:cubicBezTo>
                  <a:pt x="f441" y="f85"/>
                  <a:pt x="f383" y="f159"/>
                  <a:pt x="f351" y="f94"/>
                </a:cubicBezTo>
                <a:cubicBezTo>
                  <a:pt x="f437" y="f78"/>
                  <a:pt x="f441" y="f74"/>
                  <a:pt x="f436" y="f108"/>
                </a:cubicBezTo>
                <a:cubicBezTo>
                  <a:pt x="f345" y="f61"/>
                  <a:pt x="f588" y="f129"/>
                  <a:pt x="f448" y="f174"/>
                </a:cubicBezTo>
                <a:cubicBezTo>
                  <a:pt x="f448" y="f65"/>
                  <a:pt x="f441" y="f90"/>
                  <a:pt x="f446" y="f60"/>
                </a:cubicBezTo>
                <a:cubicBezTo>
                  <a:pt x="f423" y="f74"/>
                  <a:pt x="f382" y="f80"/>
                  <a:pt x="f423" y="f215"/>
                </a:cubicBezTo>
                <a:cubicBezTo>
                  <a:pt x="f386" y="f96"/>
                  <a:pt x="f544" y="f107"/>
                  <a:pt x="f352" y="f169"/>
                </a:cubicBezTo>
                <a:cubicBezTo>
                  <a:pt x="f383" y="f89"/>
                  <a:pt x="f437" y="f171"/>
                  <a:pt x="f437" y="f75"/>
                </a:cubicBezTo>
                <a:cubicBezTo>
                  <a:pt x="f437" y="f72"/>
                  <a:pt x="f344" y="f72"/>
                  <a:pt x="f340" y="f134"/>
                </a:cubicBezTo>
                <a:cubicBezTo>
                  <a:pt x="f377" y="f215"/>
                  <a:pt x="f364" y="f90"/>
                  <a:pt x="f338" y="f73"/>
                </a:cubicBezTo>
                <a:cubicBezTo>
                  <a:pt x="f338" y="f65"/>
                  <a:pt x="f343" y="f172"/>
                  <a:pt x="f442" y="f65"/>
                </a:cubicBezTo>
                <a:cubicBezTo>
                  <a:pt x="f381" y="f217"/>
                  <a:pt x="f344" y="f220"/>
                  <a:pt x="f379" y="f63"/>
                </a:cubicBezTo>
                <a:cubicBezTo>
                  <a:pt x="f343" y="f125"/>
                  <a:pt x="f393" y="f217"/>
                  <a:pt x="f393" y="f220"/>
                </a:cubicBezTo>
                <a:cubicBezTo>
                  <a:pt x="f393" y="f119"/>
                  <a:pt x="f391" y="f116"/>
                  <a:pt x="f380" y="f168"/>
                </a:cubicBezTo>
                <a:cubicBezTo>
                  <a:pt x="f386" y="f117"/>
                  <a:pt x="f386" y="f117"/>
                  <a:pt x="f423" y="f116"/>
                </a:cubicBezTo>
                <a:cubicBezTo>
                  <a:pt x="f441" y="f181"/>
                  <a:pt x="f345" y="f112"/>
                  <a:pt x="f540" y="f112"/>
                </a:cubicBezTo>
                <a:cubicBezTo>
                  <a:pt x="f425" y="f112"/>
                  <a:pt x="f34" y="f110"/>
                  <a:pt x="f589" y="f110"/>
                </a:cubicBezTo>
                <a:cubicBezTo>
                  <a:pt x="f458" y="f590"/>
                  <a:pt x="f43" y="f166"/>
                  <a:pt x="f8" y="f112"/>
                </a:cubicBezTo>
                <a:cubicBezTo>
                  <a:pt x="f57" y="f167"/>
                  <a:pt x="f348" y="f110"/>
                  <a:pt x="f450" y="f166"/>
                </a:cubicBezTo>
                <a:cubicBezTo>
                  <a:pt x="f430" y="f166"/>
                  <a:pt x="f537" y="f167"/>
                  <a:pt x="f456" y="f116"/>
                </a:cubicBezTo>
                <a:cubicBezTo>
                  <a:pt x="f348" y="f168"/>
                  <a:pt x="f428" y="f119"/>
                  <a:pt x="f591" y="f175"/>
                </a:cubicBezTo>
                <a:cubicBezTo>
                  <a:pt x="f430" y="f180"/>
                  <a:pt x="f586" y="f168"/>
                  <a:pt x="f452" y="f221"/>
                </a:cubicBezTo>
                <a:cubicBezTo>
                  <a:pt x="f453" y="f166"/>
                  <a:pt x="f459" y="f181"/>
                  <a:pt x="f459" y="f110"/>
                </a:cubicBezTo>
                <a:cubicBezTo>
                  <a:pt x="f465" y="f178"/>
                  <a:pt x="f461" y="f165"/>
                  <a:pt x="f461" y="f186"/>
                </a:cubicBezTo>
                <a:cubicBezTo>
                  <a:pt x="f461" y="f163"/>
                  <a:pt x="f465" y="f164"/>
                  <a:pt x="f592" y="f192"/>
                </a:cubicBezTo>
                <a:cubicBezTo>
                  <a:pt x="f464" y="f154"/>
                  <a:pt x="f461" y="f164"/>
                  <a:pt x="f584" y="f163"/>
                </a:cubicBezTo>
                <a:cubicBezTo>
                  <a:pt x="f593" y="f163"/>
                  <a:pt x="f593" y="f565"/>
                  <a:pt x="f594" y="f231"/>
                </a:cubicBezTo>
                <a:cubicBezTo>
                  <a:pt x="f470" y="f154"/>
                  <a:pt x="f468" y="f565"/>
                  <a:pt x="f595" y="f233"/>
                </a:cubicBezTo>
                <a:cubicBezTo>
                  <a:pt x="f578" y="f229"/>
                  <a:pt x="f595" y="f596"/>
                  <a:pt x="f595" y="f146"/>
                </a:cubicBezTo>
                <a:cubicBezTo>
                  <a:pt x="f579" y="f142"/>
                  <a:pt x="f473" y="f148"/>
                  <a:pt x="f597" y="f143"/>
                </a:cubicBezTo>
                <a:cubicBezTo>
                  <a:pt x="f476" y="f144"/>
                  <a:pt x="f575" y="f148"/>
                  <a:pt x="f477" y="f138"/>
                </a:cubicBezTo>
                <a:cubicBezTo>
                  <a:pt x="f598" y="f141"/>
                  <a:pt x="f597" y="f226"/>
                  <a:pt x="f513" y="f188"/>
                </a:cubicBezTo>
                <a:cubicBezTo>
                  <a:pt x="f599" y="f141"/>
                  <a:pt x="f578" y="f146"/>
                  <a:pt x="f517" y="f600"/>
                </a:cubicBezTo>
                <a:cubicBezTo>
                  <a:pt x="f601" y="f140"/>
                  <a:pt x="f469" y="f278"/>
                  <a:pt x="f602" y="f132"/>
                </a:cubicBezTo>
                <a:cubicBezTo>
                  <a:pt x="f603" y="f126"/>
                  <a:pt x="f467" y="f128"/>
                  <a:pt x="f604" y="f126"/>
                </a:cubicBezTo>
                <a:cubicBezTo>
                  <a:pt x="f459" y="f225"/>
                  <a:pt x="f585" y="f273"/>
                  <a:pt x="f522" y="f273"/>
                </a:cubicBezTo>
                <a:cubicBezTo>
                  <a:pt x="f454" y="f273"/>
                  <a:pt x="f587" y="f127"/>
                  <a:pt x="f454" y="f255"/>
                </a:cubicBezTo>
                <a:cubicBezTo>
                  <a:pt x="f453" y="f292"/>
                  <a:pt x="f460" y="f255"/>
                  <a:pt x="f605" y="f255"/>
                </a:cubicBezTo>
                <a:cubicBezTo>
                  <a:pt x="f606" y="f122"/>
                  <a:pt x="f467" y="f120"/>
                  <a:pt x="f601" y="f256"/>
                </a:cubicBezTo>
                <a:cubicBezTo>
                  <a:pt x="f601" y="f135"/>
                  <a:pt x="f469" y="f607"/>
                  <a:pt x="f471" y="f608"/>
                </a:cubicBezTo>
                <a:cubicBezTo>
                  <a:pt x="f595" y="f256"/>
                  <a:pt x="f6" y="f291"/>
                  <a:pt x="f578" y="f118"/>
                </a:cubicBezTo>
                <a:cubicBezTo>
                  <a:pt x="f475" y="f191"/>
                  <a:pt x="f516" y="f193"/>
                  <a:pt x="f514" y="f267"/>
                </a:cubicBezTo>
                <a:cubicBezTo>
                  <a:pt x="f597" y="f113"/>
                  <a:pt x="f510" y="f266"/>
                  <a:pt x="f509" y="f293"/>
                </a:cubicBezTo>
                <a:cubicBezTo>
                  <a:pt x="f609" y="f290"/>
                  <a:pt x="f568" y="f261"/>
                  <a:pt x="f563" y="f331"/>
                </a:cubicBezTo>
                <a:cubicBezTo>
                  <a:pt x="f507" y="f284"/>
                  <a:pt x="f567" y="f547"/>
                  <a:pt x="f609" y="f111"/>
                </a:cubicBezTo>
                <a:cubicBezTo>
                  <a:pt x="f610" y="f109"/>
                  <a:pt x="f567" y="f191"/>
                  <a:pt x="f611" y="f193"/>
                </a:cubicBezTo>
                <a:cubicBezTo>
                  <a:pt x="f612" y="f266"/>
                  <a:pt x="f613" y="f113"/>
                  <a:pt x="f480" y="f257"/>
                </a:cubicBezTo>
                <a:cubicBezTo>
                  <a:pt x="f614" y="f270"/>
                  <a:pt x="f486" y="f196"/>
                  <a:pt x="f486" y="f291"/>
                </a:cubicBezTo>
                <a:cubicBezTo>
                  <a:pt x="f486" y="f122"/>
                  <a:pt x="f549" y="f124"/>
                  <a:pt x="f563" y="f124"/>
                </a:cubicBezTo>
                <a:cubicBezTo>
                  <a:pt x="f502" y="f124"/>
                  <a:pt x="f615" y="f225"/>
                  <a:pt x="f616" y="f277"/>
                </a:cubicBezTo>
                <a:cubicBezTo>
                  <a:pt x="f617" y="f278"/>
                  <a:pt x="f569" y="f187"/>
                  <a:pt x="f483" y="f139"/>
                </a:cubicBezTo>
                <a:cubicBezTo>
                  <a:pt x="f482" y="f142"/>
                  <a:pt x="f618" y="f187"/>
                  <a:pt x="f548" y="f187"/>
                </a:cubicBezTo>
                <a:close/>
                <a:moveTo>
                  <a:pt x="f619" y="f185"/>
                </a:moveTo>
                <a:cubicBezTo>
                  <a:pt x="f601" y="f185"/>
                  <a:pt x="f467" y="f233"/>
                  <a:pt x="f583" y="f240"/>
                </a:cubicBezTo>
                <a:cubicBezTo>
                  <a:pt x="f582" y="f565"/>
                  <a:pt x="f604" y="f565"/>
                  <a:pt x="f460" y="f565"/>
                </a:cubicBezTo>
                <a:cubicBezTo>
                  <a:pt x="f523" y="f160"/>
                  <a:pt x="f586" y="f233"/>
                  <a:pt x="f522" y="f185"/>
                </a:cubicBezTo>
                <a:cubicBezTo>
                  <a:pt x="f585" y="f143"/>
                  <a:pt x="f605" y="f145"/>
                  <a:pt x="f619" y="f185"/>
                </a:cubicBezTo>
                <a:close/>
                <a:moveTo>
                  <a:pt x="f55" y="f75"/>
                </a:moveTo>
                <a:cubicBezTo>
                  <a:pt x="f57" y="f81"/>
                  <a:pt x="f51" y="f81"/>
                  <a:pt x="f431" y="f83"/>
                </a:cubicBezTo>
                <a:cubicBezTo>
                  <a:pt x="f431" y="f96"/>
                  <a:pt x="f428" y="f152"/>
                  <a:pt x="f537" y="f84"/>
                </a:cubicBezTo>
                <a:cubicBezTo>
                  <a:pt x="f466" y="f83"/>
                  <a:pt x="f620" y="f96"/>
                  <a:pt x="f620" y="f83"/>
                </a:cubicBezTo>
                <a:cubicBezTo>
                  <a:pt x="f620" y="f169"/>
                  <a:pt x="f455" y="f75"/>
                  <a:pt x="f591" y="f1"/>
                </a:cubicBezTo>
                <a:cubicBezTo>
                  <a:pt x="f348" y="f89"/>
                  <a:pt x="f53" y="f93"/>
                  <a:pt x="f55" y="f75"/>
                </a:cubicBezTo>
                <a:close/>
                <a:moveTo>
                  <a:pt x="f481" y="f589"/>
                </a:moveTo>
                <a:cubicBezTo>
                  <a:pt x="f621" y="f432"/>
                  <a:pt x="f557" y="f55"/>
                  <a:pt x="f622" y="f43"/>
                </a:cubicBezTo>
                <a:cubicBezTo>
                  <a:pt x="f622" y="f458"/>
                  <a:pt x="f481" y="f34"/>
                  <a:pt x="f481" y="f589"/>
                </a:cubicBezTo>
                <a:close/>
                <a:moveTo>
                  <a:pt x="f623" y="f536"/>
                </a:moveTo>
                <a:cubicBezTo>
                  <a:pt x="f624" y="f428"/>
                  <a:pt x="f625" y="f449"/>
                  <a:pt x="f623" y="f431"/>
                </a:cubicBezTo>
                <a:cubicBezTo>
                  <a:pt x="f626" y="f53"/>
                  <a:pt x="f624" y="f48"/>
                  <a:pt x="f625" y="f49"/>
                </a:cubicBezTo>
                <a:cubicBezTo>
                  <a:pt x="f627" y="f51"/>
                  <a:pt x="f628" y="f8"/>
                  <a:pt x="f629" y="f43"/>
                </a:cubicBezTo>
                <a:cubicBezTo>
                  <a:pt x="f624" y="f10"/>
                  <a:pt x="f630" y="f432"/>
                  <a:pt x="f630" y="f10"/>
                </a:cubicBezTo>
                <a:cubicBezTo>
                  <a:pt x="f630" y="f8"/>
                  <a:pt x="f631" y="f12"/>
                  <a:pt x="f632" y="f458"/>
                </a:cubicBezTo>
                <a:cubicBezTo>
                  <a:pt x="f632" y="f16"/>
                  <a:pt x="f633" y="f37"/>
                  <a:pt x="f634" y="f346"/>
                </a:cubicBezTo>
                <a:cubicBezTo>
                  <a:pt x="f635" y="f427"/>
                  <a:pt x="f636" y="f34"/>
                  <a:pt x="f637" y="f589"/>
                </a:cubicBezTo>
                <a:cubicBezTo>
                  <a:pt x="f637" y="f432"/>
                  <a:pt x="f638" y="f427"/>
                  <a:pt x="f636" y="f20"/>
                </a:cubicBezTo>
                <a:cubicBezTo>
                  <a:pt x="f633" y="f29"/>
                  <a:pt x="f639" y="f546"/>
                  <a:pt x="f634" y="f542"/>
                </a:cubicBezTo>
                <a:cubicBezTo>
                  <a:pt x="f632" y="f540"/>
                  <a:pt x="f634" y="f588"/>
                  <a:pt x="f639" y="f448"/>
                </a:cubicBezTo>
                <a:cubicBezTo>
                  <a:pt x="f640" y="f350"/>
                  <a:pt x="f641" y="f34"/>
                  <a:pt x="f641" y="f589"/>
                </a:cubicBezTo>
                <a:cubicBezTo>
                  <a:pt x="f641" y="f458"/>
                  <a:pt x="f641" y="f8"/>
                  <a:pt x="f642" y="f43"/>
                </a:cubicBezTo>
                <a:cubicBezTo>
                  <a:pt x="f643" y="f43"/>
                  <a:pt x="f644" y="f45"/>
                  <a:pt x="f645" y="f47"/>
                </a:cubicBezTo>
                <a:cubicBezTo>
                  <a:pt x="f646" y="f53"/>
                  <a:pt x="f647" y="f347"/>
                  <a:pt x="f644" y="f349"/>
                </a:cubicBezTo>
                <a:cubicBezTo>
                  <a:pt x="f643" y="f428"/>
                  <a:pt x="f648" y="f349"/>
                  <a:pt x="f649" y="f349"/>
                </a:cubicBezTo>
                <a:cubicBezTo>
                  <a:pt x="f650" y="f348"/>
                  <a:pt x="f637" y="f348"/>
                  <a:pt x="f639" y="f347"/>
                </a:cubicBezTo>
                <a:cubicBezTo>
                  <a:pt x="f634" y="f651"/>
                  <a:pt x="f634" y="f348"/>
                  <a:pt x="f631" y="f349"/>
                </a:cubicBezTo>
                <a:cubicBezTo>
                  <a:pt x="f652" y="f349"/>
                  <a:pt x="f653" y="f457"/>
                  <a:pt x="f653" y="f591"/>
                </a:cubicBezTo>
                <a:cubicBezTo>
                  <a:pt x="f653" y="f430"/>
                  <a:pt x="f654" y="f450"/>
                  <a:pt x="f655" y="f457"/>
                </a:cubicBezTo>
                <a:cubicBezTo>
                  <a:pt x="f656" y="f428"/>
                  <a:pt x="f657" y="f457"/>
                  <a:pt x="f627" y="f591"/>
                </a:cubicBezTo>
                <a:cubicBezTo>
                  <a:pt x="f658" y="f659"/>
                  <a:pt x="f660" y="f451"/>
                  <a:pt x="f661" y="f537"/>
                </a:cubicBezTo>
                <a:cubicBezTo>
                  <a:pt x="f5" y="f457"/>
                  <a:pt x="f660" y="f449"/>
                  <a:pt x="f623" y="f536"/>
                </a:cubicBezTo>
                <a:close/>
                <a:moveTo>
                  <a:pt x="f286" y="f442"/>
                </a:moveTo>
                <a:cubicBezTo>
                  <a:pt x="f390" y="f344"/>
                  <a:pt x="f274" y="f383"/>
                  <a:pt x="f268" y="f436"/>
                </a:cubicBezTo>
                <a:cubicBezTo>
                  <a:pt x="f269" y="f444"/>
                  <a:pt x="f272" y="f445"/>
                  <a:pt x="f272" y="f385"/>
                </a:cubicBezTo>
                <a:cubicBezTo>
                  <a:pt x="f272" y="f387"/>
                  <a:pt x="f372" y="f391"/>
                  <a:pt x="f286" y="f442"/>
                </a:cubicBezTo>
                <a:close/>
                <a:moveTo>
                  <a:pt x="f662" y="f452"/>
                </a:moveTo>
                <a:cubicBezTo>
                  <a:pt x="f663" y="f452"/>
                  <a:pt x="f490" y="f455"/>
                  <a:pt x="f490" y="f587"/>
                </a:cubicBezTo>
                <a:cubicBezTo>
                  <a:pt x="f662" y="f659"/>
                  <a:pt x="f664" y="f451"/>
                  <a:pt x="f664" y="f466"/>
                </a:cubicBezTo>
                <a:cubicBezTo>
                  <a:pt x="f665" y="f452"/>
                  <a:pt x="f666" y="f453"/>
                  <a:pt x="f666" y="f667"/>
                </a:cubicBezTo>
                <a:cubicBezTo>
                  <a:pt x="f666" y="f585"/>
                  <a:pt x="f666" y="f459"/>
                  <a:pt x="f494" y="f523"/>
                </a:cubicBezTo>
                <a:cubicBezTo>
                  <a:pt x="f668" y="f585"/>
                  <a:pt x="f552" y="f523"/>
                  <a:pt x="f552" y="f522"/>
                </a:cubicBezTo>
                <a:cubicBezTo>
                  <a:pt x="f551" y="f453"/>
                  <a:pt x="f550" y="f586"/>
                  <a:pt x="f550" y="f455"/>
                </a:cubicBezTo>
                <a:cubicBezTo>
                  <a:pt x="f669" y="f659"/>
                  <a:pt x="f613" y="f537"/>
                  <a:pt x="f670" y="f457"/>
                </a:cubicBezTo>
                <a:cubicBezTo>
                  <a:pt x="f481" y="f536"/>
                  <a:pt x="f670" y="f449"/>
                  <a:pt x="f613" y="f349"/>
                </a:cubicBezTo>
                <a:cubicBezTo>
                  <a:pt x="f484" y="f457"/>
                  <a:pt x="f507" y="f536"/>
                  <a:pt x="f671" y="f449"/>
                </a:cubicBezTo>
                <a:cubicBezTo>
                  <a:pt x="f670" y="f431"/>
                  <a:pt x="f614" y="f51"/>
                  <a:pt x="f481" y="f8"/>
                </a:cubicBezTo>
                <a:cubicBezTo>
                  <a:pt x="f670" y="f16"/>
                  <a:pt x="f569" y="f45"/>
                  <a:pt x="f672" y="f53"/>
                </a:cubicBezTo>
                <a:cubicBezTo>
                  <a:pt x="f610" y="f651"/>
                  <a:pt x="f512" y="f659"/>
                  <a:pt x="f599" y="f659"/>
                </a:cubicBezTo>
                <a:cubicBezTo>
                  <a:pt x="f580" y="f659"/>
                  <a:pt x="f673" y="f348"/>
                  <a:pt x="f575" y="f536"/>
                </a:cubicBezTo>
                <a:cubicBezTo>
                  <a:pt x="f674" y="f449"/>
                  <a:pt x="f575" y="f51"/>
                  <a:pt x="f674" y="f431"/>
                </a:cubicBezTo>
                <a:cubicBezTo>
                  <a:pt x="f610" y="f651"/>
                  <a:pt x="f609" y="f57"/>
                  <a:pt x="f615" y="f12"/>
                </a:cubicBezTo>
                <a:cubicBezTo>
                  <a:pt x="f478" y="f458"/>
                  <a:pt x="f564" y="f12"/>
                  <a:pt x="f564" y="f458"/>
                </a:cubicBezTo>
                <a:cubicBezTo>
                  <a:pt x="f611" y="f16"/>
                  <a:pt x="f482" y="f589"/>
                  <a:pt x="f568" y="f34"/>
                </a:cubicBezTo>
                <a:cubicBezTo>
                  <a:pt x="f563" y="f20"/>
                  <a:pt x="f664" y="f20"/>
                  <a:pt x="f675" y="f20"/>
                </a:cubicBezTo>
                <a:cubicBezTo>
                  <a:pt x="f676" y="f538"/>
                  <a:pt x="f677" y="f425"/>
                  <a:pt x="f643" y="f438"/>
                </a:cubicBezTo>
                <a:cubicBezTo>
                  <a:pt x="f678" y="f448"/>
                  <a:pt x="f679" y="f448"/>
                  <a:pt x="f680" y="f540"/>
                </a:cubicBezTo>
                <a:cubicBezTo>
                  <a:pt x="f637" y="f540"/>
                  <a:pt x="f639" y="f439"/>
                  <a:pt x="f681" y="f345"/>
                </a:cubicBezTo>
                <a:cubicBezTo>
                  <a:pt x="f653" y="f443"/>
                  <a:pt x="f635" y="f436"/>
                  <a:pt x="f633" y="f444"/>
                </a:cubicBezTo>
                <a:cubicBezTo>
                  <a:pt x="f682" y="f683"/>
                  <a:pt x="f637" y="f352"/>
                  <a:pt x="f682" y="f352"/>
                </a:cubicBezTo>
                <a:cubicBezTo>
                  <a:pt x="f633" y="f441"/>
                  <a:pt x="f681" y="f382"/>
                  <a:pt x="f635" y="f544"/>
                </a:cubicBezTo>
                <a:cubicBezTo>
                  <a:pt x="f653" y="f384"/>
                  <a:pt x="f634" y="f386"/>
                  <a:pt x="f639" y="f344"/>
                </a:cubicBezTo>
                <a:cubicBezTo>
                  <a:pt x="f637" y="f353"/>
                  <a:pt x="f684" y="f385"/>
                  <a:pt x="f680" y="f685"/>
                </a:cubicBezTo>
                <a:cubicBezTo>
                  <a:pt x="f649" y="f685"/>
                  <a:pt x="f638" y="f379"/>
                  <a:pt x="f680" y="f686"/>
                </a:cubicBezTo>
                <a:cubicBezTo>
                  <a:pt x="f649" y="f391"/>
                  <a:pt x="f678" y="f686"/>
                  <a:pt x="f677" y="f387"/>
                </a:cubicBezTo>
                <a:cubicBezTo>
                  <a:pt x="f687" y="f685"/>
                  <a:pt x="f687" y="f442"/>
                  <a:pt x="f676" y="f685"/>
                </a:cubicBezTo>
                <a:cubicBezTo>
                  <a:pt x="f662" y="f386"/>
                  <a:pt x="f662" y="f380"/>
                  <a:pt x="f688" y="f387"/>
                </a:cubicBezTo>
                <a:cubicBezTo>
                  <a:pt x="f676" y="f379"/>
                  <a:pt x="f647" y="f387"/>
                  <a:pt x="f689" y="f379"/>
                </a:cubicBezTo>
                <a:cubicBezTo>
                  <a:pt x="f690" y="f391"/>
                  <a:pt x="f691" y="f379"/>
                  <a:pt x="f692" y="f391"/>
                </a:cubicBezTo>
                <a:cubicBezTo>
                  <a:pt x="f648" y="f342"/>
                  <a:pt x="f649" y="f343"/>
                  <a:pt x="f693" y="f341"/>
                </a:cubicBezTo>
                <a:cubicBezTo>
                  <a:pt x="f680" y="f340"/>
                  <a:pt x="f694" y="f418"/>
                  <a:pt x="f642" y="f418"/>
                </a:cubicBezTo>
                <a:cubicBezTo>
                  <a:pt x="f643" y="f357"/>
                  <a:pt x="f691" y="f338"/>
                  <a:pt x="f690" y="f356"/>
                </a:cubicBezTo>
                <a:cubicBezTo>
                  <a:pt x="f647" y="f339"/>
                  <a:pt x="f647" y="f364"/>
                  <a:pt x="f676" y="f354"/>
                </a:cubicBezTo>
                <a:cubicBezTo>
                  <a:pt x="f662" y="f393"/>
                  <a:pt x="f675" y="f338"/>
                  <a:pt x="f663" y="f367"/>
                </a:cubicBezTo>
                <a:cubicBezTo>
                  <a:pt x="f556" y="f376"/>
                  <a:pt x="f557" y="f695"/>
                  <a:pt x="f696" y="f335"/>
                </a:cubicBezTo>
                <a:cubicBezTo>
                  <a:pt x="f697" y="f366"/>
                  <a:pt x="f558" y="f698"/>
                  <a:pt x="f668" y="f366"/>
                </a:cubicBezTo>
                <a:cubicBezTo>
                  <a:pt x="f494" y="f535"/>
                  <a:pt x="f666" y="f698"/>
                  <a:pt x="f699" y="f333"/>
                </a:cubicBezTo>
                <a:cubicBezTo>
                  <a:pt x="f555" y="f363"/>
                  <a:pt x="f622" y="f362"/>
                  <a:pt x="f557" y="f362"/>
                </a:cubicBezTo>
                <a:cubicBezTo>
                  <a:pt x="f700" y="f362"/>
                  <a:pt x="f700" y="f320"/>
                  <a:pt x="f494" y="f317"/>
                </a:cubicBezTo>
                <a:cubicBezTo>
                  <a:pt x="f494" y="f314"/>
                  <a:pt x="f495" y="f319"/>
                  <a:pt x="f495" y="f701"/>
                </a:cubicBezTo>
                <a:cubicBezTo>
                  <a:pt x="f495" y="f403"/>
                  <a:pt x="f697" y="f702"/>
                  <a:pt x="f697" y="f306"/>
                </a:cubicBezTo>
                <a:cubicBezTo>
                  <a:pt x="f697" y="f404"/>
                  <a:pt x="f560" y="f308"/>
                  <a:pt x="f560" y="f316"/>
                </a:cubicBezTo>
                <a:cubicBezTo>
                  <a:pt x="f560" y="f703"/>
                  <a:pt x="f614" y="f310"/>
                  <a:pt x="f614" y="f323"/>
                </a:cubicBezTo>
                <a:cubicBezTo>
                  <a:pt x="f614" y="f315"/>
                  <a:pt x="f621" y="f327"/>
                  <a:pt x="f481" y="f329"/>
                </a:cubicBezTo>
                <a:cubicBezTo>
                  <a:pt x="f480" y="f325"/>
                  <a:pt x="f669" y="f299"/>
                  <a:pt x="f670" y="f327"/>
                </a:cubicBezTo>
                <a:cubicBezTo>
                  <a:pt x="f562" y="f323"/>
                  <a:pt x="f549" y="f326"/>
                  <a:pt x="f671" y="f704"/>
                </a:cubicBezTo>
                <a:cubicBezTo>
                  <a:pt x="f486" y="f705"/>
                  <a:pt x="f613" y="f705"/>
                  <a:pt x="f549" y="f304"/>
                </a:cubicBezTo>
                <a:cubicBezTo>
                  <a:pt x="f706" y="f307"/>
                  <a:pt x="f671" y="f305"/>
                  <a:pt x="f706" y="f305"/>
                </a:cubicBezTo>
                <a:cubicBezTo>
                  <a:pt x="f548" y="f305"/>
                  <a:pt x="f507" y="f306"/>
                  <a:pt x="f548" y="f404"/>
                </a:cubicBezTo>
                <a:cubicBezTo>
                  <a:pt x="f563" y="f305"/>
                  <a:pt x="f618" y="f308"/>
                  <a:pt x="f618" y="f309"/>
                </a:cubicBezTo>
                <a:cubicBezTo>
                  <a:pt x="f618" y="f702"/>
                  <a:pt x="f564" y="f701"/>
                  <a:pt x="f570" y="f403"/>
                </a:cubicBezTo>
                <a:cubicBezTo>
                  <a:pt x="f569" y="f403"/>
                  <a:pt x="f569" y="f404"/>
                  <a:pt x="f566" y="f306"/>
                </a:cubicBezTo>
                <a:cubicBezTo>
                  <a:pt x="f573" y="f702"/>
                  <a:pt x="f615" y="f305"/>
                  <a:pt x="f609" y="f308"/>
                </a:cubicBezTo>
                <a:cubicBezTo>
                  <a:pt x="f598" y="f308"/>
                  <a:pt x="f574" y="f305"/>
                  <a:pt x="f509" y="f316"/>
                </a:cubicBezTo>
                <a:cubicBezTo>
                  <a:pt x="f598" y="f304"/>
                  <a:pt x="f510" y="f705"/>
                  <a:pt x="f477" y="f310"/>
                </a:cubicBezTo>
                <a:cubicBezTo>
                  <a:pt x="f574" y="f704"/>
                  <a:pt x="f674" y="f707"/>
                  <a:pt x="f674" y="f301"/>
                </a:cubicBezTo>
                <a:cubicBezTo>
                  <a:pt x="f510" y="f330"/>
                  <a:pt x="f610" y="f330"/>
                  <a:pt x="f610" y="f328"/>
                </a:cubicBezTo>
                <a:cubicBezTo>
                  <a:pt x="f610" y="f296"/>
                  <a:pt x="f674" y="f296"/>
                  <a:pt x="f575" y="f328"/>
                </a:cubicBezTo>
                <a:cubicBezTo>
                  <a:pt x="f708" y="f298"/>
                  <a:pt x="f708" y="f296"/>
                  <a:pt x="f476" y="f296"/>
                </a:cubicBezTo>
                <a:cubicBezTo>
                  <a:pt x="f599" y="f296"/>
                  <a:pt x="f514" y="f296"/>
                  <a:pt x="f473" y="f262"/>
                </a:cubicBezTo>
                <a:cubicBezTo>
                  <a:pt x="f473" y="f295"/>
                  <a:pt x="f516" y="f709"/>
                  <a:pt x="f578" y="f332"/>
                </a:cubicBezTo>
                <a:cubicBezTo>
                  <a:pt x="f710" y="f260"/>
                  <a:pt x="f579" y="f332"/>
                  <a:pt x="f579" y="f331"/>
                </a:cubicBezTo>
                <a:cubicBezTo>
                  <a:pt x="f579" y="f711"/>
                  <a:pt x="f595" y="f284"/>
                  <a:pt x="f712" y="f284"/>
                </a:cubicBezTo>
                <a:cubicBezTo>
                  <a:pt x="f471" y="f284"/>
                  <a:pt x="f471" y="f290"/>
                  <a:pt x="f470" y="f259"/>
                </a:cubicBezTo>
                <a:cubicBezTo>
                  <a:pt x="f520" y="f259"/>
                  <a:pt x="f462" y="f294"/>
                  <a:pt x="f601" y="f284"/>
                </a:cubicBezTo>
                <a:cubicBezTo>
                  <a:pt x="f467" y="f711"/>
                  <a:pt x="f582" y="f259"/>
                  <a:pt x="f521" y="f294"/>
                </a:cubicBezTo>
                <a:cubicBezTo>
                  <a:pt x="f605" y="f284"/>
                  <a:pt x="f605" y="f290"/>
                  <a:pt x="f620" y="f282"/>
                </a:cubicBezTo>
                <a:cubicBezTo>
                  <a:pt x="f523" y="f541"/>
                  <a:pt x="f452" y="f541"/>
                  <a:pt x="f452" y="f282"/>
                </a:cubicBezTo>
                <a:cubicBezTo>
                  <a:pt x="f586" y="f290"/>
                  <a:pt x="f455" y="f294"/>
                  <a:pt x="f455" y="f260"/>
                </a:cubicBezTo>
                <a:cubicBezTo>
                  <a:pt x="f466" y="f332"/>
                  <a:pt x="f453" y="f332"/>
                  <a:pt x="f667" y="f295"/>
                </a:cubicBezTo>
                <a:cubicBezTo>
                  <a:pt x="f522" y="f262"/>
                  <a:pt x="f452" y="f709"/>
                  <a:pt x="f452" y="f0"/>
                </a:cubicBezTo>
                <a:cubicBezTo>
                  <a:pt x="f586" y="f296"/>
                  <a:pt x="f466" y="f296"/>
                  <a:pt x="f466" y="f312"/>
                </a:cubicBezTo>
                <a:cubicBezTo>
                  <a:pt x="f466" y="f298"/>
                  <a:pt x="f586" y="f298"/>
                  <a:pt x="f452" y="f297"/>
                </a:cubicBezTo>
                <a:cubicBezTo>
                  <a:pt x="f452" y="f301"/>
                  <a:pt x="f667" y="f301"/>
                  <a:pt x="f522" y="f707"/>
                </a:cubicBezTo>
                <a:cubicBezTo>
                  <a:pt x="f522" y="f303"/>
                  <a:pt x="f453" y="f704"/>
                  <a:pt x="f452" y="f303"/>
                </a:cubicBezTo>
                <a:cubicBezTo>
                  <a:pt x="f454" y="f303"/>
                  <a:pt x="f452" y="f713"/>
                  <a:pt x="f466" y="f307"/>
                </a:cubicBezTo>
                <a:cubicBezTo>
                  <a:pt x="f587" y="f305"/>
                  <a:pt x="f659" y="f404"/>
                  <a:pt x="f587" y="f306"/>
                </a:cubicBezTo>
                <a:cubicBezTo>
                  <a:pt x="f455" y="f702"/>
                  <a:pt x="f459" y="f360"/>
                  <a:pt x="f585" y="f313"/>
                </a:cubicBezTo>
                <a:cubicBezTo>
                  <a:pt x="f460" y="f362"/>
                  <a:pt x="f460" y="f366"/>
                  <a:pt x="f592" y="f714"/>
                </a:cubicBezTo>
                <a:cubicBezTo>
                  <a:pt x="f715" y="f377"/>
                  <a:pt x="f667" y="f412"/>
                  <a:pt x="f466" y="f354"/>
                </a:cubicBezTo>
                <a:cubicBezTo>
                  <a:pt x="f659" y="f357"/>
                  <a:pt x="f457" y="f418"/>
                  <a:pt x="f348" y="f418"/>
                </a:cubicBezTo>
                <a:cubicBezTo>
                  <a:pt x="f536" y="f418"/>
                  <a:pt x="f349" y="f342"/>
                  <a:pt x="f457" y="f391"/>
                </a:cubicBezTo>
                <a:cubicBezTo>
                  <a:pt x="f537" y="f442"/>
                  <a:pt x="f456" y="f387"/>
                  <a:pt x="f591" y="f385"/>
                </a:cubicBezTo>
                <a:cubicBezTo>
                  <a:pt x="f537" y="f445"/>
                  <a:pt x="f591" y="f446"/>
                  <a:pt x="f659" y="f352"/>
                </a:cubicBezTo>
                <a:cubicBezTo>
                  <a:pt x="f587" y="f436"/>
                  <a:pt x="f430" y="f383"/>
                  <a:pt x="f591" y="f351"/>
                </a:cubicBezTo>
                <a:cubicBezTo>
                  <a:pt x="f457" y="f437"/>
                  <a:pt x="f537" y="f439"/>
                  <a:pt x="f537" y="f588"/>
                </a:cubicBezTo>
                <a:cubicBezTo>
                  <a:pt x="f659" y="f542"/>
                  <a:pt x="f591" y="f540"/>
                  <a:pt x="f456" y="f588"/>
                </a:cubicBezTo>
                <a:cubicBezTo>
                  <a:pt x="f348" y="f437"/>
                  <a:pt x="f536" y="f350"/>
                  <a:pt x="f536" y="f438"/>
                </a:cubicBezTo>
                <a:cubicBezTo>
                  <a:pt x="f536" y="f435"/>
                  <a:pt x="f49" y="f540"/>
                  <a:pt x="f53" y="f350"/>
                </a:cubicBezTo>
                <a:cubicBezTo>
                  <a:pt x="f48" y="f350"/>
                  <a:pt x="f53" y="f447"/>
                  <a:pt x="f55" y="f439"/>
                </a:cubicBezTo>
                <a:cubicBezTo>
                  <a:pt x="f8" y="f383"/>
                  <a:pt x="f10" y="f383"/>
                  <a:pt x="f10" y="f444"/>
                </a:cubicBezTo>
                <a:cubicBezTo>
                  <a:pt x="f10" y="f441"/>
                  <a:pt x="f589" y="f382"/>
                  <a:pt x="f589" y="f544"/>
                </a:cubicBezTo>
                <a:cubicBezTo>
                  <a:pt x="f589" y="f381"/>
                  <a:pt x="f37" y="f379"/>
                  <a:pt x="f589" y="f686"/>
                </a:cubicBezTo>
                <a:cubicBezTo>
                  <a:pt x="f427" y="f343"/>
                  <a:pt x="f346" y="f341"/>
                  <a:pt x="f37" y="f340"/>
                </a:cubicBezTo>
                <a:cubicBezTo>
                  <a:pt x="f16" y="f418"/>
                  <a:pt x="f346" y="f356"/>
                  <a:pt x="f32" y="f356"/>
                </a:cubicBezTo>
                <a:cubicBezTo>
                  <a:pt x="f18" y="f356"/>
                  <a:pt x="f26" y="f354"/>
                  <a:pt x="f350" y="f354"/>
                </a:cubicBezTo>
                <a:cubicBezTo>
                  <a:pt x="f447" y="f354"/>
                  <a:pt x="f351" y="f354"/>
                  <a:pt x="f383" y="f364"/>
                </a:cubicBezTo>
                <a:cubicBezTo>
                  <a:pt x="f443" y="f716"/>
                  <a:pt x="f352" y="f377"/>
                  <a:pt x="f445" y="f337"/>
                </a:cubicBezTo>
                <a:cubicBezTo>
                  <a:pt x="f344" y="f365"/>
                  <a:pt x="f442" y="f714"/>
                  <a:pt x="f442" y="f358"/>
                </a:cubicBezTo>
                <a:cubicBezTo>
                  <a:pt x="f379" y="f335"/>
                  <a:pt x="f343" y="f535"/>
                  <a:pt x="f341" y="f334"/>
                </a:cubicBezTo>
                <a:cubicBezTo>
                  <a:pt x="f717" y="f359"/>
                  <a:pt x="f356" y="f333"/>
                  <a:pt x="f338" y="f359"/>
                </a:cubicBezTo>
                <a:cubicBezTo>
                  <a:pt x="f716" y="f359"/>
                  <a:pt x="f365" y="f362"/>
                  <a:pt x="f714" y="f362"/>
                </a:cubicBezTo>
                <a:cubicBezTo>
                  <a:pt x="f335" y="f362"/>
                  <a:pt x="f363" y="f333"/>
                  <a:pt x="f362" y="f333"/>
                </a:cubicBezTo>
                <a:cubicBezTo>
                  <a:pt x="f375" y="f333"/>
                  <a:pt x="f371" y="f371"/>
                  <a:pt x="f363" y="f362"/>
                </a:cubicBezTo>
                <a:cubicBezTo>
                  <a:pt x="f363" y="f320"/>
                  <a:pt x="f375" y="f361"/>
                  <a:pt x="f320" y="f701"/>
                </a:cubicBezTo>
                <a:cubicBezTo>
                  <a:pt x="f718" y="f306"/>
                  <a:pt x="f317" y="f308"/>
                  <a:pt x="f397" y="f405"/>
                </a:cubicBezTo>
                <a:cubicBezTo>
                  <a:pt x="f403" y="f405"/>
                  <a:pt x="f404" y="f305"/>
                  <a:pt x="f405" y="f305"/>
                </a:cubicBezTo>
                <a:cubicBezTo>
                  <a:pt x="f308" y="f322"/>
                  <a:pt x="f308" y="f326"/>
                  <a:pt x="f405" y="f327"/>
                </a:cubicBezTo>
                <a:cubicBezTo>
                  <a:pt x="f404" y="f297"/>
                  <a:pt x="f403" y="f296"/>
                  <a:pt x="f403" y="f0"/>
                </a:cubicBezTo>
                <a:cubicBezTo>
                  <a:pt x="f403" y="f287"/>
                  <a:pt x="f319" y="f295"/>
                  <a:pt x="f314" y="f261"/>
                </a:cubicBezTo>
                <a:cubicBezTo>
                  <a:pt x="f317" y="f332"/>
                  <a:pt x="f314" y="f711"/>
                  <a:pt x="f718" y="f284"/>
                </a:cubicBezTo>
                <a:cubicBezTo>
                  <a:pt x="f362" y="f284"/>
                  <a:pt x="f362" y="f294"/>
                  <a:pt x="f371" y="f259"/>
                </a:cubicBezTo>
                <a:cubicBezTo>
                  <a:pt x="f371" y="f293"/>
                  <a:pt x="f359" y="f282"/>
                  <a:pt x="f719" y="f293"/>
                </a:cubicBezTo>
                <a:cubicBezTo>
                  <a:pt x="f371" y="f113"/>
                  <a:pt x="f363" y="f113"/>
                  <a:pt x="f334" y="f113"/>
                </a:cubicBezTo>
                <a:cubicBezTo>
                  <a:pt x="f695" y="f113"/>
                  <a:pt x="f376" y="f194"/>
                  <a:pt x="f365" y="f545"/>
                </a:cubicBezTo>
                <a:cubicBezTo>
                  <a:pt x="f355" y="f196"/>
                  <a:pt x="f333" y="f257"/>
                  <a:pt x="f333" y="f196"/>
                </a:cubicBezTo>
                <a:cubicBezTo>
                  <a:pt x="f333" y="f191"/>
                  <a:pt x="f360" y="f118"/>
                  <a:pt x="f319" y="f198"/>
                </a:cubicBezTo>
                <a:cubicBezTo>
                  <a:pt x="f397" y="f120"/>
                  <a:pt x="f359" y="f118"/>
                  <a:pt x="f335" y="f270"/>
                </a:cubicBezTo>
                <a:cubicBezTo>
                  <a:pt x="f355" y="f196"/>
                  <a:pt x="f365" y="f109"/>
                  <a:pt x="f412" y="f109"/>
                </a:cubicBezTo>
                <a:cubicBezTo>
                  <a:pt x="f338" y="f109"/>
                  <a:pt x="f367" y="f198"/>
                  <a:pt x="f716" y="f120"/>
                </a:cubicBezTo>
                <a:cubicBezTo>
                  <a:pt x="f364" y="f122"/>
                  <a:pt x="f357" y="f291"/>
                  <a:pt x="f343" y="f198"/>
                </a:cubicBezTo>
                <a:cubicBezTo>
                  <a:pt x="f353" y="f292"/>
                  <a:pt x="f380" y="f135"/>
                  <a:pt x="f384" y="f276"/>
                </a:cubicBezTo>
                <a:cubicBezTo>
                  <a:pt x="f445" y="f128"/>
                  <a:pt x="f384" y="f136"/>
                  <a:pt x="f379" y="f273"/>
                </a:cubicBezTo>
                <a:cubicBezTo>
                  <a:pt x="f341" y="f273"/>
                  <a:pt x="f418" y="f189"/>
                  <a:pt x="f354" y="f225"/>
                </a:cubicBezTo>
                <a:cubicBezTo>
                  <a:pt x="f716" y="f277"/>
                  <a:pt x="f716" y="f278"/>
                  <a:pt x="f356" y="f278"/>
                </a:cubicBezTo>
                <a:cubicBezTo>
                  <a:pt x="f357" y="f278"/>
                  <a:pt x="f353" y="f126"/>
                  <a:pt x="f380" y="f126"/>
                </a:cubicBezTo>
                <a:cubicBezTo>
                  <a:pt x="f385" y="f126"/>
                  <a:pt x="f446" y="f226"/>
                  <a:pt x="f441" y="f543"/>
                </a:cubicBezTo>
                <a:cubicBezTo>
                  <a:pt x="f444" y="f187"/>
                  <a:pt x="f446" y="f720"/>
                  <a:pt x="f544" y="f140"/>
                </a:cubicBezTo>
                <a:cubicBezTo>
                  <a:pt x="f386" y="f139"/>
                  <a:pt x="f382" y="f149"/>
                  <a:pt x="f683" y="f149"/>
                </a:cubicBezTo>
                <a:cubicBezTo>
                  <a:pt x="f443" y="f149"/>
                  <a:pt x="f383" y="f140"/>
                  <a:pt x="f351" y="f141"/>
                </a:cubicBezTo>
                <a:cubicBezTo>
                  <a:pt x="f439" y="f187"/>
                  <a:pt x="f540" y="f140"/>
                  <a:pt x="f438" y="f140"/>
                </a:cubicBezTo>
                <a:cubicBezTo>
                  <a:pt x="f435" y="f140"/>
                  <a:pt x="f542" y="f600"/>
                  <a:pt x="f588" y="f148"/>
                </a:cubicBezTo>
                <a:cubicBezTo>
                  <a:pt x="f351" y="f227"/>
                  <a:pt x="f588" y="f596"/>
                  <a:pt x="f448" y="f146"/>
                </a:cubicBezTo>
                <a:cubicBezTo>
                  <a:pt x="f350" y="f142"/>
                  <a:pt x="f546" y="f148"/>
                  <a:pt x="f435" y="f149"/>
                </a:cubicBezTo>
                <a:cubicBezTo>
                  <a:pt x="f425" y="f720"/>
                  <a:pt x="f24" y="f139"/>
                  <a:pt x="f20" y="f149"/>
                </a:cubicBezTo>
                <a:cubicBezTo>
                  <a:pt x="f427" y="f600"/>
                  <a:pt x="f589" y="f148"/>
                  <a:pt x="f16" y="f146"/>
                </a:cubicBezTo>
                <a:cubicBezTo>
                  <a:pt x="f458" y="f144"/>
                  <a:pt x="f14" y="f146"/>
                  <a:pt x="f12" y="f228"/>
                </a:cubicBezTo>
                <a:cubicBezTo>
                  <a:pt x="f8" y="f185"/>
                  <a:pt x="f10" y="f230"/>
                  <a:pt x="f432" y="f183"/>
                </a:cubicBezTo>
                <a:cubicBezTo>
                  <a:pt x="f589" y="f223"/>
                  <a:pt x="f432" y="f157"/>
                  <a:pt x="f589" y="f158"/>
                </a:cubicBezTo>
                <a:cubicBezTo>
                  <a:pt x="f34" y="f160"/>
                  <a:pt x="f34" y="f182"/>
                  <a:pt x="f589" y="f231"/>
                </a:cubicBezTo>
                <a:cubicBezTo>
                  <a:pt x="f458" y="f231"/>
                  <a:pt x="f12" y="f182"/>
                  <a:pt x="f8" y="f155"/>
                </a:cubicBezTo>
                <a:cubicBezTo>
                  <a:pt x="f57" y="f161"/>
                  <a:pt x="f432" y="f161"/>
                  <a:pt x="f10" y="f164"/>
                </a:cubicBezTo>
                <a:cubicBezTo>
                  <a:pt x="f57" y="f162"/>
                  <a:pt x="f12" y="f186"/>
                  <a:pt x="f458" y="f186"/>
                </a:cubicBezTo>
                <a:cubicBezTo>
                  <a:pt x="f589" y="f186"/>
                  <a:pt x="f34" y="f179"/>
                  <a:pt x="f34" y="f114"/>
                </a:cubicBezTo>
                <a:cubicBezTo>
                  <a:pt x="f34" y="f197"/>
                  <a:pt x="f24" y="f200"/>
                  <a:pt x="f26" y="f197"/>
                </a:cubicBezTo>
                <a:cubicBezTo>
                  <a:pt x="f542" y="f110"/>
                  <a:pt x="f351" y="f590"/>
                  <a:pt x="f383" y="f590"/>
                </a:cubicBezTo>
                <a:cubicBezTo>
                  <a:pt x="f443" y="f590"/>
                  <a:pt x="f436" y="f186"/>
                  <a:pt x="f345" y="f186"/>
                </a:cubicBezTo>
                <a:cubicBezTo>
                  <a:pt x="f437" y="f186"/>
                  <a:pt x="f588" y="f163"/>
                  <a:pt x="f437" y="f164"/>
                </a:cubicBezTo>
                <a:cubicBezTo>
                  <a:pt x="f345" y="f184"/>
                  <a:pt x="f437" y="f156"/>
                  <a:pt x="f351" y="f156"/>
                </a:cubicBezTo>
                <a:cubicBezTo>
                  <a:pt x="f383" y="f192"/>
                  <a:pt x="f444" y="f192"/>
                  <a:pt x="f444" y="f182"/>
                </a:cubicBezTo>
                <a:cubicBezTo>
                  <a:pt x="f683" y="f240"/>
                  <a:pt x="f683" y="f238"/>
                  <a:pt x="f382" y="f233"/>
                </a:cubicBezTo>
                <a:cubicBezTo>
                  <a:pt x="f544" y="f183"/>
                  <a:pt x="f446" y="f160"/>
                  <a:pt x="f445" y="f158"/>
                </a:cubicBezTo>
                <a:cubicBezTo>
                  <a:pt x="f384" y="f158"/>
                  <a:pt x="f384" y="f183"/>
                  <a:pt x="f386" y="f183"/>
                </a:cubicBezTo>
                <a:cubicBezTo>
                  <a:pt x="f544" y="f153"/>
                  <a:pt x="f423" y="f230"/>
                  <a:pt x="f423" y="f229"/>
                </a:cubicBezTo>
                <a:cubicBezTo>
                  <a:pt x="f446" y="f561"/>
                  <a:pt x="f381" y="f185"/>
                  <a:pt x="f385" y="f228"/>
                </a:cubicBezTo>
                <a:cubicBezTo>
                  <a:pt x="f344" y="f146"/>
                  <a:pt x="f344" y="f561"/>
                  <a:pt x="f442" y="f185"/>
                </a:cubicBezTo>
                <a:cubicBezTo>
                  <a:pt x="f353" y="f230"/>
                  <a:pt x="f378" y="f183"/>
                  <a:pt x="f378" y="f238"/>
                </a:cubicBezTo>
                <a:cubicBezTo>
                  <a:pt x="f378" y="f158"/>
                  <a:pt x="f391" y="f158"/>
                  <a:pt x="f353" y="f160"/>
                </a:cubicBezTo>
                <a:cubicBezTo>
                  <a:pt x="f442" y="f160"/>
                  <a:pt x="f353" y="f231"/>
                  <a:pt x="f353" y="f155"/>
                </a:cubicBezTo>
                <a:cubicBezTo>
                  <a:pt x="f353" y="f184"/>
                  <a:pt x="f391" y="f161"/>
                  <a:pt x="f342" y="f163"/>
                </a:cubicBezTo>
                <a:cubicBezTo>
                  <a:pt x="f340" y="f177"/>
                  <a:pt x="f393" y="f177"/>
                  <a:pt x="f356" y="f195"/>
                </a:cubicBezTo>
                <a:cubicBezTo>
                  <a:pt x="f338" y="f163"/>
                  <a:pt x="f354" y="f161"/>
                  <a:pt x="f364" y="f192"/>
                </a:cubicBezTo>
                <a:cubicBezTo>
                  <a:pt x="f412" y="f156"/>
                  <a:pt x="f367" y="f565"/>
                  <a:pt x="f377" y="f160"/>
                </a:cubicBezTo>
                <a:cubicBezTo>
                  <a:pt x="f376" y="f160"/>
                  <a:pt x="f337" y="f164"/>
                  <a:pt x="f365" y="f164"/>
                </a:cubicBezTo>
                <a:cubicBezTo>
                  <a:pt x="f336" y="f163"/>
                  <a:pt x="f336" y="f186"/>
                  <a:pt x="f376" y="f186"/>
                </a:cubicBezTo>
                <a:cubicBezTo>
                  <a:pt x="f412" y="f186"/>
                  <a:pt x="f716" y="f165"/>
                  <a:pt x="f377" y="f165"/>
                </a:cubicBezTo>
                <a:cubicBezTo>
                  <a:pt x="f376" y="f165"/>
                  <a:pt x="f714" y="f178"/>
                  <a:pt x="f695" y="f197"/>
                </a:cubicBezTo>
                <a:cubicBezTo>
                  <a:pt x="f535" y="f197"/>
                  <a:pt x="f698" y="f114"/>
                  <a:pt x="f359" y="f200"/>
                </a:cubicBezTo>
                <a:cubicBezTo>
                  <a:pt x="f719" y="f197"/>
                  <a:pt x="f359" y="f166"/>
                  <a:pt x="f359" y="f112"/>
                </a:cubicBezTo>
                <a:cubicBezTo>
                  <a:pt x="f359" y="f167"/>
                  <a:pt x="f366" y="f181"/>
                  <a:pt x="f335" y="f167"/>
                </a:cubicBezTo>
                <a:cubicBezTo>
                  <a:pt x="f358" y="f180"/>
                  <a:pt x="f359" y="f180"/>
                  <a:pt x="f359" y="f175"/>
                </a:cubicBezTo>
                <a:cubicBezTo>
                  <a:pt x="f359" y="f123"/>
                  <a:pt x="f375" y="f170"/>
                  <a:pt x="f718" y="f121"/>
                </a:cubicBezTo>
                <a:cubicBezTo>
                  <a:pt x="f313" y="f220"/>
                  <a:pt x="f320" y="f65"/>
                  <a:pt x="f718" y="f172"/>
                </a:cubicBezTo>
                <a:cubicBezTo>
                  <a:pt x="f317" y="f73"/>
                  <a:pt x="f360" y="f129"/>
                  <a:pt x="f321" y="f129"/>
                </a:cubicBezTo>
                <a:cubicBezTo>
                  <a:pt x="f309" y="f61"/>
                  <a:pt x="f404" y="f131"/>
                  <a:pt x="f306" y="f131"/>
                </a:cubicBezTo>
                <a:cubicBezTo>
                  <a:pt x="f702" y="f92"/>
                  <a:pt x="f403" y="f74"/>
                  <a:pt x="f319" y="f78"/>
                </a:cubicBezTo>
                <a:cubicBezTo>
                  <a:pt x="f314" y="f215"/>
                  <a:pt x="f314" y="f152"/>
                  <a:pt x="f397" y="f152"/>
                </a:cubicBezTo>
                <a:cubicBezTo>
                  <a:pt x="f360" y="f82"/>
                  <a:pt x="f701" y="f84"/>
                  <a:pt x="f361" y="f84"/>
                </a:cubicBezTo>
                <a:cubicBezTo>
                  <a:pt x="f317" y="f84"/>
                  <a:pt x="f719" y="f152"/>
                  <a:pt x="f698" y="f96"/>
                </a:cubicBezTo>
                <a:cubicBezTo>
                  <a:pt x="f366" y="f85"/>
                  <a:pt x="f355" y="f171"/>
                  <a:pt x="f337" y="f91"/>
                </a:cubicBezTo>
                <a:cubicBezTo>
                  <a:pt x="f367" y="f93"/>
                  <a:pt x="f365" y="f93"/>
                  <a:pt x="f535" y="f93"/>
                </a:cubicBezTo>
                <a:cubicBezTo>
                  <a:pt x="f363" y="f99"/>
                  <a:pt x="f371" y="f71"/>
                  <a:pt x="f313" y="f71"/>
                </a:cubicBezTo>
                <a:cubicBezTo>
                  <a:pt x="f360" y="f207"/>
                  <a:pt x="f322" y="f208"/>
                  <a:pt x="f316" y="f93"/>
                </a:cubicBezTo>
                <a:cubicBezTo>
                  <a:pt x="f703" y="f72"/>
                  <a:pt x="f305" y="f106"/>
                  <a:pt x="f305" y="f75"/>
                </a:cubicBezTo>
                <a:cubicBezTo>
                  <a:pt x="f322" y="f89"/>
                  <a:pt x="f703" y="f91"/>
                  <a:pt x="f713" y="f75"/>
                </a:cubicBezTo>
                <a:cubicBezTo>
                  <a:pt x="f705" y="f1"/>
                  <a:pt x="f304" y="f171"/>
                  <a:pt x="f713" y="f79"/>
                </a:cubicBezTo>
                <a:cubicBezTo>
                  <a:pt x="f713" y="f96"/>
                  <a:pt x="f703" y="f96"/>
                  <a:pt x="f316" y="f215"/>
                </a:cubicBezTo>
                <a:cubicBezTo>
                  <a:pt x="f322" y="f94"/>
                  <a:pt x="f322" y="f76"/>
                  <a:pt x="f322" y="f108"/>
                </a:cubicBezTo>
                <a:cubicBezTo>
                  <a:pt x="f322" y="f150"/>
                  <a:pt x="f304" y="f61"/>
                  <a:pt x="f713" y="f150"/>
                </a:cubicBezTo>
                <a:cubicBezTo>
                  <a:pt x="f705" y="f90"/>
                  <a:pt x="f307" y="f174"/>
                  <a:pt x="f307" y="f69"/>
                </a:cubicBezTo>
                <a:cubicBezTo>
                  <a:pt x="f703" y="f88"/>
                  <a:pt x="f310" y="f73"/>
                  <a:pt x="f704" y="f69"/>
                </a:cubicBezTo>
                <a:cubicBezTo>
                  <a:pt x="f707" y="f69"/>
                  <a:pt x="f302" y="f220"/>
                  <a:pt x="f326" y="f170"/>
                </a:cubicBezTo>
                <a:cubicBezTo>
                  <a:pt x="f704" y="f119"/>
                  <a:pt x="f303" y="f119"/>
                  <a:pt x="f323" y="f175"/>
                </a:cubicBezTo>
                <a:cubicBezTo>
                  <a:pt x="f326" y="f180"/>
                  <a:pt x="f302" y="f221"/>
                  <a:pt x="f704" y="f166"/>
                </a:cubicBezTo>
                <a:cubicBezTo>
                  <a:pt x="f713" y="f178"/>
                  <a:pt x="f404" y="f178"/>
                  <a:pt x="f321" y="f114"/>
                </a:cubicBezTo>
                <a:cubicBezTo>
                  <a:pt x="f319" y="f177"/>
                  <a:pt x="f306" y="f179"/>
                  <a:pt x="f321" y="f195"/>
                </a:cubicBezTo>
                <a:cubicBezTo>
                  <a:pt x="f403" y="f164"/>
                  <a:pt x="f309" y="f184"/>
                  <a:pt x="f309" y="f192"/>
                </a:cubicBezTo>
                <a:cubicBezTo>
                  <a:pt x="f309" y="f154"/>
                  <a:pt x="f702" y="f155"/>
                  <a:pt x="f403" y="f164"/>
                </a:cubicBezTo>
                <a:cubicBezTo>
                  <a:pt x="f319" y="f186"/>
                  <a:pt x="f397" y="f161"/>
                  <a:pt x="f397" y="f155"/>
                </a:cubicBezTo>
                <a:cubicBezTo>
                  <a:pt x="f397" y="f565"/>
                  <a:pt x="f701" y="f182"/>
                  <a:pt x="f702" y="f160"/>
                </a:cubicBezTo>
                <a:cubicBezTo>
                  <a:pt x="f309" y="f238"/>
                  <a:pt x="f405" y="f238"/>
                  <a:pt x="f316" y="f238"/>
                </a:cubicBezTo>
                <a:cubicBezTo>
                  <a:pt x="f713" y="f157"/>
                  <a:pt x="f307" y="f232"/>
                  <a:pt x="f316" y="f229"/>
                </a:cubicBezTo>
                <a:cubicBezTo>
                  <a:pt x="f322" y="f561"/>
                  <a:pt x="f316" y="f228"/>
                  <a:pt x="f713" y="f561"/>
                </a:cubicBezTo>
                <a:cubicBezTo>
                  <a:pt x="f323" y="f145"/>
                  <a:pt x="f707" y="f151"/>
                  <a:pt x="f323" y="f153"/>
                </a:cubicBezTo>
                <a:cubicBezTo>
                  <a:pt x="f303" y="f223"/>
                  <a:pt x="f705" y="f158"/>
                  <a:pt x="f704" y="f158"/>
                </a:cubicBezTo>
                <a:cubicBezTo>
                  <a:pt x="f326" y="f240"/>
                  <a:pt x="f301" y="f158"/>
                  <a:pt x="f299" y="f565"/>
                </a:cubicBezTo>
                <a:cubicBezTo>
                  <a:pt x="f297" y="f154"/>
                  <a:pt x="f301" y="f182"/>
                  <a:pt x="f707" y="f231"/>
                </a:cubicBezTo>
                <a:cubicBezTo>
                  <a:pt x="f310" y="f231"/>
                  <a:pt x="f707" y="f156"/>
                  <a:pt x="f303" y="f156"/>
                </a:cubicBezTo>
                <a:cubicBezTo>
                  <a:pt x="f304" y="f156"/>
                  <a:pt x="f316" y="f154"/>
                  <a:pt x="f308" y="f156"/>
                </a:cubicBezTo>
                <a:cubicBezTo>
                  <a:pt x="f309" y="f184"/>
                  <a:pt x="f322" y="f177"/>
                  <a:pt x="f703" y="f186"/>
                </a:cubicBezTo>
                <a:cubicBezTo>
                  <a:pt x="f713" y="f195"/>
                  <a:pt x="f323" y="f162"/>
                  <a:pt x="f323" y="f186"/>
                </a:cubicBezTo>
                <a:cubicBezTo>
                  <a:pt x="f323" y="f165"/>
                  <a:pt x="f713" y="f177"/>
                  <a:pt x="f703" y="f179"/>
                </a:cubicBezTo>
                <a:cubicBezTo>
                  <a:pt x="f322" y="f179"/>
                  <a:pt x="f304" y="f200"/>
                  <a:pt x="f303" y="f114"/>
                </a:cubicBezTo>
                <a:cubicBezTo>
                  <a:pt x="f326" y="f114"/>
                  <a:pt x="f302" y="f165"/>
                  <a:pt x="f301" y="f197"/>
                </a:cubicBezTo>
                <a:cubicBezTo>
                  <a:pt x="f297" y="f166"/>
                  <a:pt x="f312" y="f112"/>
                  <a:pt x="f280" y="f114"/>
                </a:cubicBezTo>
                <a:cubicBezTo>
                  <a:pt x="f324" y="f163"/>
                  <a:pt x="f295" y="f177"/>
                  <a:pt x="f332" y="f195"/>
                </a:cubicBezTo>
                <a:cubicBezTo>
                  <a:pt x="f331" y="f164"/>
                  <a:pt x="f295" y="f161"/>
                  <a:pt x="f324" y="f161"/>
                </a:cubicBezTo>
                <a:cubicBezTo>
                  <a:pt x="f298" y="f161"/>
                  <a:pt x="f299" y="f182"/>
                  <a:pt x="f330" y="f182"/>
                </a:cubicBezTo>
                <a:cubicBezTo>
                  <a:pt x="f328" y="f182"/>
                  <a:pt x="f298" y="f160"/>
                  <a:pt x="f312" y="f565"/>
                </a:cubicBezTo>
                <a:cubicBezTo>
                  <a:pt x="f324" y="f231"/>
                  <a:pt x="f709" y="f565"/>
                  <a:pt x="f0" y="f158"/>
                </a:cubicBezTo>
                <a:cubicBezTo>
                  <a:pt x="f280" y="f157"/>
                  <a:pt x="f262" y="f238"/>
                  <a:pt x="f0" y="f183"/>
                </a:cubicBezTo>
                <a:cubicBezTo>
                  <a:pt x="f0" y="f232"/>
                  <a:pt x="f295" y="f183"/>
                  <a:pt x="f331" y="f233"/>
                </a:cubicBezTo>
                <a:cubicBezTo>
                  <a:pt x="f284" y="f233"/>
                  <a:pt x="f115" y="f183"/>
                  <a:pt x="f539" y="f153"/>
                </a:cubicBezTo>
                <a:cubicBezTo>
                  <a:pt x="f111" y="f230"/>
                  <a:pt x="f291" y="f153"/>
                  <a:pt x="f292" y="f223"/>
                </a:cubicBezTo>
                <a:cubicBezTo>
                  <a:pt x="f199" y="f157"/>
                  <a:pt x="f256" y="f157"/>
                  <a:pt x="f135" y="f157"/>
                </a:cubicBezTo>
                <a:cubicBezTo>
                  <a:pt x="f133" y="f157"/>
                  <a:pt x="f276" y="f160"/>
                  <a:pt x="f136" y="f565"/>
                </a:cubicBezTo>
                <a:cubicBezTo>
                  <a:pt x="f132" y="f565"/>
                  <a:pt x="f225" y="f155"/>
                  <a:pt x="f132" y="f192"/>
                </a:cubicBezTo>
                <a:cubicBezTo>
                  <a:pt x="f132" y="f164"/>
                  <a:pt x="f140" y="f184"/>
                  <a:pt x="f149" y="f192"/>
                </a:cubicBezTo>
                <a:cubicBezTo>
                  <a:pt x="f227" y="f154"/>
                  <a:pt x="f145" y="f155"/>
                  <a:pt x="f229" y="f565"/>
                </a:cubicBezTo>
                <a:cubicBezTo>
                  <a:pt x="f230" y="f157"/>
                  <a:pt x="f145" y="f240"/>
                  <a:pt x="f228" y="f240"/>
                </a:cubicBezTo>
                <a:cubicBezTo>
                  <a:pt x="f143" y="f240"/>
                  <a:pt x="f143" y="f565"/>
                  <a:pt x="f600" y="f160"/>
                </a:cubicBezTo>
                <a:cubicBezTo>
                  <a:pt x="f141" y="f160"/>
                  <a:pt x="f543" y="f156"/>
                  <a:pt x="f226" y="f154"/>
                </a:cubicBezTo>
                <a:cubicBezTo>
                  <a:pt x="f137" y="f565"/>
                  <a:pt x="f138" y="f157"/>
                  <a:pt x="f227" y="f238"/>
                </a:cubicBezTo>
                <a:cubicBezTo>
                  <a:pt x="f228" y="f238"/>
                  <a:pt x="f144" y="f153"/>
                  <a:pt x="f148" y="f561"/>
                </a:cubicBezTo>
                <a:cubicBezTo>
                  <a:pt x="f139" y="f148"/>
                  <a:pt x="f146" y="f596"/>
                  <a:pt x="f146" y="f148"/>
                </a:cubicBezTo>
                <a:cubicBezTo>
                  <a:pt x="f146" y="f149"/>
                  <a:pt x="f151" y="f227"/>
                  <a:pt x="f561" y="f143"/>
                </a:cubicBezTo>
                <a:cubicBezTo>
                  <a:pt x="f596" y="f596"/>
                  <a:pt x="f144" y="f561"/>
                  <a:pt x="f145" y="f185"/>
                </a:cubicBezTo>
                <a:cubicBezTo>
                  <a:pt x="f151" y="f230"/>
                  <a:pt x="f232" y="f185"/>
                  <a:pt x="f230" y="f230"/>
                </a:cubicBezTo>
                <a:cubicBezTo>
                  <a:pt x="f230" y="f153"/>
                  <a:pt x="f183" y="f230"/>
                  <a:pt x="f238" y="f153"/>
                </a:cubicBezTo>
                <a:cubicBezTo>
                  <a:pt x="f158" y="f233"/>
                  <a:pt x="f160" y="f238"/>
                  <a:pt x="f182" y="f233"/>
                </a:cubicBezTo>
                <a:cubicBezTo>
                  <a:pt x="f192" y="f153"/>
                  <a:pt x="f163" y="f153"/>
                  <a:pt x="f200" y="f232"/>
                </a:cubicBezTo>
                <a:cubicBezTo>
                  <a:pt x="f221" y="f230"/>
                  <a:pt x="f125" y="f230"/>
                  <a:pt x="f65" y="f183"/>
                </a:cubicBezTo>
                <a:cubicBezTo>
                  <a:pt x="f69" y="f223"/>
                  <a:pt x="f170" y="f160"/>
                  <a:pt x="f176" y="f158"/>
                </a:cubicBezTo>
                <a:cubicBezTo>
                  <a:pt x="f117" y="f158"/>
                  <a:pt x="f175" y="f231"/>
                  <a:pt x="f170" y="f156"/>
                </a:cubicBezTo>
                <a:cubicBezTo>
                  <a:pt x="f217" y="f184"/>
                  <a:pt x="f150" y="f163"/>
                  <a:pt x="f150" y="f184"/>
                </a:cubicBezTo>
                <a:cubicBezTo>
                  <a:pt x="f150" y="f192"/>
                  <a:pt x="f92" y="f184"/>
                  <a:pt x="f94" y="f164"/>
                </a:cubicBezTo>
                <a:cubicBezTo>
                  <a:pt x="f85" y="f163"/>
                  <a:pt x="f173" y="f186"/>
                  <a:pt x="f134" y="f186"/>
                </a:cubicBezTo>
                <a:cubicBezTo>
                  <a:pt x="f77" y="f186"/>
                  <a:pt x="f72" y="f179"/>
                  <a:pt x="f207" y="f178"/>
                </a:cubicBezTo>
                <a:cubicBezTo>
                  <a:pt x="f102" y="f166"/>
                  <a:pt x="f54" y="f110"/>
                  <a:pt x="f52" y="f200"/>
                </a:cubicBezTo>
                <a:cubicBezTo>
                  <a:pt x="f58" y="f177"/>
                  <a:pt x="f103" y="f177"/>
                  <a:pt x="f59" y="f177"/>
                </a:cubicBezTo>
                <a:cubicBezTo>
                  <a:pt x="f13" y="f177"/>
                  <a:pt x="f50" y="f178"/>
                  <a:pt x="f59" y="f197"/>
                </a:cubicBezTo>
                <a:cubicBezTo>
                  <a:pt x="f104" y="f590"/>
                  <a:pt x="f201" y="f221"/>
                  <a:pt x="f202" y="f221"/>
                </a:cubicBezTo>
                <a:cubicBezTo>
                  <a:pt x="f15" y="f167"/>
                  <a:pt x="f209" y="f177"/>
                  <a:pt x="f19" y="f177"/>
                </a:cubicBezTo>
                <a:cubicBezTo>
                  <a:pt x="f38" y="f179"/>
                  <a:pt x="f212" y="f116"/>
                  <a:pt x="f216" y="f117"/>
                </a:cubicBezTo>
                <a:cubicBezTo>
                  <a:pt x="f27" y="f119"/>
                  <a:pt x="f237" y="f123"/>
                  <a:pt x="f27" y="f180"/>
                </a:cubicBezTo>
                <a:cubicBezTo>
                  <a:pt x="f25" y="f112"/>
                  <a:pt x="f237" y="f116"/>
                  <a:pt x="f28" y="f112"/>
                </a:cubicBezTo>
                <a:cubicBezTo>
                  <a:pt x="f28" y="f590"/>
                  <a:pt x="f242" y="f114"/>
                  <a:pt x="f242" y="f178"/>
                </a:cubicBezTo>
                <a:cubicBezTo>
                  <a:pt x="f250" y="f590"/>
                  <a:pt x="f251" y="f166"/>
                  <a:pt x="f247" y="f200"/>
                </a:cubicBezTo>
                <a:cubicBezTo>
                  <a:pt x="f440" y="f186"/>
                  <a:pt x="f311" y="f177"/>
                  <a:pt x="f253" y="f179"/>
                </a:cubicBezTo>
                <a:cubicBezTo>
                  <a:pt x="f253" y="f114"/>
                  <a:pt x="f434" y="f162"/>
                  <a:pt x="f434" y="f184"/>
                </a:cubicBezTo>
                <a:cubicBezTo>
                  <a:pt x="f369" y="f192"/>
                  <a:pt x="f368" y="f155"/>
                  <a:pt x="f281" y="f156"/>
                </a:cubicBezTo>
                <a:cubicBezTo>
                  <a:pt x="f283" y="f156"/>
                  <a:pt x="f281" y="f184"/>
                  <a:pt x="f286" y="f164"/>
                </a:cubicBezTo>
                <a:cubicBezTo>
                  <a:pt x="f434" y="f162"/>
                  <a:pt x="f373" y="f200"/>
                  <a:pt x="f253" y="f178"/>
                </a:cubicBezTo>
                <a:cubicBezTo>
                  <a:pt x="f440" y="f178"/>
                  <a:pt x="f251" y="f166"/>
                  <a:pt x="f251" y="f112"/>
                </a:cubicBezTo>
                <a:cubicBezTo>
                  <a:pt x="f251" y="f167"/>
                  <a:pt x="f254" y="f112"/>
                  <a:pt x="f245" y="f221"/>
                </a:cubicBezTo>
                <a:cubicBezTo>
                  <a:pt x="f252" y="f221"/>
                  <a:pt x="f271" y="f166"/>
                  <a:pt x="f370" y="f590"/>
                </a:cubicBezTo>
                <a:cubicBezTo>
                  <a:pt x="f434" y="f178"/>
                  <a:pt x="f285" y="f178"/>
                  <a:pt x="f410" y="f165"/>
                </a:cubicBezTo>
                <a:cubicBezTo>
                  <a:pt x="f368" y="f186"/>
                  <a:pt x="f283" y="f114"/>
                  <a:pt x="f390" y="f179"/>
                </a:cubicBezTo>
                <a:cubicBezTo>
                  <a:pt x="f409" y="f186"/>
                  <a:pt x="f392" y="f179"/>
                  <a:pt x="f388" y="f165"/>
                </a:cubicBezTo>
                <a:cubicBezTo>
                  <a:pt x="f390" y="f114"/>
                  <a:pt x="f426" y="f178"/>
                  <a:pt x="f426" y="f200"/>
                </a:cubicBezTo>
                <a:cubicBezTo>
                  <a:pt x="f426" y="f114"/>
                  <a:pt x="f721" y="f179"/>
                  <a:pt x="f422" y="f179"/>
                </a:cubicBezTo>
                <a:cubicBezTo>
                  <a:pt x="f429" y="f179"/>
                  <a:pt x="f400" y="f195"/>
                  <a:pt x="f419" y="f164"/>
                </a:cubicBezTo>
                <a:cubicBezTo>
                  <a:pt x="f420" y="f161"/>
                  <a:pt x="f421" y="f192"/>
                  <a:pt x="f406" y="f156"/>
                </a:cubicBezTo>
                <a:cubicBezTo>
                  <a:pt x="f429" y="f154"/>
                  <a:pt x="f400" y="f164"/>
                  <a:pt x="f415" y="f184"/>
                </a:cubicBezTo>
                <a:cubicBezTo>
                  <a:pt x="f534" y="f161"/>
                  <a:pt x="f503" y="f179"/>
                  <a:pt x="f503" y="f114"/>
                </a:cubicBezTo>
                <a:cubicBezTo>
                  <a:pt x="f503" y="f178"/>
                  <a:pt x="f506" y="f200"/>
                  <a:pt x="f4" y="f200"/>
                </a:cubicBezTo>
                <a:cubicBezTo>
                  <a:pt x="f4" y="f300"/>
                  <a:pt x="f4" y="f300"/>
                  <a:pt x="f4" y="f300"/>
                </a:cubicBezTo>
                <a:cubicBezTo>
                  <a:pt x="f4" y="f300"/>
                  <a:pt x="f511" y="f302"/>
                  <a:pt x="f515" y="f327"/>
                </a:cubicBezTo>
                <a:cubicBezTo>
                  <a:pt x="f508" y="f301"/>
                  <a:pt x="f501" y="f327"/>
                  <a:pt x="f524" y="f301"/>
                </a:cubicBezTo>
                <a:cubicBezTo>
                  <a:pt x="f493" y="f299"/>
                  <a:pt x="f496" y="f327"/>
                  <a:pt x="f496" y="f315"/>
                </a:cubicBezTo>
                <a:cubicBezTo>
                  <a:pt x="f496" y="f326"/>
                  <a:pt x="f722" y="f310"/>
                  <a:pt x="f530" y="f304"/>
                </a:cubicBezTo>
                <a:cubicBezTo>
                  <a:pt x="f531" y="f316"/>
                  <a:pt x="f413" y="f308"/>
                  <a:pt x="f723" y="f322"/>
                </a:cubicBezTo>
                <a:cubicBezTo>
                  <a:pt x="f415" y="f307"/>
                  <a:pt x="f399" y="f703"/>
                  <a:pt x="f399" y="f705"/>
                </a:cubicBezTo>
                <a:cubicBezTo>
                  <a:pt x="f399" y="f704"/>
                  <a:pt x="f395" y="f323"/>
                  <a:pt x="f395" y="f713"/>
                </a:cubicBezTo>
                <a:cubicBezTo>
                  <a:pt x="f395" y="f316"/>
                  <a:pt x="f283" y="f404"/>
                  <a:pt x="f368" y="f314"/>
                </a:cubicBezTo>
                <a:cubicBezTo>
                  <a:pt x="f372" y="f698"/>
                  <a:pt x="f288" y="f366"/>
                  <a:pt x="f253" y="f358"/>
                </a:cubicBezTo>
                <a:cubicBezTo>
                  <a:pt x="f254" y="f365"/>
                  <a:pt x="f254" y="f337"/>
                  <a:pt x="f247" y="f367"/>
                </a:cubicBezTo>
                <a:cubicBezTo>
                  <a:pt x="f265" y="f338"/>
                  <a:pt x="f244" y="f356"/>
                  <a:pt x="f248" y="f418"/>
                </a:cubicBezTo>
                <a:cubicBezTo>
                  <a:pt x="f247" y="f357"/>
                  <a:pt x="f245" y="f340"/>
                  <a:pt x="f440" y="f341"/>
                </a:cubicBezTo>
                <a:cubicBezTo>
                  <a:pt x="f440" y="f342"/>
                  <a:pt x="f245" y="f343"/>
                  <a:pt x="f265" y="f391"/>
                </a:cubicBezTo>
                <a:cubicBezTo>
                  <a:pt x="f248" y="f353"/>
                  <a:pt x="f252" y="f353"/>
                  <a:pt x="f246" y="f379"/>
                </a:cubicBezTo>
                <a:cubicBezTo>
                  <a:pt x="f265" y="f387"/>
                  <a:pt x="f246" y="f685"/>
                  <a:pt x="f265" y="f384"/>
                </a:cubicBezTo>
                <a:cubicBezTo>
                  <a:pt x="f254" y="f386"/>
                  <a:pt x="f243" y="f381"/>
                  <a:pt x="f244" y="f385"/>
                </a:cubicBezTo>
                <a:cubicBezTo>
                  <a:pt x="f242" y="f685"/>
                  <a:pt x="f239" y="f381"/>
                  <a:pt x="f242" y="f544"/>
                </a:cubicBezTo>
                <a:cubicBezTo>
                  <a:pt x="f244" y="f382"/>
                  <a:pt x="f239" y="f352"/>
                  <a:pt x="f235" y="f382"/>
                </a:cubicBezTo>
                <a:cubicBezTo>
                  <a:pt x="f30" y="f423"/>
                  <a:pt x="f214" y="f683"/>
                  <a:pt x="f27" y="f444"/>
                </a:cubicBezTo>
                <a:cubicBezTo>
                  <a:pt x="f33" y="f436"/>
                  <a:pt x="f35" y="f345"/>
                  <a:pt x="f318" y="f345"/>
                </a:cubicBezTo>
                <a:cubicBezTo>
                  <a:pt x="f234" y="f345"/>
                  <a:pt x="f234" y="f588"/>
                  <a:pt x="f27" y="f588"/>
                </a:cubicBezTo>
                <a:cubicBezTo>
                  <a:pt x="f25" y="f588"/>
                  <a:pt x="f33" y="f350"/>
                  <a:pt x="f33" y="f438"/>
                </a:cubicBezTo>
                <a:cubicBezTo>
                  <a:pt x="f33" y="f546"/>
                  <a:pt x="f212" y="f425"/>
                  <a:pt x="f211" y="f26"/>
                </a:cubicBezTo>
                <a:cubicBezTo>
                  <a:pt x="f21" y="f435"/>
                  <a:pt x="f210" y="f425"/>
                  <a:pt x="f19" y="f31"/>
                </a:cubicBezTo>
                <a:cubicBezTo>
                  <a:pt x="f41" y="f20"/>
                  <a:pt x="f209" y="f538"/>
                  <a:pt x="f46" y="f20"/>
                </a:cubicBezTo>
                <a:cubicBezTo>
                  <a:pt x="f15" y="f31"/>
                  <a:pt x="f13" y="f32"/>
                  <a:pt x="f11" y="f346"/>
                </a:cubicBezTo>
                <a:cubicBezTo>
                  <a:pt x="f11" y="f37"/>
                  <a:pt x="f201" y="f589"/>
                  <a:pt x="f9" y="f589"/>
                </a:cubicBezTo>
                <a:cubicBezTo>
                  <a:pt x="f218" y="f589"/>
                  <a:pt x="f7" y="f432"/>
                  <a:pt x="f58" y="f16"/>
                </a:cubicBezTo>
                <a:cubicBezTo>
                  <a:pt x="f54" y="f37"/>
                  <a:pt x="f56" y="f12"/>
                  <a:pt x="f64" y="f57"/>
                </a:cubicBezTo>
                <a:cubicBezTo>
                  <a:pt x="f316" y="f8"/>
                  <a:pt x="f316" y="f8"/>
                  <a:pt x="f316" y="f8"/>
                </a:cubicBezTo>
                <a:cubicBezTo>
                  <a:pt x="f316" y="f8"/>
                  <a:pt x="f322" y="f432"/>
                  <a:pt x="f308" y="f14"/>
                </a:cubicBezTo>
                <a:cubicBezTo>
                  <a:pt x="f309" y="f12"/>
                  <a:pt x="f405" y="f57"/>
                  <a:pt x="f306" y="f55"/>
                </a:cubicBezTo>
                <a:cubicBezTo>
                  <a:pt x="f403" y="f47"/>
                  <a:pt x="f360" y="f53"/>
                  <a:pt x="f397" y="f48"/>
                </a:cubicBezTo>
                <a:cubicBezTo>
                  <a:pt x="f314" y="f47"/>
                  <a:pt x="f718" y="f45"/>
                  <a:pt x="f362" y="f48"/>
                </a:cubicBezTo>
                <a:cubicBezTo>
                  <a:pt x="f719" y="f431"/>
                  <a:pt x="f359" y="f53"/>
                  <a:pt x="f334" y="f51"/>
                </a:cubicBezTo>
                <a:cubicBezTo>
                  <a:pt x="f535" y="f651"/>
                  <a:pt x="f358" y="f347"/>
                  <a:pt x="f336" y="f431"/>
                </a:cubicBezTo>
                <a:cubicBezTo>
                  <a:pt x="f365" y="f49"/>
                  <a:pt x="f364" y="f651"/>
                  <a:pt x="f356" y="f449"/>
                </a:cubicBezTo>
                <a:cubicBezTo>
                  <a:pt x="f357" y="f51"/>
                  <a:pt x="f341" y="f57"/>
                  <a:pt x="f391" y="f57"/>
                </a:cubicBezTo>
                <a:cubicBezTo>
                  <a:pt x="f387" y="f57"/>
                  <a:pt x="f382" y="f45"/>
                  <a:pt x="f441" y="f51"/>
                </a:cubicBezTo>
                <a:cubicBezTo>
                  <a:pt x="f352" y="f349"/>
                  <a:pt x="f351" y="f431"/>
                  <a:pt x="f439" y="f349"/>
                </a:cubicBezTo>
                <a:cubicBezTo>
                  <a:pt x="f437" y="f591"/>
                  <a:pt x="f540" y="f587"/>
                  <a:pt x="f540" y="f455"/>
                </a:cubicBezTo>
                <a:cubicBezTo>
                  <a:pt x="f350" y="f466"/>
                  <a:pt x="f438" y="f454"/>
                  <a:pt x="f546" y="f452"/>
                </a:cubicBezTo>
                <a:cubicBezTo>
                  <a:pt x="f425" y="f586"/>
                  <a:pt x="f538" y="f452"/>
                  <a:pt x="f346" y="f453"/>
                </a:cubicBezTo>
                <a:cubicBezTo>
                  <a:pt x="f14" y="f522"/>
                  <a:pt x="f55" y="f586"/>
                  <a:pt x="f53" y="f465"/>
                </a:cubicBezTo>
                <a:cubicBezTo>
                  <a:pt x="f431" y="f464"/>
                  <a:pt x="f348" y="f461"/>
                  <a:pt x="f431" y="f461"/>
                </a:cubicBezTo>
                <a:cubicBezTo>
                  <a:pt x="f47" y="f461"/>
                  <a:pt x="f12" y="f620"/>
                  <a:pt x="f12" y="f604"/>
                </a:cubicBezTo>
                <a:cubicBezTo>
                  <a:pt x="f43" y="f521"/>
                  <a:pt x="f14" y="f605"/>
                  <a:pt x="f14" y="f584"/>
                </a:cubicBezTo>
                <a:cubicBezTo>
                  <a:pt x="f14" y="f462"/>
                  <a:pt x="f37" y="f603"/>
                  <a:pt x="f346" y="f603"/>
                </a:cubicBezTo>
                <a:cubicBezTo>
                  <a:pt x="f427" y="f603"/>
                  <a:pt x="f427" y="f603"/>
                  <a:pt x="f427" y="f603"/>
                </a:cubicBezTo>
                <a:cubicBezTo>
                  <a:pt x="f427" y="f471"/>
                  <a:pt x="f427" y="f712"/>
                  <a:pt x="f589" y="f6"/>
                </a:cubicBezTo>
                <a:cubicBezTo>
                  <a:pt x="f432" y="f518"/>
                  <a:pt x="f12" y="f517"/>
                  <a:pt x="f57" y="f517"/>
                </a:cubicBezTo>
                <a:cubicBezTo>
                  <a:pt x="f49" y="f517"/>
                  <a:pt x="f51" y="f712"/>
                  <a:pt x="f347" y="f471"/>
                </a:cubicBezTo>
                <a:cubicBezTo>
                  <a:pt x="f428" y="f603"/>
                  <a:pt x="f428" y="f602"/>
                  <a:pt x="f457" y="f603"/>
                </a:cubicBezTo>
                <a:cubicBezTo>
                  <a:pt x="f457" y="f517"/>
                  <a:pt x="f457" y="f517"/>
                  <a:pt x="f457" y="f517"/>
                </a:cubicBezTo>
                <a:cubicBezTo>
                  <a:pt x="f456" y="f603"/>
                  <a:pt x="f450" y="f603"/>
                  <a:pt x="f591" y="f470"/>
                </a:cubicBezTo>
                <a:cubicBezTo>
                  <a:pt x="f591" y="f602"/>
                  <a:pt x="f450" y="f469"/>
                  <a:pt x="f450" y="f520"/>
                </a:cubicBezTo>
                <a:cubicBezTo>
                  <a:pt x="f348" y="f520"/>
                  <a:pt x="f349" y="f469"/>
                  <a:pt x="f536" y="f724"/>
                </a:cubicBezTo>
                <a:cubicBezTo>
                  <a:pt x="f347" y="f601"/>
                  <a:pt x="f587" y="f583"/>
                  <a:pt x="f452" y="f584"/>
                </a:cubicBezTo>
                <a:cubicBezTo>
                  <a:pt x="f523" y="f606"/>
                  <a:pt x="f460" y="f582"/>
                  <a:pt x="f464" y="f583"/>
                </a:cubicBezTo>
                <a:cubicBezTo>
                  <a:pt x="f725" y="f521"/>
                  <a:pt x="f584" y="f726"/>
                  <a:pt x="f606" y="f726"/>
                </a:cubicBezTo>
                <a:cubicBezTo>
                  <a:pt x="f601" y="f726"/>
                  <a:pt x="f514" y="f726"/>
                  <a:pt x="f514" y="f726"/>
                </a:cubicBezTo>
                <a:cubicBezTo>
                  <a:pt x="f514" y="f726"/>
                  <a:pt x="f476" y="f585"/>
                  <a:pt x="f727" y="f667"/>
                </a:cubicBezTo>
                <a:cubicBezTo>
                  <a:pt x="f708" y="f455"/>
                  <a:pt x="f610" y="f349"/>
                  <a:pt x="f598" y="f457"/>
                </a:cubicBezTo>
                <a:cubicBezTo>
                  <a:pt x="f672" y="f450"/>
                  <a:pt x="f478" y="f457"/>
                  <a:pt x="f478" y="f591"/>
                </a:cubicBezTo>
                <a:cubicBezTo>
                  <a:pt x="f616" y="f659"/>
                  <a:pt x="f567" y="f453"/>
                  <a:pt x="f504" y="f726"/>
                </a:cubicBezTo>
                <a:cubicBezTo>
                  <a:pt x="f568" y="f620"/>
                  <a:pt x="f563" y="f460"/>
                  <a:pt x="f479" y="f460"/>
                </a:cubicBezTo>
                <a:cubicBezTo>
                  <a:pt x="f549" y="f460"/>
                  <a:pt x="f670" y="f465"/>
                  <a:pt x="f669" y="f522"/>
                </a:cubicBezTo>
                <a:cubicBezTo>
                  <a:pt x="f480" y="f452"/>
                  <a:pt x="f621" y="f465"/>
                  <a:pt x="f550" y="f523"/>
                </a:cubicBezTo>
                <a:cubicBezTo>
                  <a:pt x="f562" y="f585"/>
                  <a:pt x="f481" y="f592"/>
                  <a:pt x="f487" y="f592"/>
                </a:cubicBezTo>
                <a:cubicBezTo>
                  <a:pt x="f559" y="f592"/>
                  <a:pt x="f728" y="f620"/>
                  <a:pt x="f480" y="f620"/>
                </a:cubicBezTo>
                <a:cubicBezTo>
                  <a:pt x="f562" y="f620"/>
                  <a:pt x="f486" y="f620"/>
                  <a:pt x="f507" y="f605"/>
                </a:cubicBezTo>
                <a:cubicBezTo>
                  <a:pt x="f612" y="f584"/>
                  <a:pt x="f505" y="f606"/>
                  <a:pt x="f479" y="f593"/>
                </a:cubicBezTo>
                <a:cubicBezTo>
                  <a:pt x="f484" y="f463"/>
                  <a:pt x="f486" y="f462"/>
                  <a:pt x="f550" y="f467"/>
                </a:cubicBezTo>
                <a:cubicBezTo>
                  <a:pt x="f729" y="f619"/>
                  <a:pt x="f729" y="f461"/>
                  <a:pt x="f551" y="f461"/>
                </a:cubicBezTo>
                <a:cubicBezTo>
                  <a:pt x="f560" y="f461"/>
                  <a:pt x="f700" y="f726"/>
                  <a:pt x="f699" y="f464"/>
                </a:cubicBezTo>
                <a:cubicBezTo>
                  <a:pt x="f664" y="f460"/>
                  <a:pt x="f555" y="f592"/>
                  <a:pt x="f555" y="f585"/>
                </a:cubicBezTo>
                <a:cubicBezTo>
                  <a:pt x="f555" y="f465"/>
                  <a:pt x="f662" y="f465"/>
                  <a:pt x="f676" y="f522"/>
                </a:cubicBezTo>
                <a:cubicBezTo>
                  <a:pt x="f689" y="f453"/>
                  <a:pt x="f730" y="f586"/>
                  <a:pt x="f662" y="f452"/>
                </a:cubicBezTo>
                <a:close/>
                <a:moveTo>
                  <a:pt x="f159" y="f187"/>
                </a:moveTo>
                <a:cubicBezTo>
                  <a:pt x="f84" y="f137"/>
                  <a:pt x="f173" y="f132"/>
                  <a:pt x="f134" y="f137"/>
                </a:cubicBezTo>
                <a:cubicBezTo>
                  <a:pt x="f171" y="f277"/>
                  <a:pt x="f75" y="f225"/>
                  <a:pt x="f89" y="f130"/>
                </a:cubicBezTo>
                <a:cubicBezTo>
                  <a:pt x="f81" y="f126"/>
                  <a:pt x="f81" y="f273"/>
                  <a:pt x="f75" y="f128"/>
                </a:cubicBezTo>
                <a:cubicBezTo>
                  <a:pt x="f93" y="f133"/>
                  <a:pt x="f100" y="f135"/>
                  <a:pt x="f97" y="f124"/>
                </a:cubicBezTo>
                <a:cubicBezTo>
                  <a:pt x="f102" y="f124"/>
                  <a:pt x="f106" y="f189"/>
                  <a:pt x="f93" y="f225"/>
                </a:cubicBezTo>
                <a:cubicBezTo>
                  <a:pt x="f207" y="f137"/>
                  <a:pt x="f67" y="f136"/>
                  <a:pt x="f67" y="f128"/>
                </a:cubicBezTo>
                <a:cubicBezTo>
                  <a:pt x="f67" y="f276"/>
                  <a:pt x="f66" y="f276"/>
                  <a:pt x="f224" y="f276"/>
                </a:cubicBezTo>
                <a:cubicBezTo>
                  <a:pt x="f56" y="f276"/>
                  <a:pt x="f58" y="f128"/>
                  <a:pt x="f54" y="f128"/>
                </a:cubicBezTo>
                <a:cubicBezTo>
                  <a:pt x="f64" y="f273"/>
                  <a:pt x="f56" y="f189"/>
                  <a:pt x="f204" y="f130"/>
                </a:cubicBezTo>
                <a:cubicBezTo>
                  <a:pt x="f206" y="f132"/>
                  <a:pt x="f224" y="f277"/>
                  <a:pt x="f204" y="f278"/>
                </a:cubicBezTo>
                <a:cubicBezTo>
                  <a:pt x="f66" y="f543"/>
                  <a:pt x="f70" y="f277"/>
                  <a:pt x="f70" y="f543"/>
                </a:cubicBezTo>
                <a:cubicBezTo>
                  <a:pt x="f70" y="f720"/>
                  <a:pt x="f66" y="f140"/>
                  <a:pt x="f224" y="f141"/>
                </a:cubicBezTo>
                <a:cubicBezTo>
                  <a:pt x="f56" y="f187"/>
                  <a:pt x="f7" y="f226"/>
                  <a:pt x="f202" y="f188"/>
                </a:cubicBezTo>
                <a:cubicBezTo>
                  <a:pt x="f13" y="f187"/>
                  <a:pt x="f66" y="f141"/>
                  <a:pt x="f68" y="f149"/>
                </a:cubicBezTo>
                <a:cubicBezTo>
                  <a:pt x="f102" y="f148"/>
                  <a:pt x="f171" y="f596"/>
                  <a:pt x="f81" y="f227"/>
                </a:cubicBezTo>
                <a:cubicBezTo>
                  <a:pt x="f87" y="f600"/>
                  <a:pt x="f99" y="f138"/>
                  <a:pt x="f1" y="f141"/>
                </a:cubicBezTo>
                <a:cubicBezTo>
                  <a:pt x="f81" y="f188"/>
                  <a:pt x="f173" y="f720"/>
                  <a:pt x="f84" y="f139"/>
                </a:cubicBezTo>
                <a:cubicBezTo>
                  <a:pt x="f82" y="f600"/>
                  <a:pt x="f76" y="f149"/>
                  <a:pt x="f159" y="f187"/>
                </a:cubicBezTo>
                <a:close/>
                <a:moveTo>
                  <a:pt x="f165" y="f332"/>
                </a:moveTo>
                <a:cubicBezTo>
                  <a:pt x="f110" y="f262"/>
                  <a:pt x="f110" y="f287"/>
                  <a:pt x="f167" y="f709"/>
                </a:cubicBezTo>
                <a:cubicBezTo>
                  <a:pt x="f175" y="f262"/>
                  <a:pt x="f116" y="f312"/>
                  <a:pt x="f119" y="f328"/>
                </a:cubicBezTo>
                <a:cubicBezTo>
                  <a:pt x="f125" y="f328"/>
                  <a:pt x="f92" y="f298"/>
                  <a:pt x="f74" y="f280"/>
                </a:cubicBezTo>
                <a:cubicBezTo>
                  <a:pt x="f74" y="f324"/>
                  <a:pt x="f90" y="f280"/>
                  <a:pt x="f86" y="f0"/>
                </a:cubicBezTo>
                <a:cubicBezTo>
                  <a:pt x="f174" y="f287"/>
                  <a:pt x="f69" y="f264"/>
                  <a:pt x="f217" y="f264"/>
                </a:cubicBezTo>
                <a:cubicBezTo>
                  <a:pt x="f220" y="f264"/>
                  <a:pt x="f220" y="f284"/>
                  <a:pt x="f172" y="f259"/>
                </a:cubicBezTo>
                <a:cubicBezTo>
                  <a:pt x="f150" y="f293"/>
                  <a:pt x="f123" y="f113"/>
                  <a:pt x="f175" y="f259"/>
                </a:cubicBezTo>
                <a:cubicBezTo>
                  <a:pt x="f116" y="f263"/>
                  <a:pt x="f110" y="f264"/>
                  <a:pt x="f178" y="f263"/>
                </a:cubicBezTo>
                <a:cubicBezTo>
                  <a:pt x="f165" y="f290"/>
                  <a:pt x="f157" y="f266"/>
                  <a:pt x="f157" y="f115"/>
                </a:cubicBezTo>
                <a:cubicBezTo>
                  <a:pt x="f157" y="f290"/>
                  <a:pt x="f163" y="f711"/>
                  <a:pt x="f165" y="f332"/>
                </a:cubicBezTo>
                <a:close/>
                <a:moveTo>
                  <a:pt x="f315" y="f31"/>
                </a:moveTo>
                <a:cubicBezTo>
                  <a:pt x="f301" y="f18"/>
                  <a:pt x="f315" y="f540"/>
                  <a:pt x="f297" y="f437"/>
                </a:cubicBezTo>
                <a:cubicBezTo>
                  <a:pt x="f0" y="f443"/>
                  <a:pt x="f295" y="f544"/>
                  <a:pt x="f295" y="f385"/>
                </a:cubicBezTo>
                <a:cubicBezTo>
                  <a:pt x="f295" y="f442"/>
                  <a:pt x="f296" y="f353"/>
                  <a:pt x="f298" y="f380"/>
                </a:cubicBezTo>
                <a:cubicBezTo>
                  <a:pt x="f297" y="f385"/>
                  <a:pt x="f327" y="f345"/>
                  <a:pt x="f315" y="f447"/>
                </a:cubicBezTo>
                <a:cubicBezTo>
                  <a:pt x="f323" y="f542"/>
                  <a:pt x="f323" y="f31"/>
                  <a:pt x="f315" y="f31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27" name="Google Shape;236;p31">
            <a:extLst>
              <a:ext uri="{FF2B5EF4-FFF2-40B4-BE49-F238E27FC236}">
                <a16:creationId xmlns:a16="http://schemas.microsoft.com/office/drawing/2014/main" id="{565041DA-16AE-8EC2-862B-4B9789DA3813}"/>
              </a:ext>
            </a:extLst>
          </p:cNvPr>
          <p:cNvSpPr/>
          <p:nvPr/>
        </p:nvSpPr>
        <p:spPr>
          <a:xfrm>
            <a:off x="500798" y="1594384"/>
            <a:ext cx="836868" cy="584219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328"/>
              <a:gd name="f5" fmla="val 226"/>
              <a:gd name="f6" fmla="val 322"/>
              <a:gd name="f7" fmla="val 213"/>
              <a:gd name="f8" fmla="val 323"/>
              <a:gd name="f9" fmla="val 210"/>
              <a:gd name="f10" fmla="val 208"/>
              <a:gd name="f11" fmla="val 314"/>
              <a:gd name="f12" fmla="val 204"/>
              <a:gd name="f13" fmla="val 304"/>
              <a:gd name="f14" fmla="val 200"/>
              <a:gd name="f15" fmla="val 305"/>
              <a:gd name="f16" fmla="val 198"/>
              <a:gd name="f17" fmla="val 299"/>
              <a:gd name="f18" fmla="val 186"/>
              <a:gd name="f19" fmla="val 292"/>
              <a:gd name="f20" fmla="val 175"/>
              <a:gd name="f21" fmla="val 281"/>
              <a:gd name="f22" fmla="val 170"/>
              <a:gd name="f23" fmla="val 166"/>
              <a:gd name="f24" fmla="val 161"/>
              <a:gd name="f25" fmla="val 269"/>
              <a:gd name="f26" fmla="val 162"/>
              <a:gd name="f27" fmla="val 165"/>
              <a:gd name="f28" fmla="val 168"/>
              <a:gd name="f29" fmla="val 264"/>
              <a:gd name="f30" fmla="val 169"/>
              <a:gd name="f31" fmla="val 262"/>
              <a:gd name="f32" fmla="val 171"/>
              <a:gd name="f33" fmla="val 259"/>
              <a:gd name="f34" fmla="val 173"/>
              <a:gd name="f35" fmla="val 258"/>
              <a:gd name="f36" fmla="val 255"/>
              <a:gd name="f37" fmla="val 167"/>
              <a:gd name="f38" fmla="val 253"/>
              <a:gd name="f39" fmla="val 164"/>
              <a:gd name="f40" fmla="val 247"/>
              <a:gd name="f41" fmla="val 160"/>
              <a:gd name="f42" fmla="val 158"/>
              <a:gd name="f43" fmla="val 156"/>
              <a:gd name="f44" fmla="val 245"/>
              <a:gd name="f45" fmla="val 152"/>
              <a:gd name="f46" fmla="val 241"/>
              <a:gd name="f47" fmla="val 154"/>
              <a:gd name="f48" fmla="val 237"/>
              <a:gd name="f49" fmla="val 234"/>
              <a:gd name="f50" fmla="val 233"/>
              <a:gd name="f51" fmla="val 232"/>
              <a:gd name="f52" fmla="val 157"/>
              <a:gd name="f53" fmla="val 229"/>
              <a:gd name="f54" fmla="val 155"/>
              <a:gd name="f55" fmla="val 26"/>
              <a:gd name="f56" fmla="val 227"/>
              <a:gd name="f57" fmla="val 25"/>
              <a:gd name="f58" fmla="val 225"/>
              <a:gd name="f59" fmla="val 219"/>
              <a:gd name="f60" fmla="val 23"/>
              <a:gd name="f61" fmla="val 211"/>
              <a:gd name="f62" fmla="val 19"/>
              <a:gd name="f63" fmla="val 207"/>
              <a:gd name="f64" fmla="val 20"/>
              <a:gd name="f65" fmla="val 203"/>
              <a:gd name="f66" fmla="val 21"/>
              <a:gd name="f67" fmla="val 194"/>
              <a:gd name="f68" fmla="val 22"/>
              <a:gd name="f69" fmla="val 191"/>
              <a:gd name="f70" fmla="val 188"/>
              <a:gd name="f71" fmla="val 184"/>
              <a:gd name="f72" fmla="val 18"/>
              <a:gd name="f73" fmla="val 178"/>
              <a:gd name="f74" fmla="val 172"/>
              <a:gd name="f75" fmla="val 15"/>
              <a:gd name="f76" fmla="val 13"/>
              <a:gd name="f77" fmla="val 12"/>
              <a:gd name="f78" fmla="val 141"/>
              <a:gd name="f79" fmla="val 14"/>
              <a:gd name="f80" fmla="val 139"/>
              <a:gd name="f81" fmla="val 136"/>
              <a:gd name="f82" fmla="val 16"/>
              <a:gd name="f83" fmla="val 137"/>
              <a:gd name="f84" fmla="val 133"/>
              <a:gd name="f85" fmla="val 130"/>
              <a:gd name="f86" fmla="val 132"/>
              <a:gd name="f87" fmla="val 11"/>
              <a:gd name="f88" fmla="val 131"/>
              <a:gd name="f89" fmla="val 8"/>
              <a:gd name="f90" fmla="val 129"/>
              <a:gd name="f91" fmla="val 5"/>
              <a:gd name="f92" fmla="val 119"/>
              <a:gd name="f93" fmla="val 116"/>
              <a:gd name="f94" fmla="val 113"/>
              <a:gd name="f95" fmla="val 9"/>
              <a:gd name="f96" fmla="val 112"/>
              <a:gd name="f97" fmla="val 7"/>
              <a:gd name="f98" fmla="val 3"/>
              <a:gd name="f99" fmla="val 109"/>
              <a:gd name="f100" fmla="val 4"/>
              <a:gd name="f101" fmla="val 108"/>
              <a:gd name="f102" fmla="val 6"/>
              <a:gd name="f103" fmla="val 106"/>
              <a:gd name="f104" fmla="val 103"/>
              <a:gd name="f105" fmla="val 101"/>
              <a:gd name="f106" fmla="val 100"/>
              <a:gd name="f107" fmla="val 104"/>
              <a:gd name="f108" fmla="val 105"/>
              <a:gd name="f109" fmla="val 2"/>
              <a:gd name="f110" fmla="val 1"/>
              <a:gd name="f111" fmla="val 98"/>
              <a:gd name="f112" fmla="val 96"/>
              <a:gd name="f113" fmla="val 93"/>
              <a:gd name="f114" fmla="val 89"/>
              <a:gd name="f115" fmla="val 85"/>
              <a:gd name="f116" fmla="val 79"/>
              <a:gd name="f117" fmla="val 76"/>
              <a:gd name="f118" fmla="val 72"/>
              <a:gd name="f119" fmla="val 68"/>
              <a:gd name="f120" fmla="val 70"/>
              <a:gd name="f121" fmla="val 67"/>
              <a:gd name="f122" fmla="val 66"/>
              <a:gd name="f123" fmla="val 64"/>
              <a:gd name="f124" fmla="val 61"/>
              <a:gd name="f125" fmla="val 53"/>
              <a:gd name="f126" fmla="val 17"/>
              <a:gd name="f127" fmla="val 51"/>
              <a:gd name="f128" fmla="val 49"/>
              <a:gd name="f129" fmla="val 43"/>
              <a:gd name="f130" fmla="val 41"/>
              <a:gd name="f131" fmla="val 39"/>
              <a:gd name="f132" fmla="val 27"/>
              <a:gd name="f133" fmla="val 29"/>
              <a:gd name="f134" fmla="val 38"/>
              <a:gd name="f135" fmla="val 34"/>
              <a:gd name="f136" fmla="val 33"/>
              <a:gd name="f137" fmla="val 40"/>
              <a:gd name="f138" fmla="val 42"/>
              <a:gd name="f139" fmla="val 44"/>
              <a:gd name="f140" fmla="val 46"/>
              <a:gd name="f141" fmla="val 48"/>
              <a:gd name="f142" fmla="val 24"/>
              <a:gd name="f143" fmla="val 50"/>
              <a:gd name="f144" fmla="val 31"/>
              <a:gd name="f145" fmla="val 52"/>
              <a:gd name="f146" fmla="val 37"/>
              <a:gd name="f147" fmla="val 62"/>
              <a:gd name="f148" fmla="val 65"/>
              <a:gd name="f149" fmla="val 55"/>
              <a:gd name="f150" fmla="val 54"/>
              <a:gd name="f151" fmla="val 58"/>
              <a:gd name="f152" fmla="val 73"/>
              <a:gd name="f153" fmla="val 71"/>
              <a:gd name="f154" fmla="val 63"/>
              <a:gd name="f155" fmla="val 74"/>
              <a:gd name="f156" fmla="val 57"/>
              <a:gd name="f157" fmla="val 77"/>
              <a:gd name="f158" fmla="val 81"/>
              <a:gd name="f159" fmla="val 45"/>
              <a:gd name="f160" fmla="val 78"/>
              <a:gd name="f161" fmla="val 35"/>
              <a:gd name="f162" fmla="val 32"/>
              <a:gd name="f163" fmla="val 36"/>
              <a:gd name="f164" fmla="val 69"/>
              <a:gd name="f165" fmla="val 75"/>
              <a:gd name="f166" fmla="val 83"/>
              <a:gd name="f167" fmla="val 88"/>
              <a:gd name="f168" fmla="val 10"/>
              <a:gd name="f169" fmla="val 90"/>
              <a:gd name="f170" fmla="val 91"/>
              <a:gd name="f171" fmla="val 94"/>
              <a:gd name="f172" fmla="val 95"/>
              <a:gd name="f173" fmla="val 99"/>
              <a:gd name="f174" fmla="val 92"/>
              <a:gd name="f175" fmla="val 59"/>
              <a:gd name="f176" fmla="val 102"/>
              <a:gd name="f177" fmla="val 110"/>
              <a:gd name="f178" fmla="val 114"/>
              <a:gd name="f179" fmla="val 47"/>
              <a:gd name="f180" fmla="val 118"/>
              <a:gd name="f181" fmla="val 121"/>
              <a:gd name="f182" fmla="val 123"/>
              <a:gd name="f183" fmla="val 28"/>
              <a:gd name="f184" fmla="val 126"/>
              <a:gd name="f185" fmla="val 140"/>
              <a:gd name="f186" fmla="val 146"/>
              <a:gd name="f187" fmla="val 142"/>
              <a:gd name="f188" fmla="val 145"/>
              <a:gd name="f189" fmla="val 148"/>
              <a:gd name="f190" fmla="val 153"/>
              <a:gd name="f191" fmla="val 163"/>
              <a:gd name="f192" fmla="val 176"/>
              <a:gd name="f193" fmla="val 177"/>
              <a:gd name="f194" fmla="val 60"/>
              <a:gd name="f195" fmla="val 181"/>
              <a:gd name="f196" fmla="val 174"/>
              <a:gd name="f197" fmla="val 80"/>
              <a:gd name="f198" fmla="val 84"/>
              <a:gd name="f199" fmla="val 86"/>
              <a:gd name="f200" fmla="val 183"/>
              <a:gd name="f201" fmla="val 190"/>
              <a:gd name="f202" fmla="val 87"/>
              <a:gd name="f203" fmla="val 192"/>
              <a:gd name="f204" fmla="val 201"/>
              <a:gd name="f205" fmla="val 217"/>
              <a:gd name="f206" fmla="val 220"/>
              <a:gd name="f207" fmla="val 222"/>
              <a:gd name="f208" fmla="val 223"/>
              <a:gd name="f209" fmla="val 216"/>
              <a:gd name="f210" fmla="val 214"/>
              <a:gd name="f211" fmla="val 215"/>
              <a:gd name="f212" fmla="val 56"/>
              <a:gd name="f213" fmla="val 218"/>
              <a:gd name="f214" fmla="val 212"/>
              <a:gd name="f215" fmla="val 82"/>
              <a:gd name="f216" fmla="val 209"/>
              <a:gd name="f217" fmla="val 205"/>
              <a:gd name="f218" fmla="val 197"/>
              <a:gd name="f219" fmla="val 97"/>
              <a:gd name="f220" fmla="val 196"/>
              <a:gd name="f221" fmla="val 107"/>
              <a:gd name="f222" fmla="val 189"/>
              <a:gd name="f223" fmla="val 185"/>
              <a:gd name="f224" fmla="val 117"/>
              <a:gd name="f225" fmla="val 124"/>
              <a:gd name="f226" fmla="val 159"/>
              <a:gd name="f227" fmla="val 135"/>
              <a:gd name="f228" fmla="val 150"/>
              <a:gd name="f229" fmla="val 144"/>
              <a:gd name="f230" fmla="val 143"/>
              <a:gd name="f231" fmla="val 149"/>
              <a:gd name="f232" fmla="val 151"/>
              <a:gd name="f233" fmla="val 134"/>
              <a:gd name="f234" fmla="val 147"/>
              <a:gd name="f235" fmla="val 179"/>
              <a:gd name="f236" fmla="val 182"/>
              <a:gd name="f237" fmla="val 187"/>
              <a:gd name="f238" fmla="val 193"/>
              <a:gd name="f239" fmla="val 195"/>
              <a:gd name="f240" fmla="val 206"/>
              <a:gd name="f241" fmla="val 224"/>
              <a:gd name="f242" fmla="val 238"/>
              <a:gd name="f243" fmla="val 239"/>
              <a:gd name="f244" fmla="val 242"/>
              <a:gd name="f245" fmla="val 240"/>
              <a:gd name="f246" fmla="val 252"/>
              <a:gd name="f247" fmla="val 254"/>
              <a:gd name="f248" fmla="val 257"/>
              <a:gd name="f249" fmla="val 270"/>
              <a:gd name="f250" fmla="val 274"/>
              <a:gd name="f251" fmla="val 272"/>
              <a:gd name="f252" fmla="val 276"/>
              <a:gd name="f253" fmla="val 280"/>
              <a:gd name="f254" fmla="val 278"/>
              <a:gd name="f255" fmla="val 277"/>
              <a:gd name="f256" fmla="val 275"/>
              <a:gd name="f257" fmla="val 282"/>
              <a:gd name="f258" fmla="val 279"/>
              <a:gd name="f259" fmla="val 268"/>
              <a:gd name="f260" fmla="val 273"/>
              <a:gd name="f261" fmla="val 199"/>
              <a:gd name="f262" fmla="val 284"/>
              <a:gd name="f263" fmla="val 283"/>
              <a:gd name="f264" fmla="val 285"/>
              <a:gd name="f265" fmla="val 286"/>
              <a:gd name="f266" fmla="val 289"/>
              <a:gd name="f267" fmla="val 291"/>
              <a:gd name="f268" fmla="val 288"/>
              <a:gd name="f269" fmla="val 290"/>
              <a:gd name="f270" fmla="val 294"/>
              <a:gd name="f271" fmla="val 295"/>
              <a:gd name="f272" fmla="val 287"/>
              <a:gd name="f273" fmla="val 296"/>
              <a:gd name="f274" fmla="val 297"/>
              <a:gd name="f275" fmla="val 301"/>
              <a:gd name="f276" fmla="val 303"/>
              <a:gd name="f277" fmla="val 302"/>
              <a:gd name="f278" fmla="val 300"/>
              <a:gd name="f279" fmla="val 306"/>
              <a:gd name="f280" fmla="val 293"/>
              <a:gd name="f281" fmla="val 221"/>
              <a:gd name="f282" fmla="val 298"/>
              <a:gd name="f283" fmla="val 308"/>
              <a:gd name="f284" fmla="val 310"/>
              <a:gd name="f285" fmla="val 311"/>
              <a:gd name="f286" fmla="val 316"/>
              <a:gd name="f287" fmla="val 318"/>
              <a:gd name="f288" fmla="val 320"/>
              <a:gd name="f289" fmla="val 324"/>
              <a:gd name="f290" fmla="val 321"/>
              <a:gd name="f291" fmla="*/ f1 1 328"/>
              <a:gd name="f292" fmla="*/ f2 1 226"/>
              <a:gd name="f293" fmla="val f3"/>
              <a:gd name="f294" fmla="val f4"/>
              <a:gd name="f295" fmla="val f5"/>
              <a:gd name="f296" fmla="+- f295 0 f293"/>
              <a:gd name="f297" fmla="+- f294 0 f293"/>
              <a:gd name="f298" fmla="*/ f297 1 328"/>
              <a:gd name="f299" fmla="*/ f296 1 226"/>
              <a:gd name="f300" fmla="*/ f293 1 f298"/>
              <a:gd name="f301" fmla="*/ f294 1 f298"/>
              <a:gd name="f302" fmla="*/ f293 1 f299"/>
              <a:gd name="f303" fmla="*/ f295 1 f299"/>
              <a:gd name="f304" fmla="*/ f300 f291 1"/>
              <a:gd name="f305" fmla="*/ f301 f291 1"/>
              <a:gd name="f306" fmla="*/ f303 f292 1"/>
              <a:gd name="f307" fmla="*/ f302 f29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4" t="f307" r="f305" b="f306"/>
            <a:pathLst>
              <a:path w="328" h="226">
                <a:moveTo>
                  <a:pt x="f6" y="f7"/>
                </a:moveTo>
                <a:cubicBezTo>
                  <a:pt x="f8" y="f9"/>
                  <a:pt x="f8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4"/>
                  <a:pt x="f25" y="f26"/>
                  <a:pt x="f25" y="f27"/>
                </a:cubicBezTo>
                <a:cubicBezTo>
                  <a:pt x="f25" y="f28"/>
                  <a:pt x="f29" y="f30"/>
                  <a:pt x="f31" y="f32"/>
                </a:cubicBezTo>
                <a:cubicBezTo>
                  <a:pt x="f33" y="f34"/>
                  <a:pt x="f35" y="f22"/>
                  <a:pt x="f36" y="f37"/>
                </a:cubicBezTo>
                <a:cubicBezTo>
                  <a:pt x="f38" y="f39"/>
                  <a:pt x="f40" y="f41"/>
                  <a:pt x="f40" y="f42"/>
                </a:cubicBezTo>
                <a:cubicBezTo>
                  <a:pt x="f40" y="f43"/>
                  <a:pt x="f44" y="f45"/>
                  <a:pt x="f46" y="f47"/>
                </a:cubicBezTo>
                <a:cubicBezTo>
                  <a:pt x="f48" y="f43"/>
                  <a:pt x="f49" y="f47"/>
                  <a:pt x="f50" y="f43"/>
                </a:cubicBezTo>
                <a:cubicBezTo>
                  <a:pt x="f51" y="f52"/>
                  <a:pt x="f53" y="f54"/>
                  <a:pt x="f53" y="f54"/>
                </a:cubicBezTo>
                <a:cubicBezTo>
                  <a:pt x="f53" y="f55"/>
                  <a:pt x="f53" y="f55"/>
                  <a:pt x="f53" y="f55"/>
                </a:cubicBezTo>
                <a:cubicBezTo>
                  <a:pt x="f56" y="f57"/>
                  <a:pt x="f5" y="f57"/>
                  <a:pt x="f58" y="f57"/>
                </a:cubicBezTo>
                <a:cubicBezTo>
                  <a:pt x="f59" y="f60"/>
                  <a:pt x="f61" y="f62"/>
                  <a:pt x="f63" y="f64"/>
                </a:cubicBezTo>
                <a:cubicBezTo>
                  <a:pt x="f65" y="f66"/>
                  <a:pt x="f67" y="f68"/>
                  <a:pt x="f69" y="f66"/>
                </a:cubicBezTo>
                <a:cubicBezTo>
                  <a:pt x="f70" y="f62"/>
                  <a:pt x="f71" y="f72"/>
                  <a:pt x="f73" y="f62"/>
                </a:cubicBezTo>
                <a:cubicBezTo>
                  <a:pt x="f74" y="f64"/>
                  <a:pt x="f28" y="f75"/>
                  <a:pt x="f41" y="f76"/>
                </a:cubicBezTo>
                <a:cubicBezTo>
                  <a:pt x="f45" y="f77"/>
                  <a:pt x="f78" y="f79"/>
                  <a:pt x="f80" y="f75"/>
                </a:cubicBezTo>
                <a:cubicBezTo>
                  <a:pt x="f81" y="f82"/>
                  <a:pt x="f83" y="f77"/>
                  <a:pt x="f84" y="f76"/>
                </a:cubicBezTo>
                <a:cubicBezTo>
                  <a:pt x="f85" y="f76"/>
                  <a:pt x="f86" y="f87"/>
                  <a:pt x="f88" y="f89"/>
                </a:cubicBezTo>
                <a:cubicBezTo>
                  <a:pt x="f90" y="f91"/>
                  <a:pt x="f92" y="f89"/>
                  <a:pt x="f93" y="f89"/>
                </a:cubicBezTo>
                <a:cubicBezTo>
                  <a:pt x="f94" y="f95"/>
                  <a:pt x="f96" y="f97"/>
                  <a:pt x="f96" y="f91"/>
                </a:cubicBezTo>
                <a:cubicBezTo>
                  <a:pt x="f96" y="f98"/>
                  <a:pt x="f99" y="f100"/>
                  <a:pt x="f101" y="f102"/>
                </a:cubicBezTo>
                <a:cubicBezTo>
                  <a:pt x="f103" y="f89"/>
                  <a:pt x="f104" y="f95"/>
                  <a:pt x="f105" y="f97"/>
                </a:cubicBezTo>
                <a:cubicBezTo>
                  <a:pt x="f106" y="f102"/>
                  <a:pt x="f107" y="f91"/>
                  <a:pt x="f107" y="f100"/>
                </a:cubicBezTo>
                <a:cubicBezTo>
                  <a:pt x="f108" y="f109"/>
                  <a:pt x="f106" y="f110"/>
                  <a:pt x="f111" y="f3"/>
                </a:cubicBezTo>
                <a:cubicBezTo>
                  <a:pt x="f112" y="f3"/>
                  <a:pt x="f113" y="f109"/>
                  <a:pt x="f114" y="f102"/>
                </a:cubicBezTo>
                <a:cubicBezTo>
                  <a:pt x="f115" y="f95"/>
                  <a:pt x="f116" y="f95"/>
                  <a:pt x="f117" y="f95"/>
                </a:cubicBezTo>
                <a:cubicBezTo>
                  <a:pt x="f118" y="f89"/>
                  <a:pt x="f119" y="f95"/>
                  <a:pt x="f119" y="f87"/>
                </a:cubicBezTo>
                <a:cubicBezTo>
                  <a:pt x="f119" y="f76"/>
                  <a:pt x="f118" y="f76"/>
                  <a:pt x="f120" y="f75"/>
                </a:cubicBezTo>
                <a:cubicBezTo>
                  <a:pt x="f121" y="f72"/>
                  <a:pt x="f122" y="f77"/>
                  <a:pt x="f123" y="f75"/>
                </a:cubicBezTo>
                <a:cubicBezTo>
                  <a:pt x="f124" y="f72"/>
                  <a:pt x="f125" y="f126"/>
                  <a:pt x="f127" y="f126"/>
                </a:cubicBezTo>
                <a:cubicBezTo>
                  <a:pt x="f128" y="f126"/>
                  <a:pt x="f129" y="f60"/>
                  <a:pt x="f130" y="f57"/>
                </a:cubicBezTo>
                <a:cubicBezTo>
                  <a:pt x="f131" y="f132"/>
                  <a:pt x="f129" y="f133"/>
                  <a:pt x="f134" y="f135"/>
                </a:cubicBezTo>
                <a:cubicBezTo>
                  <a:pt x="f136" y="f137"/>
                  <a:pt x="f62" y="f134"/>
                  <a:pt x="f126" y="f134"/>
                </a:cubicBezTo>
                <a:cubicBezTo>
                  <a:pt x="f79" y="f134"/>
                  <a:pt x="f82" y="f138"/>
                  <a:pt x="f79" y="f139"/>
                </a:cubicBezTo>
                <a:cubicBezTo>
                  <a:pt x="f76" y="f140"/>
                  <a:pt x="f82" y="f141"/>
                  <a:pt x="f142" y="f143"/>
                </a:cubicBezTo>
                <a:cubicBezTo>
                  <a:pt x="f144" y="f145"/>
                  <a:pt x="f146" y="f147"/>
                  <a:pt x="f146" y="f123"/>
                </a:cubicBezTo>
                <a:cubicBezTo>
                  <a:pt x="f134" y="f121"/>
                  <a:pt x="f141" y="f123"/>
                  <a:pt x="f145" y="f148"/>
                </a:cubicBezTo>
                <a:cubicBezTo>
                  <a:pt x="f149" y="f148"/>
                  <a:pt x="f127" y="f120"/>
                  <a:pt x="f150" y="f118"/>
                </a:cubicBezTo>
                <a:cubicBezTo>
                  <a:pt x="f151" y="f152"/>
                  <a:pt x="f147" y="f153"/>
                  <a:pt x="f154" y="f155"/>
                </a:cubicBezTo>
                <a:cubicBezTo>
                  <a:pt x="f123" y="f117"/>
                  <a:pt x="f156" y="f155"/>
                  <a:pt x="f125" y="f157"/>
                </a:cubicBezTo>
                <a:cubicBezTo>
                  <a:pt x="f143" y="f116"/>
                  <a:pt x="f141" y="f158"/>
                  <a:pt x="f140" y="f116"/>
                </a:cubicBezTo>
                <a:cubicBezTo>
                  <a:pt x="f159" y="f157"/>
                  <a:pt x="f131" y="f160"/>
                  <a:pt x="f161" y="f160"/>
                </a:cubicBezTo>
                <a:cubicBezTo>
                  <a:pt x="f162" y="f116"/>
                  <a:pt x="f161" y="f155"/>
                  <a:pt x="f161" y="f118"/>
                </a:cubicBezTo>
                <a:cubicBezTo>
                  <a:pt x="f163" y="f153"/>
                  <a:pt x="f144" y="f164"/>
                  <a:pt x="f57" y="f152"/>
                </a:cubicBezTo>
                <a:cubicBezTo>
                  <a:pt x="f62" y="f117"/>
                  <a:pt x="f66" y="f165"/>
                  <a:pt x="f64" y="f160"/>
                </a:cubicBezTo>
                <a:cubicBezTo>
                  <a:pt x="f64" y="f158"/>
                  <a:pt x="f126" y="f117"/>
                  <a:pt x="f76" y="f116"/>
                </a:cubicBezTo>
                <a:cubicBezTo>
                  <a:pt x="f95" y="f158"/>
                  <a:pt x="f98" y="f166"/>
                  <a:pt x="f109" y="f115"/>
                </a:cubicBezTo>
                <a:cubicBezTo>
                  <a:pt x="f3" y="f167"/>
                  <a:pt x="f168" y="f114"/>
                  <a:pt x="f79" y="f169"/>
                </a:cubicBezTo>
                <a:cubicBezTo>
                  <a:pt x="f126" y="f170"/>
                  <a:pt x="f95" y="f113"/>
                  <a:pt x="f77" y="f171"/>
                </a:cubicBezTo>
                <a:cubicBezTo>
                  <a:pt x="f75" y="f172"/>
                  <a:pt x="f79" y="f111"/>
                  <a:pt x="f62" y="f106"/>
                </a:cubicBezTo>
                <a:cubicBezTo>
                  <a:pt x="f60" y="f104"/>
                  <a:pt x="f135" y="f106"/>
                  <a:pt x="f146" y="f106"/>
                </a:cubicBezTo>
                <a:cubicBezTo>
                  <a:pt x="f131" y="f106"/>
                  <a:pt x="f138" y="f107"/>
                  <a:pt x="f139" y="f105"/>
                </a:cubicBezTo>
                <a:cubicBezTo>
                  <a:pt x="f140" y="f173"/>
                  <a:pt x="f149" y="f174"/>
                  <a:pt x="f175" y="f112"/>
                </a:cubicBezTo>
                <a:cubicBezTo>
                  <a:pt x="f154" y="f106"/>
                  <a:pt x="f150" y="f173"/>
                  <a:pt x="f156" y="f176"/>
                </a:cubicBezTo>
                <a:cubicBezTo>
                  <a:pt x="f175" y="f107"/>
                  <a:pt x="f147" y="f177"/>
                  <a:pt x="f151" y="f94"/>
                </a:cubicBezTo>
                <a:cubicBezTo>
                  <a:pt x="f125" y="f93"/>
                  <a:pt x="f143" y="f178"/>
                  <a:pt x="f179" y="f178"/>
                </a:cubicBezTo>
                <a:cubicBezTo>
                  <a:pt x="f159" y="f178"/>
                  <a:pt x="f140" y="f180"/>
                  <a:pt x="f129" y="f181"/>
                </a:cubicBezTo>
                <a:cubicBezTo>
                  <a:pt x="f131" y="f182"/>
                  <a:pt x="f146" y="f180"/>
                  <a:pt x="f162" y="f180"/>
                </a:cubicBezTo>
                <a:cubicBezTo>
                  <a:pt x="f183" y="f180"/>
                  <a:pt x="f133" y="f182"/>
                  <a:pt x="f133" y="f184"/>
                </a:cubicBezTo>
                <a:cubicBezTo>
                  <a:pt x="f133" y="f90"/>
                  <a:pt x="f68" y="f184"/>
                  <a:pt x="f64" y="f86"/>
                </a:cubicBezTo>
                <a:cubicBezTo>
                  <a:pt x="f62" y="f80"/>
                  <a:pt x="f77" y="f84"/>
                  <a:pt x="f82" y="f185"/>
                </a:cubicBezTo>
                <a:cubicBezTo>
                  <a:pt x="f66" y="f186"/>
                  <a:pt x="f64" y="f187"/>
                  <a:pt x="f142" y="f188"/>
                </a:cubicBezTo>
                <a:cubicBezTo>
                  <a:pt x="f183" y="f189"/>
                  <a:pt x="f64" y="f45"/>
                  <a:pt x="f142" y="f190"/>
                </a:cubicBezTo>
                <a:cubicBezTo>
                  <a:pt x="f132" y="f47"/>
                  <a:pt x="f144" y="f41"/>
                  <a:pt x="f135" y="f191"/>
                </a:cubicBezTo>
                <a:cubicBezTo>
                  <a:pt x="f146" y="f27"/>
                  <a:pt x="f137" y="f26"/>
                  <a:pt x="f139" y="f24"/>
                </a:cubicBezTo>
                <a:cubicBezTo>
                  <a:pt x="f141" y="f24"/>
                  <a:pt x="f140" y="f43"/>
                  <a:pt x="f141" y="f42"/>
                </a:cubicBezTo>
                <a:cubicBezTo>
                  <a:pt x="f127" y="f41"/>
                  <a:pt x="f150" y="f23"/>
                  <a:pt x="f145" y="f37"/>
                </a:cubicBezTo>
                <a:cubicBezTo>
                  <a:pt x="f143" y="f30"/>
                  <a:pt x="f127" y="f34"/>
                  <a:pt x="f127" y="f192"/>
                </a:cubicBezTo>
                <a:cubicBezTo>
                  <a:pt x="f127" y="f73"/>
                  <a:pt x="f175" y="f193"/>
                  <a:pt x="f194" y="f20"/>
                </a:cubicBezTo>
                <a:cubicBezTo>
                  <a:pt x="f124" y="f74"/>
                  <a:pt x="f119" y="f32"/>
                  <a:pt x="f118" y="f192"/>
                </a:cubicBezTo>
                <a:cubicBezTo>
                  <a:pt x="f117" y="f0"/>
                  <a:pt x="f157" y="f195"/>
                  <a:pt x="f157" y="f193"/>
                </a:cubicBezTo>
                <a:cubicBezTo>
                  <a:pt x="f157" y="f196"/>
                  <a:pt x="f197" y="f22"/>
                  <a:pt x="f197" y="f34"/>
                </a:cubicBezTo>
                <a:cubicBezTo>
                  <a:pt x="f158" y="f192"/>
                  <a:pt x="f198" y="f192"/>
                  <a:pt x="f169" y="f196"/>
                </a:cubicBezTo>
                <a:cubicBezTo>
                  <a:pt x="f172" y="f32"/>
                  <a:pt x="f113" y="f196"/>
                  <a:pt x="f169" y="f73"/>
                </a:cubicBezTo>
                <a:cubicBezTo>
                  <a:pt x="f199" y="f200"/>
                  <a:pt x="f169" y="f201"/>
                  <a:pt x="f202" y="f69"/>
                </a:cubicBezTo>
                <a:cubicBezTo>
                  <a:pt x="f198" y="f203"/>
                  <a:pt x="f158" y="f14"/>
                  <a:pt x="f117" y="f14"/>
                </a:cubicBezTo>
                <a:cubicBezTo>
                  <a:pt x="f118" y="f204"/>
                  <a:pt x="f154" y="f9"/>
                  <a:pt x="f147" y="f61"/>
                </a:cubicBezTo>
                <a:cubicBezTo>
                  <a:pt x="f124" y="f7"/>
                  <a:pt x="f127" y="f10"/>
                  <a:pt x="f128" y="f7"/>
                </a:cubicBezTo>
                <a:cubicBezTo>
                  <a:pt x="f141" y="f205"/>
                  <a:pt x="f130" y="f206"/>
                  <a:pt x="f129" y="f207"/>
                </a:cubicBezTo>
                <a:cubicBezTo>
                  <a:pt x="f139" y="f208"/>
                  <a:pt x="f125" y="f59"/>
                  <a:pt x="f125" y="f209"/>
                </a:cubicBezTo>
                <a:cubicBezTo>
                  <a:pt x="f125" y="f210"/>
                  <a:pt x="f149" y="f211"/>
                  <a:pt x="f212" y="f209"/>
                </a:cubicBezTo>
                <a:cubicBezTo>
                  <a:pt x="f151" y="f213"/>
                  <a:pt x="f124" y="f211"/>
                  <a:pt x="f154" y="f210"/>
                </a:cubicBezTo>
                <a:cubicBezTo>
                  <a:pt x="f148" y="f214"/>
                  <a:pt x="f121" y="f7"/>
                  <a:pt x="f164" y="f7"/>
                </a:cubicBezTo>
                <a:cubicBezTo>
                  <a:pt x="f153" y="f7"/>
                  <a:pt x="f118" y="f61"/>
                  <a:pt x="f157" y="f9"/>
                </a:cubicBezTo>
                <a:cubicBezTo>
                  <a:pt x="f215" y="f216"/>
                  <a:pt x="f158" y="f10"/>
                  <a:pt x="f215" y="f217"/>
                </a:cubicBezTo>
                <a:cubicBezTo>
                  <a:pt x="f166" y="f65"/>
                  <a:pt x="f172" y="f218"/>
                  <a:pt x="f219" y="f220"/>
                </a:cubicBezTo>
                <a:cubicBezTo>
                  <a:pt x="f173" y="f220"/>
                  <a:pt x="f111" y="f203"/>
                  <a:pt x="f106" y="f203"/>
                </a:cubicBezTo>
                <a:cubicBezTo>
                  <a:pt x="f104" y="f203"/>
                  <a:pt x="f221" y="f222"/>
                  <a:pt x="f177" y="f18"/>
                </a:cubicBezTo>
                <a:cubicBezTo>
                  <a:pt x="f94" y="f71"/>
                  <a:pt x="f178" y="f223"/>
                  <a:pt x="f93" y="f71"/>
                </a:cubicBezTo>
                <a:cubicBezTo>
                  <a:pt x="f180" y="f200"/>
                  <a:pt x="f224" y="f73"/>
                  <a:pt x="f92" y="f73"/>
                </a:cubicBezTo>
                <a:cubicBezTo>
                  <a:pt x="f181" y="f193"/>
                  <a:pt x="f182" y="f20"/>
                  <a:pt x="f182" y="f34"/>
                </a:cubicBezTo>
                <a:cubicBezTo>
                  <a:pt x="f182" y="f32"/>
                  <a:pt x="f224" y="f32"/>
                  <a:pt x="f224" y="f22"/>
                </a:cubicBezTo>
                <a:cubicBezTo>
                  <a:pt x="f93" y="f30"/>
                  <a:pt x="f181" y="f39"/>
                  <a:pt x="f225" y="f39"/>
                </a:cubicBezTo>
                <a:cubicBezTo>
                  <a:pt x="f184" y="f39"/>
                  <a:pt x="f90" y="f26"/>
                  <a:pt x="f90" y="f226"/>
                </a:cubicBezTo>
                <a:cubicBezTo>
                  <a:pt x="f90" y="f43"/>
                  <a:pt x="f86" y="f54"/>
                  <a:pt x="f227" y="f190"/>
                </a:cubicBezTo>
                <a:cubicBezTo>
                  <a:pt x="f83" y="f228"/>
                  <a:pt x="f83" y="f189"/>
                  <a:pt x="f80" y="f189"/>
                </a:cubicBezTo>
                <a:cubicBezTo>
                  <a:pt x="f78" y="f189"/>
                  <a:pt x="f229" y="f229"/>
                  <a:pt x="f186" y="f230"/>
                </a:cubicBezTo>
                <a:cubicBezTo>
                  <a:pt x="f231" y="f78"/>
                  <a:pt x="f186" y="f188"/>
                  <a:pt x="f232" y="f188"/>
                </a:cubicBezTo>
                <a:cubicBezTo>
                  <a:pt x="f43" y="f188"/>
                  <a:pt x="f54" y="f228"/>
                  <a:pt x="f45" y="f189"/>
                </a:cubicBezTo>
                <a:cubicBezTo>
                  <a:pt x="f189" y="f186"/>
                  <a:pt x="f186" y="f186"/>
                  <a:pt x="f230" y="f228"/>
                </a:cubicBezTo>
                <a:cubicBezTo>
                  <a:pt x="f80" y="f190"/>
                  <a:pt x="f187" y="f47"/>
                  <a:pt x="f80" y="f52"/>
                </a:cubicBezTo>
                <a:cubicBezTo>
                  <a:pt x="f83" y="f24"/>
                  <a:pt x="f83" y="f191"/>
                  <a:pt x="f185" y="f191"/>
                </a:cubicBezTo>
                <a:cubicBezTo>
                  <a:pt x="f230" y="f39"/>
                  <a:pt x="f185" y="f23"/>
                  <a:pt x="f83" y="f37"/>
                </a:cubicBezTo>
                <a:cubicBezTo>
                  <a:pt x="f233" y="f28"/>
                  <a:pt x="f81" y="f22"/>
                  <a:pt x="f185" y="f22"/>
                </a:cubicBezTo>
                <a:cubicBezTo>
                  <a:pt x="f188" y="f22"/>
                  <a:pt x="f232" y="f39"/>
                  <a:pt x="f52" y="f24"/>
                </a:cubicBezTo>
                <a:cubicBezTo>
                  <a:pt x="f191" y="f42"/>
                  <a:pt x="f37" y="f24"/>
                  <a:pt x="f30" y="f41"/>
                </a:cubicBezTo>
                <a:cubicBezTo>
                  <a:pt x="f32" y="f41"/>
                  <a:pt x="f37" y="f52"/>
                  <a:pt x="f30" y="f43"/>
                </a:cubicBezTo>
                <a:cubicBezTo>
                  <a:pt x="f32" y="f54"/>
                  <a:pt x="f37" y="f47"/>
                  <a:pt x="f23" y="f232"/>
                </a:cubicBezTo>
                <a:cubicBezTo>
                  <a:pt x="f39" y="f234"/>
                  <a:pt x="f28" y="f228"/>
                  <a:pt x="f28" y="f234"/>
                </a:cubicBezTo>
                <a:cubicBezTo>
                  <a:pt x="f30" y="f229"/>
                  <a:pt x="f32" y="f188"/>
                  <a:pt x="f34" y="f186"/>
                </a:cubicBezTo>
                <a:cubicBezTo>
                  <a:pt x="f20" y="f189"/>
                  <a:pt x="f193" y="f188"/>
                  <a:pt x="f235" y="f231"/>
                </a:cubicBezTo>
                <a:cubicBezTo>
                  <a:pt x="f195" y="f45"/>
                  <a:pt x="f200" y="f189"/>
                  <a:pt x="f18" y="f228"/>
                </a:cubicBezTo>
                <a:cubicBezTo>
                  <a:pt x="f222" y="f190"/>
                  <a:pt x="f223" y="f45"/>
                  <a:pt x="f236" y="f190"/>
                </a:cubicBezTo>
                <a:cubicBezTo>
                  <a:pt x="f235" y="f47"/>
                  <a:pt x="f0" y="f42"/>
                  <a:pt x="f200" y="f43"/>
                </a:cubicBezTo>
                <a:cubicBezTo>
                  <a:pt x="f223" y="f47"/>
                  <a:pt x="f237" y="f190"/>
                  <a:pt x="f201" y="f54"/>
                </a:cubicBezTo>
                <a:cubicBezTo>
                  <a:pt x="f203" y="f52"/>
                  <a:pt x="f238" y="f43"/>
                  <a:pt x="f239" y="f47"/>
                </a:cubicBezTo>
                <a:cubicBezTo>
                  <a:pt x="f218" y="f45"/>
                  <a:pt x="f218" y="f47"/>
                  <a:pt x="f218" y="f43"/>
                </a:cubicBezTo>
                <a:cubicBezTo>
                  <a:pt x="f218" y="f52"/>
                  <a:pt x="f14" y="f42"/>
                  <a:pt x="f240" y="f226"/>
                </a:cubicBezTo>
                <a:cubicBezTo>
                  <a:pt x="f214" y="f226"/>
                  <a:pt x="f207" y="f42"/>
                  <a:pt x="f241" y="f42"/>
                </a:cubicBezTo>
                <a:cubicBezTo>
                  <a:pt x="f56" y="f42"/>
                  <a:pt x="f5" y="f26"/>
                  <a:pt x="f51" y="f191"/>
                </a:cubicBezTo>
                <a:cubicBezTo>
                  <a:pt x="f242" y="f39"/>
                  <a:pt x="f243" y="f52"/>
                  <a:pt x="f244" y="f41"/>
                </a:cubicBezTo>
                <a:cubicBezTo>
                  <a:pt x="f44" y="f26"/>
                  <a:pt x="f244" y="f191"/>
                  <a:pt x="f245" y="f27"/>
                </a:cubicBezTo>
                <a:cubicBezTo>
                  <a:pt x="f243" y="f37"/>
                  <a:pt x="f244" y="f37"/>
                  <a:pt x="f44" y="f28"/>
                </a:cubicBezTo>
                <a:cubicBezTo>
                  <a:pt x="f40" y="f30"/>
                  <a:pt x="f246" y="f22"/>
                  <a:pt x="f247" y="f34"/>
                </a:cubicBezTo>
                <a:cubicBezTo>
                  <a:pt x="f248" y="f20"/>
                  <a:pt x="f35" y="f73"/>
                  <a:pt x="f29" y="f195"/>
                </a:cubicBezTo>
                <a:cubicBezTo>
                  <a:pt x="f249" y="f71"/>
                  <a:pt x="f29" y="f34"/>
                  <a:pt x="f25" y="f193"/>
                </a:cubicBezTo>
                <a:cubicBezTo>
                  <a:pt x="f250" y="f0"/>
                  <a:pt x="f251" y="f193"/>
                  <a:pt x="f252" y="f0"/>
                </a:cubicBezTo>
                <a:cubicBezTo>
                  <a:pt x="f253" y="f71"/>
                  <a:pt x="f254" y="f235"/>
                  <a:pt x="f255" y="f34"/>
                </a:cubicBezTo>
                <a:cubicBezTo>
                  <a:pt x="f256" y="f37"/>
                  <a:pt x="f254" y="f32"/>
                  <a:pt x="f253" y="f196"/>
                </a:cubicBezTo>
                <a:cubicBezTo>
                  <a:pt x="f257" y="f192"/>
                  <a:pt x="f257" y="f195"/>
                  <a:pt x="f21" y="f223"/>
                </a:cubicBezTo>
                <a:cubicBezTo>
                  <a:pt x="f258" y="f70"/>
                  <a:pt x="f250" y="f223"/>
                  <a:pt x="f250" y="f71"/>
                </a:cubicBezTo>
                <a:cubicBezTo>
                  <a:pt x="f256" y="f236"/>
                  <a:pt x="f25" y="f236"/>
                  <a:pt x="f25" y="f223"/>
                </a:cubicBezTo>
                <a:cubicBezTo>
                  <a:pt x="f259" y="f70"/>
                  <a:pt x="f260" y="f238"/>
                  <a:pt x="f252" y="f238"/>
                </a:cubicBezTo>
                <a:cubicBezTo>
                  <a:pt x="f254" y="f67"/>
                  <a:pt x="f252" y="f16"/>
                  <a:pt x="f254" y="f261"/>
                </a:cubicBezTo>
                <a:cubicBezTo>
                  <a:pt x="f21" y="f14"/>
                  <a:pt x="f21" y="f217"/>
                  <a:pt x="f257" y="f12"/>
                </a:cubicBezTo>
                <a:cubicBezTo>
                  <a:pt x="f262" y="f65"/>
                  <a:pt x="f263" y="f218"/>
                  <a:pt x="f21" y="f239"/>
                </a:cubicBezTo>
                <a:cubicBezTo>
                  <a:pt x="f253" y="f203"/>
                  <a:pt x="f253" y="f70"/>
                  <a:pt x="f263" y="f222"/>
                </a:cubicBezTo>
                <a:cubicBezTo>
                  <a:pt x="f264" y="f201"/>
                  <a:pt x="f263" y="f67"/>
                  <a:pt x="f262" y="f239"/>
                </a:cubicBezTo>
                <a:cubicBezTo>
                  <a:pt x="f264" y="f220"/>
                  <a:pt x="f265" y="f67"/>
                  <a:pt x="f266" y="f203"/>
                </a:cubicBezTo>
                <a:cubicBezTo>
                  <a:pt x="f267" y="f69"/>
                  <a:pt x="f268" y="f237"/>
                  <a:pt x="f266" y="f71"/>
                </a:cubicBezTo>
                <a:cubicBezTo>
                  <a:pt x="f269" y="f236"/>
                  <a:pt x="f19" y="f18"/>
                  <a:pt x="f270" y="f201"/>
                </a:cubicBezTo>
                <a:cubicBezTo>
                  <a:pt x="f271" y="f67"/>
                  <a:pt x="f267" y="f67"/>
                  <a:pt x="f267" y="f220"/>
                </a:cubicBezTo>
                <a:cubicBezTo>
                  <a:pt x="f267" y="f16"/>
                  <a:pt x="f272" y="f218"/>
                  <a:pt x="f265" y="f16"/>
                </a:cubicBezTo>
                <a:cubicBezTo>
                  <a:pt x="f264" y="f261"/>
                  <a:pt x="f265" y="f63"/>
                  <a:pt x="f272" y="f63"/>
                </a:cubicBezTo>
                <a:cubicBezTo>
                  <a:pt x="f266" y="f63"/>
                  <a:pt x="f269" y="f204"/>
                  <a:pt x="f269" y="f12"/>
                </a:cubicBezTo>
                <a:cubicBezTo>
                  <a:pt x="f267" y="f63"/>
                  <a:pt x="f271" y="f14"/>
                  <a:pt x="f273" y="f65"/>
                </a:cubicBezTo>
                <a:cubicBezTo>
                  <a:pt x="f274" y="f240"/>
                  <a:pt x="f275" y="f216"/>
                  <a:pt x="f276" y="f10"/>
                </a:cubicBezTo>
                <a:cubicBezTo>
                  <a:pt x="f15" y="f10"/>
                  <a:pt x="f277" y="f12"/>
                  <a:pt x="f278" y="f12"/>
                </a:cubicBezTo>
                <a:cubicBezTo>
                  <a:pt x="f274" y="f12"/>
                  <a:pt x="f274" y="f14"/>
                  <a:pt x="f278" y="f14"/>
                </a:cubicBezTo>
                <a:cubicBezTo>
                  <a:pt x="f277" y="f261"/>
                  <a:pt x="f279" y="f240"/>
                  <a:pt x="f279" y="f10"/>
                </a:cubicBezTo>
                <a:cubicBezTo>
                  <a:pt x="f279" y="f9"/>
                  <a:pt x="f13" y="f9"/>
                  <a:pt x="f277" y="f214"/>
                </a:cubicBezTo>
                <a:cubicBezTo>
                  <a:pt x="f278" y="f211"/>
                  <a:pt x="f274" y="f216"/>
                  <a:pt x="f271" y="f216"/>
                </a:cubicBezTo>
                <a:cubicBezTo>
                  <a:pt x="f19" y="f216"/>
                  <a:pt x="f271" y="f7"/>
                  <a:pt x="f273" y="f211"/>
                </a:cubicBezTo>
                <a:cubicBezTo>
                  <a:pt x="f274" y="f213"/>
                  <a:pt x="f280" y="f281"/>
                  <a:pt x="f273" y="f241"/>
                </a:cubicBezTo>
                <a:cubicBezTo>
                  <a:pt x="f17" y="f5"/>
                  <a:pt x="f282" y="f207"/>
                  <a:pt x="f17" y="f281"/>
                </a:cubicBezTo>
                <a:cubicBezTo>
                  <a:pt x="f17" y="f59"/>
                  <a:pt x="f277" y="f281"/>
                  <a:pt x="f13" y="f207"/>
                </a:cubicBezTo>
                <a:cubicBezTo>
                  <a:pt x="f15" y="f241"/>
                  <a:pt x="f15" y="f59"/>
                  <a:pt x="f15" y="f213"/>
                </a:cubicBezTo>
                <a:cubicBezTo>
                  <a:pt x="f15" y="f209"/>
                  <a:pt x="f283" y="f205"/>
                  <a:pt x="f284" y="f59"/>
                </a:cubicBezTo>
                <a:cubicBezTo>
                  <a:pt x="f285" y="f281"/>
                  <a:pt x="f285" y="f205"/>
                  <a:pt x="f11" y="f205"/>
                </a:cubicBezTo>
                <a:cubicBezTo>
                  <a:pt x="f286" y="f213"/>
                  <a:pt x="f11" y="f281"/>
                  <a:pt x="f11" y="f208"/>
                </a:cubicBezTo>
                <a:cubicBezTo>
                  <a:pt x="f11" y="f58"/>
                  <a:pt x="f287" y="f281"/>
                  <a:pt x="f287" y="f241"/>
                </a:cubicBezTo>
                <a:cubicBezTo>
                  <a:pt x="f287" y="f241"/>
                  <a:pt x="f287" y="f241"/>
                  <a:pt x="f287" y="f58"/>
                </a:cubicBezTo>
                <a:cubicBezTo>
                  <a:pt x="f288" y="f208"/>
                  <a:pt x="f6" y="f207"/>
                  <a:pt x="f289" y="f281"/>
                </a:cubicBezTo>
                <a:cubicBezTo>
                  <a:pt x="f4" y="f213"/>
                  <a:pt x="f290" y="f209"/>
                  <a:pt x="f6" y="f7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28" name="Google Shape;237;p31">
            <a:extLst>
              <a:ext uri="{FF2B5EF4-FFF2-40B4-BE49-F238E27FC236}">
                <a16:creationId xmlns:a16="http://schemas.microsoft.com/office/drawing/2014/main" id="{AAF471E8-504F-6D4E-E076-69E4771A1C90}"/>
              </a:ext>
            </a:extLst>
          </p:cNvPr>
          <p:cNvSpPr/>
          <p:nvPr/>
        </p:nvSpPr>
        <p:spPr>
          <a:xfrm>
            <a:off x="508351" y="2190591"/>
            <a:ext cx="25886" cy="26160"/>
          </a:xfrm>
          <a:custGeom>
            <a:avLst/>
            <a:gdLst>
              <a:gd name="f0" fmla="val w"/>
              <a:gd name="f1" fmla="val h"/>
              <a:gd name="f2" fmla="val 0"/>
              <a:gd name="f3" fmla="val 10"/>
              <a:gd name="f4" fmla="val 4"/>
              <a:gd name="f5" fmla="val 8"/>
              <a:gd name="f6" fmla="val 7"/>
              <a:gd name="f7" fmla="val 2"/>
              <a:gd name="f8" fmla="val 6"/>
              <a:gd name="f9" fmla="*/ f0 1 10"/>
              <a:gd name="f10" fmla="*/ f1 1 10"/>
              <a:gd name="f11" fmla="val f2"/>
              <a:gd name="f12" fmla="val f3"/>
              <a:gd name="f13" fmla="+- f12 0 f11"/>
              <a:gd name="f14" fmla="*/ f13 1 10"/>
              <a:gd name="f15" fmla="*/ f11 1 f14"/>
              <a:gd name="f16" fmla="*/ f12 1 f14"/>
              <a:gd name="f17" fmla="*/ f15 f9 1"/>
              <a:gd name="f18" fmla="*/ f16 f9 1"/>
              <a:gd name="f19" fmla="*/ f16 f10 1"/>
              <a:gd name="f20" fmla="*/ f15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0" h="10">
                <a:moveTo>
                  <a:pt x="f4" y="f5"/>
                </a:moveTo>
                <a:cubicBezTo>
                  <a:pt x="f5" y="f6"/>
                  <a:pt x="f3" y="f4"/>
                  <a:pt x="f5" y="f7"/>
                </a:cubicBezTo>
                <a:cubicBezTo>
                  <a:pt x="f8" y="f2"/>
                  <a:pt x="f2" y="f3"/>
                  <a:pt x="f4" y="f5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29" name="Google Shape;238;p31">
            <a:extLst>
              <a:ext uri="{FF2B5EF4-FFF2-40B4-BE49-F238E27FC236}">
                <a16:creationId xmlns:a16="http://schemas.microsoft.com/office/drawing/2014/main" id="{971B8F73-5C9B-51A5-1970-718E122C6108}"/>
              </a:ext>
            </a:extLst>
          </p:cNvPr>
          <p:cNvSpPr/>
          <p:nvPr/>
        </p:nvSpPr>
        <p:spPr>
          <a:xfrm>
            <a:off x="562273" y="2165518"/>
            <a:ext cx="48527" cy="20711"/>
          </a:xfrm>
          <a:custGeom>
            <a:avLst/>
            <a:gdLst>
              <a:gd name="f0" fmla="val w"/>
              <a:gd name="f1" fmla="val h"/>
              <a:gd name="f2" fmla="val 0"/>
              <a:gd name="f3" fmla="val 19"/>
              <a:gd name="f4" fmla="val 8"/>
              <a:gd name="f5" fmla="val 15"/>
              <a:gd name="f6" fmla="val 2"/>
              <a:gd name="f7" fmla="val 10"/>
              <a:gd name="f8" fmla="val 7"/>
              <a:gd name="f9" fmla="val 3"/>
              <a:gd name="f10" fmla="val 6"/>
              <a:gd name="f11" fmla="val 5"/>
              <a:gd name="f12" fmla="val 13"/>
              <a:gd name="f13" fmla="*/ f0 1 19"/>
              <a:gd name="f14" fmla="*/ f1 1 8"/>
              <a:gd name="f15" fmla="val f2"/>
              <a:gd name="f16" fmla="val f3"/>
              <a:gd name="f17" fmla="val f4"/>
              <a:gd name="f18" fmla="+- f17 0 f15"/>
              <a:gd name="f19" fmla="+- f16 0 f15"/>
              <a:gd name="f20" fmla="*/ f18 1 8"/>
              <a:gd name="f21" fmla="*/ f19 1 19"/>
              <a:gd name="f22" fmla="*/ f15 1 f21"/>
              <a:gd name="f23" fmla="*/ f16 1 f21"/>
              <a:gd name="f24" fmla="*/ f15 1 f20"/>
              <a:gd name="f25" fmla="*/ f17 1 f20"/>
              <a:gd name="f26" fmla="*/ f22 f13 1"/>
              <a:gd name="f27" fmla="*/ f23 f13 1"/>
              <a:gd name="f28" fmla="*/ f25 f14 1"/>
              <a:gd name="f29" fmla="*/ f24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9" r="f27" b="f28"/>
            <a:pathLst>
              <a:path w="19" h="8">
                <a:moveTo>
                  <a:pt x="f5" y="f6"/>
                </a:moveTo>
                <a:cubicBezTo>
                  <a:pt x="f7" y="f2"/>
                  <a:pt x="f2" y="f8"/>
                  <a:pt x="f9" y="f8"/>
                </a:cubicBezTo>
                <a:cubicBezTo>
                  <a:pt x="f10" y="f4"/>
                  <a:pt x="f8" y="f11"/>
                  <a:pt x="f7" y="f11"/>
                </a:cubicBezTo>
                <a:cubicBezTo>
                  <a:pt x="f12" y="f11"/>
                  <a:pt x="f3" y="f9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30" name="Google Shape;239;p31">
            <a:extLst>
              <a:ext uri="{FF2B5EF4-FFF2-40B4-BE49-F238E27FC236}">
                <a16:creationId xmlns:a16="http://schemas.microsoft.com/office/drawing/2014/main" id="{4E02B1BE-1BA8-7E3E-8A68-9BFE21B5ABEC}"/>
              </a:ext>
            </a:extLst>
          </p:cNvPr>
          <p:cNvSpPr/>
          <p:nvPr/>
        </p:nvSpPr>
        <p:spPr>
          <a:xfrm>
            <a:off x="786585" y="2052160"/>
            <a:ext cx="63623" cy="58859"/>
          </a:xfrm>
          <a:custGeom>
            <a:avLst/>
            <a:gdLst>
              <a:gd name="f0" fmla="val w"/>
              <a:gd name="f1" fmla="val h"/>
              <a:gd name="f2" fmla="val 0"/>
              <a:gd name="f3" fmla="val 25"/>
              <a:gd name="f4" fmla="val 23"/>
              <a:gd name="f5" fmla="val 21"/>
              <a:gd name="f6" fmla="val 2"/>
              <a:gd name="f7" fmla="val 18"/>
              <a:gd name="f8" fmla="val 15"/>
              <a:gd name="f9" fmla="val 4"/>
              <a:gd name="f10" fmla="val 11"/>
              <a:gd name="f11" fmla="val 8"/>
              <a:gd name="f12" fmla="val 7"/>
              <a:gd name="f13" fmla="val 13"/>
              <a:gd name="f14" fmla="val 12"/>
              <a:gd name="f15" fmla="val 1"/>
              <a:gd name="f16" fmla="val 5"/>
              <a:gd name="f17" fmla="val 20"/>
              <a:gd name="f18" fmla="val 9"/>
              <a:gd name="f19" fmla="val 16"/>
              <a:gd name="f20" fmla="val 14"/>
              <a:gd name="f21" fmla="val 22"/>
              <a:gd name="f22" fmla="val 17"/>
              <a:gd name="f23" fmla="val 10"/>
              <a:gd name="f24" fmla="val 6"/>
              <a:gd name="f25" fmla="*/ f0 1 25"/>
              <a:gd name="f26" fmla="*/ f1 1 23"/>
              <a:gd name="f27" fmla="val f2"/>
              <a:gd name="f28" fmla="val f3"/>
              <a:gd name="f29" fmla="val f4"/>
              <a:gd name="f30" fmla="+- f29 0 f27"/>
              <a:gd name="f31" fmla="+- f28 0 f27"/>
              <a:gd name="f32" fmla="*/ f31 1 25"/>
              <a:gd name="f33" fmla="*/ f30 1 23"/>
              <a:gd name="f34" fmla="*/ f27 1 f32"/>
              <a:gd name="f35" fmla="*/ f28 1 f32"/>
              <a:gd name="f36" fmla="*/ f27 1 f33"/>
              <a:gd name="f37" fmla="*/ f29 1 f33"/>
              <a:gd name="f38" fmla="*/ f34 f25 1"/>
              <a:gd name="f39" fmla="*/ f35 f25 1"/>
              <a:gd name="f40" fmla="*/ f37 f26 1"/>
              <a:gd name="f41" fmla="*/ f3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1" r="f39" b="f40"/>
            <a:pathLst>
              <a:path w="25" h="23">
                <a:moveTo>
                  <a:pt x="f5" y="f6"/>
                </a:moveTo>
                <a:cubicBezTo>
                  <a:pt x="f5" y="f2"/>
                  <a:pt x="f7" y="f2"/>
                  <a:pt x="f8" y="f9"/>
                </a:cubicBezTo>
                <a:cubicBezTo>
                  <a:pt x="f10" y="f11"/>
                  <a:pt x="f11" y="f10"/>
                  <a:pt x="f12" y="f13"/>
                </a:cubicBezTo>
                <a:cubicBezTo>
                  <a:pt x="f12" y="f8"/>
                  <a:pt x="f6" y="f14"/>
                  <a:pt x="f15" y="f8"/>
                </a:cubicBezTo>
                <a:cubicBezTo>
                  <a:pt x="f2" y="f7"/>
                  <a:pt x="f6" y="f4"/>
                  <a:pt x="f16" y="f5"/>
                </a:cubicBezTo>
                <a:cubicBezTo>
                  <a:pt x="f12" y="f17"/>
                  <a:pt x="f12" y="f5"/>
                  <a:pt x="f18" y="f5"/>
                </a:cubicBezTo>
                <a:cubicBezTo>
                  <a:pt x="f10" y="f5"/>
                  <a:pt x="f7" y="f19"/>
                  <a:pt x="f17" y="f20"/>
                </a:cubicBezTo>
                <a:cubicBezTo>
                  <a:pt x="f21" y="f10"/>
                  <a:pt x="f22" y="f23"/>
                  <a:pt x="f22" y="f18"/>
                </a:cubicBezTo>
                <a:cubicBezTo>
                  <a:pt x="f22" y="f12"/>
                  <a:pt x="f5" y="f12"/>
                  <a:pt x="f4" y="f24"/>
                </a:cubicBezTo>
                <a:cubicBezTo>
                  <a:pt x="f3" y="f16"/>
                  <a:pt x="f5" y="f9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31" name="Google Shape;240;p31">
            <a:extLst>
              <a:ext uri="{FF2B5EF4-FFF2-40B4-BE49-F238E27FC236}">
                <a16:creationId xmlns:a16="http://schemas.microsoft.com/office/drawing/2014/main" id="{29E7730F-BDC4-32BF-CB94-CC56E854B78B}"/>
              </a:ext>
            </a:extLst>
          </p:cNvPr>
          <p:cNvSpPr/>
          <p:nvPr/>
        </p:nvSpPr>
        <p:spPr>
          <a:xfrm>
            <a:off x="515895" y="1992212"/>
            <a:ext cx="40983" cy="26160"/>
          </a:xfrm>
          <a:custGeom>
            <a:avLst/>
            <a:gdLst>
              <a:gd name="f0" fmla="val w"/>
              <a:gd name="f1" fmla="val h"/>
              <a:gd name="f2" fmla="val 0"/>
              <a:gd name="f3" fmla="val 16"/>
              <a:gd name="f4" fmla="val 10"/>
              <a:gd name="f5" fmla="val 8"/>
              <a:gd name="f6" fmla="val 3"/>
              <a:gd name="f7" fmla="val 2"/>
              <a:gd name="f8" fmla="val 1"/>
              <a:gd name="f9" fmla="val 5"/>
              <a:gd name="f10" fmla="val 9"/>
              <a:gd name="f11" fmla="val 13"/>
              <a:gd name="f12" fmla="val 15"/>
              <a:gd name="f13" fmla="val 14"/>
              <a:gd name="f14" fmla="val 12"/>
              <a:gd name="f15" fmla="val 6"/>
              <a:gd name="f16" fmla="*/ f0 1 16"/>
              <a:gd name="f17" fmla="*/ f1 1 10"/>
              <a:gd name="f18" fmla="val f2"/>
              <a:gd name="f19" fmla="val f3"/>
              <a:gd name="f20" fmla="val f4"/>
              <a:gd name="f21" fmla="+- f20 0 f18"/>
              <a:gd name="f22" fmla="+- f19 0 f18"/>
              <a:gd name="f23" fmla="*/ f21 1 10"/>
              <a:gd name="f24" fmla="*/ f22 1 16"/>
              <a:gd name="f25" fmla="*/ f18 1 f24"/>
              <a:gd name="f26" fmla="*/ f19 1 f24"/>
              <a:gd name="f27" fmla="*/ f18 1 f23"/>
              <a:gd name="f28" fmla="*/ f20 1 f23"/>
              <a:gd name="f29" fmla="*/ f25 f16 1"/>
              <a:gd name="f30" fmla="*/ f26 f16 1"/>
              <a:gd name="f31" fmla="*/ f28 f17 1"/>
              <a:gd name="f32" fmla="*/ f27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9" t="f32" r="f30" b="f31"/>
            <a:pathLst>
              <a:path w="16" h="10">
                <a:moveTo>
                  <a:pt x="f5" y="f6"/>
                </a:moveTo>
                <a:cubicBezTo>
                  <a:pt x="f5" y="f2"/>
                  <a:pt x="f2" y="f7"/>
                  <a:pt x="f8" y="f9"/>
                </a:cubicBezTo>
                <a:cubicBezTo>
                  <a:pt x="f7" y="f5"/>
                  <a:pt x="f10" y="f4"/>
                  <a:pt x="f11" y="f10"/>
                </a:cubicBezTo>
                <a:cubicBezTo>
                  <a:pt x="f12" y="f5"/>
                  <a:pt x="f3" y="f9"/>
                  <a:pt x="f13" y="f6"/>
                </a:cubicBezTo>
                <a:cubicBezTo>
                  <a:pt x="f14" y="f8"/>
                  <a:pt x="f10" y="f15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32" name="Google Shape;241;p31">
            <a:extLst>
              <a:ext uri="{FF2B5EF4-FFF2-40B4-BE49-F238E27FC236}">
                <a16:creationId xmlns:a16="http://schemas.microsoft.com/office/drawing/2014/main" id="{F36CEDBF-0B70-94D2-CD85-09825E65A19D}"/>
              </a:ext>
            </a:extLst>
          </p:cNvPr>
          <p:cNvSpPr/>
          <p:nvPr/>
        </p:nvSpPr>
        <p:spPr>
          <a:xfrm>
            <a:off x="1439046" y="2322475"/>
            <a:ext cx="1247753" cy="629994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489"/>
              <a:gd name="f5" fmla="val 244"/>
              <a:gd name="f6" fmla="val 481"/>
              <a:gd name="f7" fmla="val 26"/>
              <a:gd name="f8" fmla="val 23"/>
              <a:gd name="f9" fmla="val 474"/>
              <a:gd name="f10" fmla="val 25"/>
              <a:gd name="f11" fmla="val 470"/>
              <a:gd name="f12" fmla="val 467"/>
              <a:gd name="f13" fmla="val 20"/>
              <a:gd name="f14" fmla="val 461"/>
              <a:gd name="f15" fmla="val 32"/>
              <a:gd name="f16" fmla="val 460"/>
              <a:gd name="f17" fmla="val 38"/>
              <a:gd name="f18" fmla="val 458"/>
              <a:gd name="f19" fmla="val 43"/>
              <a:gd name="f20" fmla="val 449"/>
              <a:gd name="f21" fmla="val 49"/>
              <a:gd name="f22" fmla="val 422"/>
              <a:gd name="f23" fmla="val 420"/>
              <a:gd name="f24" fmla="val 419"/>
              <a:gd name="f25" fmla="val 412"/>
              <a:gd name="f26" fmla="val 54"/>
              <a:gd name="f27" fmla="val 409"/>
              <a:gd name="f28" fmla="val 57"/>
              <a:gd name="f29" fmla="val 58"/>
              <a:gd name="f30" fmla="val 63"/>
              <a:gd name="f31" fmla="val 402"/>
              <a:gd name="f32" fmla="val 66"/>
              <a:gd name="f33" fmla="val 393"/>
              <a:gd name="f34" fmla="val 390"/>
              <a:gd name="f35" fmla="val 388"/>
              <a:gd name="f36" fmla="val 386"/>
              <a:gd name="f37" fmla="val 67"/>
              <a:gd name="f38" fmla="val 68"/>
              <a:gd name="f39" fmla="val 387"/>
              <a:gd name="f40" fmla="val 69"/>
              <a:gd name="f41" fmla="val 70"/>
              <a:gd name="f42" fmla="val 71"/>
              <a:gd name="f43" fmla="val 385"/>
              <a:gd name="f44" fmla="val 384"/>
              <a:gd name="f45" fmla="val 72"/>
              <a:gd name="f46" fmla="val 383"/>
              <a:gd name="f47" fmla="val 75"/>
              <a:gd name="f48" fmla="val 371"/>
              <a:gd name="f49" fmla="val 81"/>
              <a:gd name="f50" fmla="val 365"/>
              <a:gd name="f51" fmla="val 84"/>
              <a:gd name="f52" fmla="val 358"/>
              <a:gd name="f53" fmla="val 88"/>
              <a:gd name="f54" fmla="val 348"/>
              <a:gd name="f55" fmla="val 86"/>
              <a:gd name="f56" fmla="val 80"/>
              <a:gd name="f57" fmla="val 353"/>
              <a:gd name="f58" fmla="val 76"/>
              <a:gd name="f59" fmla="val 354"/>
              <a:gd name="f60" fmla="val 78"/>
              <a:gd name="f61" fmla="val 355"/>
              <a:gd name="f62" fmla="val 79"/>
              <a:gd name="f63" fmla="val 356"/>
              <a:gd name="f64" fmla="val 77"/>
              <a:gd name="f65" fmla="val 73"/>
              <a:gd name="f66" fmla="val 62"/>
              <a:gd name="f67" fmla="val 60"/>
              <a:gd name="f68" fmla="val 349"/>
              <a:gd name="f69" fmla="val 59"/>
              <a:gd name="f70" fmla="val 343"/>
              <a:gd name="f71" fmla="val 344"/>
              <a:gd name="f72" fmla="val 345"/>
              <a:gd name="f73" fmla="val 352"/>
              <a:gd name="f74" fmla="val 53"/>
              <a:gd name="f75" fmla="val 46"/>
              <a:gd name="f76" fmla="val 40"/>
              <a:gd name="f77" fmla="val 336"/>
              <a:gd name="f78" fmla="val 335"/>
              <a:gd name="f79" fmla="val 45"/>
              <a:gd name="f80" fmla="val 333"/>
              <a:gd name="f81" fmla="val 50"/>
              <a:gd name="f82" fmla="val 328"/>
              <a:gd name="f83" fmla="val 47"/>
              <a:gd name="f84" fmla="val 326"/>
              <a:gd name="f85" fmla="val 51"/>
              <a:gd name="f86" fmla="val 324"/>
              <a:gd name="f87" fmla="val 55"/>
              <a:gd name="f88" fmla="val 322"/>
              <a:gd name="f89" fmla="val 325"/>
              <a:gd name="f90" fmla="val 323"/>
              <a:gd name="f91" fmla="val 318"/>
              <a:gd name="f92" fmla="val 312"/>
              <a:gd name="f93" fmla="val 85"/>
              <a:gd name="f94" fmla="val 309"/>
              <a:gd name="f95" fmla="val 311"/>
              <a:gd name="f96" fmla="val 65"/>
              <a:gd name="f97" fmla="val 313"/>
              <a:gd name="f98" fmla="val 317"/>
              <a:gd name="f99" fmla="val 310"/>
              <a:gd name="f100" fmla="val 42"/>
              <a:gd name="f101" fmla="val 334"/>
              <a:gd name="f102" fmla="val 39"/>
              <a:gd name="f103" fmla="val 37"/>
              <a:gd name="f104" fmla="val 36"/>
              <a:gd name="f105" fmla="val 34"/>
              <a:gd name="f106" fmla="val 341"/>
              <a:gd name="f107" fmla="val 33"/>
              <a:gd name="f108" fmla="val 340"/>
              <a:gd name="f109" fmla="val 339"/>
              <a:gd name="f110" fmla="val 30"/>
              <a:gd name="f111" fmla="val 331"/>
              <a:gd name="f112" fmla="val 320"/>
              <a:gd name="f113" fmla="val 35"/>
              <a:gd name="f114" fmla="val 315"/>
              <a:gd name="f115" fmla="val 31"/>
              <a:gd name="f116" fmla="val 28"/>
              <a:gd name="f117" fmla="val 305"/>
              <a:gd name="f118" fmla="val 306"/>
              <a:gd name="f119" fmla="val 300"/>
              <a:gd name="f120" fmla="val 27"/>
              <a:gd name="f121" fmla="val 291"/>
              <a:gd name="f122" fmla="val 287"/>
              <a:gd name="f123" fmla="val 283"/>
              <a:gd name="f124" fmla="val 279"/>
              <a:gd name="f125" fmla="val 276"/>
              <a:gd name="f126" fmla="val 29"/>
              <a:gd name="f127" fmla="val 273"/>
              <a:gd name="f128" fmla="val 286"/>
              <a:gd name="f129" fmla="val 18"/>
              <a:gd name="f130" fmla="val 293"/>
              <a:gd name="f131" fmla="val 19"/>
              <a:gd name="f132" fmla="val 294"/>
              <a:gd name="f133" fmla="val 296"/>
              <a:gd name="f134" fmla="val 297"/>
              <a:gd name="f135" fmla="val 17"/>
              <a:gd name="f136" fmla="val 16"/>
              <a:gd name="f137" fmla="val 13"/>
              <a:gd name="f138" fmla="val 285"/>
              <a:gd name="f139" fmla="val 15"/>
              <a:gd name="f140" fmla="val 280"/>
              <a:gd name="f141" fmla="val 278"/>
              <a:gd name="f142" fmla="val 14"/>
              <a:gd name="f143" fmla="val 12"/>
              <a:gd name="f144" fmla="val 274"/>
              <a:gd name="f145" fmla="val 271"/>
              <a:gd name="f146" fmla="val 11"/>
              <a:gd name="f147" fmla="val 268"/>
              <a:gd name="f148" fmla="val 8"/>
              <a:gd name="f149" fmla="val 265"/>
              <a:gd name="f150" fmla="val 10"/>
              <a:gd name="f151" fmla="val 263"/>
              <a:gd name="f152" fmla="val 261"/>
              <a:gd name="f153" fmla="val 259"/>
              <a:gd name="f154" fmla="val 256"/>
              <a:gd name="f155" fmla="val 9"/>
              <a:gd name="f156" fmla="val 253"/>
              <a:gd name="f157" fmla="val 7"/>
              <a:gd name="f158" fmla="val 255"/>
              <a:gd name="f159" fmla="val 4"/>
              <a:gd name="f160" fmla="val 252"/>
              <a:gd name="f161" fmla="val 2"/>
              <a:gd name="f162" fmla="val 250"/>
              <a:gd name="f163" fmla="val 249"/>
              <a:gd name="f164" fmla="val 6"/>
              <a:gd name="f165" fmla="val 21"/>
              <a:gd name="f166" fmla="val 22"/>
              <a:gd name="f167" fmla="val 5"/>
              <a:gd name="f168" fmla="val 1"/>
              <a:gd name="f169" fmla="val 64"/>
              <a:gd name="f170" fmla="val 3"/>
              <a:gd name="f171" fmla="val 91"/>
              <a:gd name="f172" fmla="val 95"/>
              <a:gd name="f173" fmla="val 98"/>
              <a:gd name="f174" fmla="val 102"/>
              <a:gd name="f175" fmla="val 105"/>
              <a:gd name="f176" fmla="val 111"/>
              <a:gd name="f177" fmla="val 113"/>
              <a:gd name="f178" fmla="val 114"/>
              <a:gd name="f179" fmla="val 116"/>
              <a:gd name="f180" fmla="val 120"/>
              <a:gd name="f181" fmla="val 123"/>
              <a:gd name="f182" fmla="val 121"/>
              <a:gd name="f183" fmla="val 124"/>
              <a:gd name="f184" fmla="val 128"/>
              <a:gd name="f185" fmla="val 130"/>
              <a:gd name="f186" fmla="val 131"/>
              <a:gd name="f187" fmla="val 24"/>
              <a:gd name="f188" fmla="val 134"/>
              <a:gd name="f189" fmla="val 136"/>
              <a:gd name="f190" fmla="val 138"/>
              <a:gd name="f191" fmla="val 141"/>
              <a:gd name="f192" fmla="val 146"/>
              <a:gd name="f193" fmla="val 150"/>
              <a:gd name="f194" fmla="val 154"/>
              <a:gd name="f195" fmla="val 41"/>
              <a:gd name="f196" fmla="val 44"/>
              <a:gd name="f197" fmla="val 156"/>
              <a:gd name="f198" fmla="val 48"/>
              <a:gd name="f199" fmla="val 158"/>
              <a:gd name="f200" fmla="val 160"/>
              <a:gd name="f201" fmla="val 159"/>
              <a:gd name="f202" fmla="val 165"/>
              <a:gd name="f203" fmla="val 169"/>
              <a:gd name="f204" fmla="val 170"/>
              <a:gd name="f205" fmla="val 172"/>
              <a:gd name="f206" fmla="val 174"/>
              <a:gd name="f207" fmla="val 90"/>
              <a:gd name="f208" fmla="val 176"/>
              <a:gd name="f209" fmla="val 93"/>
              <a:gd name="f210" fmla="val 97"/>
              <a:gd name="f211" fmla="val 177"/>
              <a:gd name="f212" fmla="val 115"/>
              <a:gd name="f213" fmla="val 184"/>
              <a:gd name="f214" fmla="val 139"/>
              <a:gd name="f215" fmla="val 142"/>
              <a:gd name="f216" fmla="val 155"/>
              <a:gd name="f217" fmla="val 163"/>
              <a:gd name="f218" fmla="val 188"/>
              <a:gd name="f219" fmla="val 189"/>
              <a:gd name="f220" fmla="val 166"/>
              <a:gd name="f221" fmla="val 193"/>
              <a:gd name="f222" fmla="val 195"/>
              <a:gd name="f223" fmla="val 198"/>
              <a:gd name="f224" fmla="val 171"/>
              <a:gd name="f225" fmla="val 200"/>
              <a:gd name="f226" fmla="val 173"/>
              <a:gd name="f227" fmla="val 201"/>
              <a:gd name="f228" fmla="val 175"/>
              <a:gd name="f229" fmla="val 202"/>
              <a:gd name="f230" fmla="val 182"/>
              <a:gd name="f231" fmla="val 206"/>
              <a:gd name="f232" fmla="val 183"/>
              <a:gd name="f233" fmla="val 205"/>
              <a:gd name="f234" fmla="val 186"/>
              <a:gd name="f235" fmla="val 203"/>
              <a:gd name="f236" fmla="val 204"/>
              <a:gd name="f237" fmla="val 207"/>
              <a:gd name="f238" fmla="val 212"/>
              <a:gd name="f239" fmla="val 211"/>
              <a:gd name="f240" fmla="val 217"/>
              <a:gd name="f241" fmla="val 218"/>
              <a:gd name="f242" fmla="val 214"/>
              <a:gd name="f243" fmla="val 219"/>
              <a:gd name="f244" fmla="val 213"/>
              <a:gd name="f245" fmla="val 223"/>
              <a:gd name="f246" fmla="val 224"/>
              <a:gd name="f247" fmla="val 216"/>
              <a:gd name="f248" fmla="val 226"/>
              <a:gd name="f249" fmla="val 215"/>
              <a:gd name="f250" fmla="val 230"/>
              <a:gd name="f251" fmla="val 225"/>
              <a:gd name="f252" fmla="val 234"/>
              <a:gd name="f253" fmla="val 229"/>
              <a:gd name="f254" fmla="val 231"/>
              <a:gd name="f255" fmla="val 232"/>
              <a:gd name="f256" fmla="val 235"/>
              <a:gd name="f257" fmla="val 228"/>
              <a:gd name="f258" fmla="val 227"/>
              <a:gd name="f259" fmla="val 221"/>
              <a:gd name="f260" fmla="val 238"/>
              <a:gd name="f261" fmla="val 209"/>
              <a:gd name="f262" fmla="val 240"/>
              <a:gd name="f263" fmla="val 243"/>
              <a:gd name="f264" fmla="val 246"/>
              <a:gd name="f265" fmla="val 251"/>
              <a:gd name="f266" fmla="val 258"/>
              <a:gd name="f267" fmla="val 196"/>
              <a:gd name="f268" fmla="val 260"/>
              <a:gd name="f269" fmla="val 197"/>
              <a:gd name="f270" fmla="val 199"/>
              <a:gd name="f271" fmla="val 267"/>
              <a:gd name="f272" fmla="val 269"/>
              <a:gd name="f273" fmla="val 270"/>
              <a:gd name="f274" fmla="val 275"/>
              <a:gd name="f275" fmla="val 281"/>
              <a:gd name="f276" fmla="val 284"/>
              <a:gd name="f277" fmla="val 288"/>
              <a:gd name="f278" fmla="val 292"/>
              <a:gd name="f279" fmla="val 303"/>
              <a:gd name="f280" fmla="val 298"/>
              <a:gd name="f281" fmla="val 295"/>
              <a:gd name="f282" fmla="val 299"/>
              <a:gd name="f283" fmla="val 308"/>
              <a:gd name="f284" fmla="val 194"/>
              <a:gd name="f285" fmla="val 192"/>
              <a:gd name="f286" fmla="val 332"/>
              <a:gd name="f287" fmla="val 338"/>
              <a:gd name="f288" fmla="val 351"/>
              <a:gd name="f289" fmla="val 357"/>
              <a:gd name="f290" fmla="val 361"/>
              <a:gd name="f291" fmla="val 364"/>
              <a:gd name="f292" fmla="val 233"/>
              <a:gd name="f293" fmla="val 366"/>
              <a:gd name="f294" fmla="val 367"/>
              <a:gd name="f295" fmla="val 242"/>
              <a:gd name="f296" fmla="val 373"/>
              <a:gd name="f297" fmla="val 241"/>
              <a:gd name="f298" fmla="val 376"/>
              <a:gd name="f299" fmla="val 377"/>
              <a:gd name="f300" fmla="val 374"/>
              <a:gd name="f301" fmla="val 372"/>
              <a:gd name="f302" fmla="val 370"/>
              <a:gd name="f303" fmla="val 210"/>
              <a:gd name="f304" fmla="val 375"/>
              <a:gd name="f305" fmla="val 378"/>
              <a:gd name="f306" fmla="val 382"/>
              <a:gd name="f307" fmla="val 168"/>
              <a:gd name="f308" fmla="val 161"/>
              <a:gd name="f309" fmla="val 389"/>
              <a:gd name="f310" fmla="val 391"/>
              <a:gd name="f311" fmla="val 394"/>
              <a:gd name="f312" fmla="val 395"/>
              <a:gd name="f313" fmla="val 157"/>
              <a:gd name="f314" fmla="val 398"/>
              <a:gd name="f315" fmla="val 403"/>
              <a:gd name="f316" fmla="val 153"/>
              <a:gd name="f317" fmla="val 408"/>
              <a:gd name="f318" fmla="val 152"/>
              <a:gd name="f319" fmla="val 405"/>
              <a:gd name="f320" fmla="val 404"/>
              <a:gd name="f321" fmla="val 147"/>
              <a:gd name="f322" fmla="val 145"/>
              <a:gd name="f323" fmla="val 143"/>
              <a:gd name="f324" fmla="val 406"/>
              <a:gd name="f325" fmla="val 144"/>
              <a:gd name="f326" fmla="val 407"/>
              <a:gd name="f327" fmla="val 410"/>
              <a:gd name="f328" fmla="val 414"/>
              <a:gd name="f329" fmla="val 418"/>
              <a:gd name="f330" fmla="val 140"/>
              <a:gd name="f331" fmla="val 411"/>
              <a:gd name="f332" fmla="val 137"/>
              <a:gd name="f333" fmla="val 129"/>
              <a:gd name="f334" fmla="val 127"/>
              <a:gd name="f335" fmla="val 125"/>
              <a:gd name="f336" fmla="val 122"/>
              <a:gd name="f337" fmla="val 400"/>
              <a:gd name="f338" fmla="val 118"/>
              <a:gd name="f339" fmla="val 117"/>
              <a:gd name="f340" fmla="val 108"/>
              <a:gd name="f341" fmla="val 106"/>
              <a:gd name="f342" fmla="val 104"/>
              <a:gd name="f343" fmla="val 413"/>
              <a:gd name="f344" fmla="val 415"/>
              <a:gd name="f345" fmla="val 417"/>
              <a:gd name="f346" fmla="val 110"/>
              <a:gd name="f347" fmla="val 107"/>
              <a:gd name="f348" fmla="val 423"/>
              <a:gd name="f349" fmla="val 426"/>
              <a:gd name="f350" fmla="val 103"/>
              <a:gd name="f351" fmla="val 430"/>
              <a:gd name="f352" fmla="val 428"/>
              <a:gd name="f353" fmla="val 96"/>
              <a:gd name="f354" fmla="val 425"/>
              <a:gd name="f355" fmla="val 94"/>
              <a:gd name="f356" fmla="val 432"/>
              <a:gd name="f357" fmla="val 436"/>
              <a:gd name="f358" fmla="val 444"/>
              <a:gd name="f359" fmla="val 92"/>
              <a:gd name="f360" fmla="val 446"/>
              <a:gd name="f361" fmla="val 87"/>
              <a:gd name="f362" fmla="val 441"/>
              <a:gd name="f363" fmla="val 445"/>
              <a:gd name="f364" fmla="val 450"/>
              <a:gd name="f365" fmla="val 447"/>
              <a:gd name="f366" fmla="val 82"/>
              <a:gd name="f367" fmla="val 451"/>
              <a:gd name="f368" fmla="val 454"/>
              <a:gd name="f369" fmla="val 456"/>
              <a:gd name="f370" fmla="val 83"/>
              <a:gd name="f371" fmla="val 459"/>
              <a:gd name="f372" fmla="val 457"/>
              <a:gd name="f373" fmla="val 74"/>
              <a:gd name="f374" fmla="val 455"/>
              <a:gd name="f375" fmla="val 464"/>
              <a:gd name="f376" fmla="val 463"/>
              <a:gd name="f377" fmla="val 466"/>
              <a:gd name="f378" fmla="val 469"/>
              <a:gd name="f379" fmla="val 56"/>
              <a:gd name="f380" fmla="val 472"/>
              <a:gd name="f381" fmla="val 478"/>
              <a:gd name="f382" fmla="val 482"/>
              <a:gd name="f383" fmla="val 484"/>
              <a:gd name="f384" fmla="val 486"/>
              <a:gd name="f385" fmla="val 479"/>
              <a:gd name="f386" fmla="*/ f1 1 489"/>
              <a:gd name="f387" fmla="*/ f2 1 244"/>
              <a:gd name="f388" fmla="val f3"/>
              <a:gd name="f389" fmla="val f4"/>
              <a:gd name="f390" fmla="val f5"/>
              <a:gd name="f391" fmla="+- f390 0 f388"/>
              <a:gd name="f392" fmla="+- f389 0 f388"/>
              <a:gd name="f393" fmla="*/ f392 1 489"/>
              <a:gd name="f394" fmla="*/ f391 1 244"/>
              <a:gd name="f395" fmla="*/ f388 1 f393"/>
              <a:gd name="f396" fmla="*/ f389 1 f393"/>
              <a:gd name="f397" fmla="*/ f388 1 f394"/>
              <a:gd name="f398" fmla="*/ f390 1 f394"/>
              <a:gd name="f399" fmla="*/ f395 f386 1"/>
              <a:gd name="f400" fmla="*/ f396 f386 1"/>
              <a:gd name="f401" fmla="*/ f398 f387 1"/>
              <a:gd name="f402" fmla="*/ f397 f38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9" t="f402" r="f400" b="f401"/>
            <a:pathLst>
              <a:path w="489" h="244">
                <a:moveTo>
                  <a:pt x="f6" y="f7"/>
                </a:moveTo>
                <a:cubicBezTo>
                  <a:pt x="f6" y="f8"/>
                  <a:pt x="f9" y="f10"/>
                  <a:pt x="f11" y="f8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0" y="f21"/>
                </a:cubicBezTo>
                <a:cubicBezTo>
                  <a:pt x="f20" y="f21"/>
                  <a:pt x="f22" y="f21"/>
                  <a:pt x="f23" y="f21"/>
                </a:cubicBezTo>
                <a:cubicBezTo>
                  <a:pt x="f24" y="f21"/>
                  <a:pt x="f25" y="f26"/>
                  <a:pt x="f27" y="f28"/>
                </a:cubicBezTo>
                <a:cubicBezTo>
                  <a:pt x="f27" y="f29"/>
                  <a:pt x="f27" y="f29"/>
                  <a:pt x="f27" y="f29"/>
                </a:cubicBezTo>
                <a:cubicBezTo>
                  <a:pt x="f25" y="f30"/>
                  <a:pt x="f31" y="f32"/>
                  <a:pt x="f33" y="f32"/>
                </a:cubicBezTo>
                <a:cubicBezTo>
                  <a:pt x="f34" y="f32"/>
                  <a:pt x="f35" y="f32"/>
                  <a:pt x="f36" y="f37"/>
                </a:cubicBezTo>
                <a:cubicBezTo>
                  <a:pt x="f36" y="f38"/>
                  <a:pt x="f39" y="f40"/>
                  <a:pt x="f39" y="f41"/>
                </a:cubicBezTo>
                <a:cubicBezTo>
                  <a:pt x="f36" y="f42"/>
                  <a:pt x="f43" y="f42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4" y="f56"/>
                </a:cubicBezTo>
                <a:cubicBezTo>
                  <a:pt x="f54" y="f47"/>
                  <a:pt x="f57" y="f58"/>
                  <a:pt x="f59" y="f60"/>
                </a:cubicBezTo>
                <a:cubicBezTo>
                  <a:pt x="f61" y="f62"/>
                  <a:pt x="f63" y="f62"/>
                  <a:pt x="f52" y="f64"/>
                </a:cubicBezTo>
                <a:cubicBezTo>
                  <a:pt x="f63" y="f58"/>
                  <a:pt x="f63" y="f65"/>
                  <a:pt x="f63" y="f42"/>
                </a:cubicBezTo>
                <a:cubicBezTo>
                  <a:pt x="f59" y="f41"/>
                  <a:pt x="f52" y="f66"/>
                  <a:pt x="f57" y="f67"/>
                </a:cubicBezTo>
                <a:cubicBezTo>
                  <a:pt x="f68" y="f69"/>
                  <a:pt x="f70" y="f32"/>
                  <a:pt x="f71" y="f66"/>
                </a:cubicBezTo>
                <a:cubicBezTo>
                  <a:pt x="f72" y="f28"/>
                  <a:pt x="f73" y="f74"/>
                  <a:pt x="f54" y="f75"/>
                </a:cubicBezTo>
                <a:cubicBezTo>
                  <a:pt x="f70" y="f76"/>
                  <a:pt x="f77" y="f76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30"/>
                  <a:pt x="f86" y="f40"/>
                </a:cubicBezTo>
                <a:cubicBezTo>
                  <a:pt x="f89" y="f47"/>
                  <a:pt x="f90" y="f60"/>
                  <a:pt x="f91" y="f49"/>
                </a:cubicBezTo>
                <a:cubicBezTo>
                  <a:pt x="f92" y="f93"/>
                  <a:pt x="f94" y="f58"/>
                  <a:pt x="f95" y="f96"/>
                </a:cubicBezTo>
                <a:cubicBezTo>
                  <a:pt x="f97" y="f29"/>
                  <a:pt x="f98" y="f85"/>
                  <a:pt x="f97" y="f85"/>
                </a:cubicBezTo>
                <a:cubicBezTo>
                  <a:pt x="f99" y="f85"/>
                  <a:pt x="f91" y="f100"/>
                  <a:pt x="f84" y="f76"/>
                </a:cubicBezTo>
                <a:cubicBezTo>
                  <a:pt x="f101" y="f17"/>
                  <a:pt x="f70" y="f102"/>
                  <a:pt x="f70" y="f103"/>
                </a:cubicBezTo>
                <a:cubicBezTo>
                  <a:pt x="f70" y="f104"/>
                  <a:pt x="f71" y="f104"/>
                  <a:pt x="f71" y="f104"/>
                </a:cubicBezTo>
                <a:cubicBezTo>
                  <a:pt x="f70" y="f105"/>
                  <a:pt x="f106" y="f107"/>
                  <a:pt x="f108" y="f15"/>
                </a:cubicBezTo>
                <a:cubicBezTo>
                  <a:pt x="f109" y="f107"/>
                  <a:pt x="f109" y="f107"/>
                  <a:pt x="f109" y="f105"/>
                </a:cubicBezTo>
                <a:cubicBezTo>
                  <a:pt x="f77" y="f104"/>
                  <a:pt x="f77" y="f110"/>
                  <a:pt x="f111" y="f110"/>
                </a:cubicBezTo>
                <a:cubicBezTo>
                  <a:pt x="f89" y="f110"/>
                  <a:pt x="f112" y="f113"/>
                  <a:pt x="f114" y="f107"/>
                </a:cubicBezTo>
                <a:cubicBezTo>
                  <a:pt x="f95" y="f115"/>
                  <a:pt x="f97" y="f116"/>
                  <a:pt x="f94" y="f116"/>
                </a:cubicBezTo>
                <a:cubicBezTo>
                  <a:pt x="f117" y="f116"/>
                  <a:pt x="f92" y="f13"/>
                  <a:pt x="f118" y="f8"/>
                </a:cubicBezTo>
                <a:cubicBezTo>
                  <a:pt x="f119" y="f120"/>
                  <a:pt x="f121" y="f113"/>
                  <a:pt x="f122" y="f115"/>
                </a:cubicBezTo>
                <a:cubicBezTo>
                  <a:pt x="f123" y="f116"/>
                  <a:pt x="f124" y="f15"/>
                  <a:pt x="f125" y="f126"/>
                </a:cubicBezTo>
                <a:cubicBezTo>
                  <a:pt x="f127" y="f7"/>
                  <a:pt x="f128" y="f129"/>
                  <a:pt x="f130" y="f131"/>
                </a:cubicBezTo>
                <a:cubicBezTo>
                  <a:pt x="f132" y="f131"/>
                  <a:pt x="f133" y="f129"/>
                  <a:pt x="f134" y="f135"/>
                </a:cubicBezTo>
                <a:cubicBezTo>
                  <a:pt x="f132" y="f136"/>
                  <a:pt x="f122" y="f137"/>
                  <a:pt x="f138" y="f139"/>
                </a:cubicBezTo>
                <a:cubicBezTo>
                  <a:pt x="f123" y="f129"/>
                  <a:pt x="f140" y="f136"/>
                  <a:pt x="f141" y="f142"/>
                </a:cubicBezTo>
                <a:cubicBezTo>
                  <a:pt x="f125" y="f143"/>
                  <a:pt x="f144" y="f139"/>
                  <a:pt x="f145" y="f146"/>
                </a:cubicBezTo>
                <a:cubicBezTo>
                  <a:pt x="f147" y="f148"/>
                  <a:pt x="f149" y="f150"/>
                  <a:pt x="f151" y="f146"/>
                </a:cubicBezTo>
                <a:cubicBezTo>
                  <a:pt x="f152" y="f143"/>
                  <a:pt x="f153" y="f150"/>
                  <a:pt x="f154" y="f155"/>
                </a:cubicBezTo>
                <a:cubicBezTo>
                  <a:pt x="f156" y="f157"/>
                  <a:pt x="f158" y="f159"/>
                  <a:pt x="f160" y="f161"/>
                </a:cubicBezTo>
                <a:cubicBezTo>
                  <a:pt x="f162" y="f3"/>
                  <a:pt x="f163" y="f164"/>
                  <a:pt x="f163" y="f164"/>
                </a:cubicBezTo>
                <a:cubicBezTo>
                  <a:pt x="f135" y="f157"/>
                  <a:pt x="f135" y="f157"/>
                  <a:pt x="f135" y="f157"/>
                </a:cubicBezTo>
                <a:cubicBezTo>
                  <a:pt x="f129" y="f157"/>
                  <a:pt x="f129" y="f148"/>
                  <a:pt x="f129" y="f148"/>
                </a:cubicBezTo>
                <a:cubicBezTo>
                  <a:pt x="f165" y="f146"/>
                  <a:pt x="f131" y="f137"/>
                  <a:pt x="f13" y="f135"/>
                </a:cubicBezTo>
                <a:cubicBezTo>
                  <a:pt x="f165" y="f13"/>
                  <a:pt x="f13" y="f7"/>
                  <a:pt x="f135" y="f7"/>
                </a:cubicBezTo>
                <a:cubicBezTo>
                  <a:pt x="f142" y="f7"/>
                  <a:pt x="f142" y="f166"/>
                  <a:pt x="f136" y="f165"/>
                </a:cubicBezTo>
                <a:cubicBezTo>
                  <a:pt x="f129" y="f13"/>
                  <a:pt x="f135" y="f136"/>
                  <a:pt x="f139" y="f136"/>
                </a:cubicBezTo>
                <a:cubicBezTo>
                  <a:pt x="f142" y="f136"/>
                  <a:pt x="f137" y="f139"/>
                  <a:pt x="f137" y="f137"/>
                </a:cubicBezTo>
                <a:cubicBezTo>
                  <a:pt x="f155" y="f142"/>
                  <a:pt x="f167" y="f142"/>
                  <a:pt x="f3" y="f137"/>
                </a:cubicBezTo>
                <a:cubicBezTo>
                  <a:pt x="f3" y="f137"/>
                  <a:pt x="f3" y="f137"/>
                  <a:pt x="f3" y="f142"/>
                </a:cubicBezTo>
                <a:cubicBezTo>
                  <a:pt x="f3" y="f136"/>
                  <a:pt x="f168" y="f165"/>
                  <a:pt x="f159" y="f10"/>
                </a:cubicBezTo>
                <a:cubicBezTo>
                  <a:pt x="f157" y="f126"/>
                  <a:pt x="f167" y="f115"/>
                  <a:pt x="f148" y="f107"/>
                </a:cubicBezTo>
                <a:cubicBezTo>
                  <a:pt x="f146" y="f105"/>
                  <a:pt x="f146" y="f104"/>
                  <a:pt x="f148" y="f113"/>
                </a:cubicBezTo>
                <a:cubicBezTo>
                  <a:pt x="f164" y="f113"/>
                  <a:pt x="f157" y="f103"/>
                  <a:pt x="f164" y="f19"/>
                </a:cubicBezTo>
                <a:cubicBezTo>
                  <a:pt x="f164" y="f21"/>
                  <a:pt x="f164" y="f67"/>
                  <a:pt x="f167" y="f169"/>
                </a:cubicBezTo>
                <a:cubicBezTo>
                  <a:pt x="f167" y="f37"/>
                  <a:pt x="f3" y="f65"/>
                  <a:pt x="f170" y="f64"/>
                </a:cubicBezTo>
                <a:cubicBezTo>
                  <a:pt x="f167" y="f49"/>
                  <a:pt x="f157" y="f55"/>
                  <a:pt x="f164" y="f171"/>
                </a:cubicBezTo>
                <a:cubicBezTo>
                  <a:pt x="f159" y="f172"/>
                  <a:pt x="f167" y="f173"/>
                  <a:pt x="f157" y="f174"/>
                </a:cubicBezTo>
                <a:cubicBezTo>
                  <a:pt x="f155" y="f175"/>
                  <a:pt x="f157" y="f176"/>
                  <a:pt x="f155" y="f177"/>
                </a:cubicBezTo>
                <a:cubicBezTo>
                  <a:pt x="f143" y="f178"/>
                  <a:pt x="f142" y="f179"/>
                  <a:pt x="f136" y="f180"/>
                </a:cubicBezTo>
                <a:cubicBezTo>
                  <a:pt x="f129" y="f181"/>
                  <a:pt x="f13" y="f182"/>
                  <a:pt x="f13" y="f183"/>
                </a:cubicBezTo>
                <a:cubicBezTo>
                  <a:pt x="f13" y="f184"/>
                  <a:pt x="f13" y="f184"/>
                  <a:pt x="f8" y="f185"/>
                </a:cubicBezTo>
                <a:cubicBezTo>
                  <a:pt x="f7" y="f186"/>
                  <a:pt x="f187" y="f188"/>
                  <a:pt x="f187" y="f189"/>
                </a:cubicBezTo>
                <a:cubicBezTo>
                  <a:pt x="f187" y="f190"/>
                  <a:pt x="f116" y="f191"/>
                  <a:pt x="f107" y="f192"/>
                </a:cubicBezTo>
                <a:cubicBezTo>
                  <a:pt x="f17" y="f193"/>
                  <a:pt x="f105" y="f194"/>
                  <a:pt x="f103" y="f194"/>
                </a:cubicBezTo>
                <a:cubicBezTo>
                  <a:pt x="f195" y="f194"/>
                  <a:pt x="f196" y="f197"/>
                  <a:pt x="f198" y="f199"/>
                </a:cubicBezTo>
                <a:cubicBezTo>
                  <a:pt x="f85" y="f200"/>
                  <a:pt x="f74" y="f201"/>
                  <a:pt x="f87" y="f201"/>
                </a:cubicBezTo>
                <a:cubicBezTo>
                  <a:pt x="f28" y="f200"/>
                  <a:pt x="f66" y="f202"/>
                  <a:pt x="f30" y="f203"/>
                </a:cubicBezTo>
                <a:cubicBezTo>
                  <a:pt x="f30" y="f204"/>
                  <a:pt x="f169" y="f205"/>
                  <a:pt x="f96" y="f206"/>
                </a:cubicBezTo>
                <a:cubicBezTo>
                  <a:pt x="f51" y="f205"/>
                  <a:pt x="f51" y="f205"/>
                  <a:pt x="f51" y="f205"/>
                </a:cubicBezTo>
                <a:cubicBezTo>
                  <a:pt x="f51" y="f205"/>
                  <a:pt x="f207" y="f208"/>
                  <a:pt x="f209" y="f208"/>
                </a:cubicBezTo>
                <a:cubicBezTo>
                  <a:pt x="f210" y="f211"/>
                  <a:pt x="f212" y="f213"/>
                  <a:pt x="f212" y="f213"/>
                </a:cubicBezTo>
                <a:cubicBezTo>
                  <a:pt x="f214" y="f213"/>
                  <a:pt x="f214" y="f213"/>
                  <a:pt x="f214" y="f213"/>
                </a:cubicBezTo>
                <a:cubicBezTo>
                  <a:pt x="f215" y="f0"/>
                  <a:pt x="f215" y="f0"/>
                  <a:pt x="f215" y="f0"/>
                </a:cubicBezTo>
                <a:cubicBezTo>
                  <a:pt x="f216" y="f0"/>
                  <a:pt x="f216" y="f0"/>
                  <a:pt x="f216" y="f0"/>
                </a:cubicBezTo>
                <a:cubicBezTo>
                  <a:pt x="f216" y="f0"/>
                  <a:pt x="f217" y="f218"/>
                  <a:pt x="f202" y="f219"/>
                </a:cubicBezTo>
                <a:cubicBezTo>
                  <a:pt x="f220" y="f219"/>
                  <a:pt x="f204" y="f221"/>
                  <a:pt x="f204" y="f222"/>
                </a:cubicBezTo>
                <a:cubicBezTo>
                  <a:pt x="f204" y="f223"/>
                  <a:pt x="f224" y="f225"/>
                  <a:pt x="f226" y="f227"/>
                </a:cubicBezTo>
                <a:cubicBezTo>
                  <a:pt x="f228" y="f229"/>
                  <a:pt x="f230" y="f231"/>
                  <a:pt x="f232" y="f231"/>
                </a:cubicBezTo>
                <a:cubicBezTo>
                  <a:pt x="f213" y="f233"/>
                  <a:pt x="f234" y="f223"/>
                  <a:pt x="f219" y="f223"/>
                </a:cubicBezTo>
                <a:cubicBezTo>
                  <a:pt x="f221" y="f223"/>
                  <a:pt x="f235" y="f227"/>
                  <a:pt x="f236" y="f237"/>
                </a:cubicBezTo>
                <a:cubicBezTo>
                  <a:pt x="f231" y="f238"/>
                  <a:pt x="f239" y="f240"/>
                  <a:pt x="f238" y="f241"/>
                </a:cubicBezTo>
                <a:cubicBezTo>
                  <a:pt x="f242" y="f243"/>
                  <a:pt x="f244" y="f245"/>
                  <a:pt x="f242" y="f246"/>
                </a:cubicBezTo>
                <a:cubicBezTo>
                  <a:pt x="f247" y="f248"/>
                  <a:pt x="f249" y="f250"/>
                  <a:pt x="f240" y="f250"/>
                </a:cubicBezTo>
                <a:cubicBezTo>
                  <a:pt x="f241" y="f250"/>
                  <a:pt x="f251" y="f252"/>
                  <a:pt x="f253" y="f252"/>
                </a:cubicBezTo>
                <a:cubicBezTo>
                  <a:pt x="f253" y="f252"/>
                  <a:pt x="f254" y="f252"/>
                  <a:pt x="f255" y="f256"/>
                </a:cubicBezTo>
                <a:cubicBezTo>
                  <a:pt x="f255" y="f257"/>
                  <a:pt x="f248" y="f258"/>
                  <a:pt x="f250" y="f246"/>
                </a:cubicBezTo>
                <a:cubicBezTo>
                  <a:pt x="f252" y="f259"/>
                  <a:pt x="f253" y="f241"/>
                  <a:pt x="f255" y="f247"/>
                </a:cubicBezTo>
                <a:cubicBezTo>
                  <a:pt x="f252" y="f249"/>
                  <a:pt x="f260" y="f244"/>
                  <a:pt x="f260" y="f239"/>
                </a:cubicBezTo>
                <a:cubicBezTo>
                  <a:pt x="f260" y="f261"/>
                  <a:pt x="f262" y="f261"/>
                  <a:pt x="f263" y="f261"/>
                </a:cubicBezTo>
                <a:cubicBezTo>
                  <a:pt x="f264" y="f261"/>
                  <a:pt x="f265" y="f236"/>
                  <a:pt x="f265" y="f229"/>
                </a:cubicBezTo>
                <a:cubicBezTo>
                  <a:pt x="f265" y="f225"/>
                  <a:pt x="f160" y="f225"/>
                  <a:pt x="f158" y="f225"/>
                </a:cubicBezTo>
                <a:cubicBezTo>
                  <a:pt x="f153" y="f227"/>
                  <a:pt x="f266" y="f267"/>
                  <a:pt x="f268" y="f269"/>
                </a:cubicBezTo>
                <a:cubicBezTo>
                  <a:pt x="f151" y="f223"/>
                  <a:pt x="f149" y="f270"/>
                  <a:pt x="f149" y="f269"/>
                </a:cubicBezTo>
                <a:cubicBezTo>
                  <a:pt x="f149" y="f267"/>
                  <a:pt x="f271" y="f267"/>
                  <a:pt x="f272" y="f223"/>
                </a:cubicBezTo>
                <a:cubicBezTo>
                  <a:pt x="f273" y="f227"/>
                  <a:pt x="f274" y="f227"/>
                  <a:pt x="f125" y="f270"/>
                </a:cubicBezTo>
                <a:cubicBezTo>
                  <a:pt x="f125" y="f267"/>
                  <a:pt x="f124" y="f270"/>
                  <a:pt x="f275" y="f227"/>
                </a:cubicBezTo>
                <a:cubicBezTo>
                  <a:pt x="f276" y="f236"/>
                  <a:pt x="f138" y="f235"/>
                  <a:pt x="f277" y="f235"/>
                </a:cubicBezTo>
                <a:cubicBezTo>
                  <a:pt x="f278" y="f235"/>
                  <a:pt x="f278" y="f235"/>
                  <a:pt x="f278" y="f225"/>
                </a:cubicBezTo>
                <a:cubicBezTo>
                  <a:pt x="f278" y="f223"/>
                  <a:pt x="f133" y="f233"/>
                  <a:pt x="f119" y="f231"/>
                </a:cubicBezTo>
                <a:cubicBezTo>
                  <a:pt x="f279" y="f231"/>
                  <a:pt x="f119" y="f235"/>
                  <a:pt x="f280" y="f227"/>
                </a:cubicBezTo>
                <a:cubicBezTo>
                  <a:pt x="f281" y="f270"/>
                  <a:pt x="f280" y="f223"/>
                  <a:pt x="f133" y="f269"/>
                </a:cubicBezTo>
                <a:cubicBezTo>
                  <a:pt x="f132" y="f222"/>
                  <a:pt x="f282" y="f221"/>
                  <a:pt x="f279" y="f221"/>
                </a:cubicBezTo>
                <a:cubicBezTo>
                  <a:pt x="f283" y="f221"/>
                  <a:pt x="f283" y="f284"/>
                  <a:pt x="f94" y="f285"/>
                </a:cubicBezTo>
                <a:cubicBezTo>
                  <a:pt x="f95" y="f219"/>
                  <a:pt x="f97" y="f285"/>
                  <a:pt x="f97" y="f284"/>
                </a:cubicBezTo>
                <a:cubicBezTo>
                  <a:pt x="f97" y="f267"/>
                  <a:pt x="f112" y="f285"/>
                  <a:pt x="f86" y="f285"/>
                </a:cubicBezTo>
                <a:cubicBezTo>
                  <a:pt x="f82" y="f285"/>
                  <a:pt x="f111" y="f267"/>
                  <a:pt x="f286" y="f223"/>
                </a:cubicBezTo>
                <a:cubicBezTo>
                  <a:pt x="f286" y="f225"/>
                  <a:pt x="f78" y="f227"/>
                  <a:pt x="f287" y="f270"/>
                </a:cubicBezTo>
                <a:cubicBezTo>
                  <a:pt x="f108" y="f269"/>
                  <a:pt x="f70" y="f284"/>
                  <a:pt x="f72" y="f267"/>
                </a:cubicBezTo>
                <a:cubicBezTo>
                  <a:pt x="f54" y="f270"/>
                  <a:pt x="f288" y="f235"/>
                  <a:pt x="f59" y="f231"/>
                </a:cubicBezTo>
                <a:cubicBezTo>
                  <a:pt x="f289" y="f261"/>
                  <a:pt x="f73" y="f244"/>
                  <a:pt x="f59" y="f249"/>
                </a:cubicBezTo>
                <a:cubicBezTo>
                  <a:pt x="f63" y="f241"/>
                  <a:pt x="f59" y="f259"/>
                  <a:pt x="f289" y="f246"/>
                </a:cubicBezTo>
                <a:cubicBezTo>
                  <a:pt x="f290" y="f248"/>
                  <a:pt x="f52" y="f255"/>
                  <a:pt x="f290" y="f255"/>
                </a:cubicBezTo>
                <a:cubicBezTo>
                  <a:pt x="f291" y="f292"/>
                  <a:pt x="f293" y="f260"/>
                  <a:pt x="f294" y="f262"/>
                </a:cubicBezTo>
                <a:cubicBezTo>
                  <a:pt x="f294" y="f295"/>
                  <a:pt x="f296" y="f5"/>
                  <a:pt x="f296" y="f297"/>
                </a:cubicBezTo>
                <a:cubicBezTo>
                  <a:pt x="f296" y="f260"/>
                  <a:pt x="f298" y="f252"/>
                  <a:pt x="f299" y="f254"/>
                </a:cubicBezTo>
                <a:cubicBezTo>
                  <a:pt x="f299" y="f257"/>
                  <a:pt x="f300" y="f240"/>
                  <a:pt x="f301" y="f242"/>
                </a:cubicBezTo>
                <a:cubicBezTo>
                  <a:pt x="f302" y="f239"/>
                  <a:pt x="f296" y="f303"/>
                  <a:pt x="f302" y="f231"/>
                </a:cubicBezTo>
                <a:cubicBezTo>
                  <a:pt x="f294" y="f229"/>
                  <a:pt x="f50" y="f222"/>
                  <a:pt x="f50" y="f219"/>
                </a:cubicBezTo>
                <a:cubicBezTo>
                  <a:pt x="f50" y="f213"/>
                  <a:pt x="f301" y="f228"/>
                  <a:pt x="f304" y="f205"/>
                </a:cubicBezTo>
                <a:cubicBezTo>
                  <a:pt x="f305" y="f203"/>
                  <a:pt x="f306" y="f224"/>
                  <a:pt x="f306" y="f307"/>
                </a:cubicBezTo>
                <a:cubicBezTo>
                  <a:pt x="f46" y="f202"/>
                  <a:pt x="f39" y="f308"/>
                  <a:pt x="f309" y="f308"/>
                </a:cubicBezTo>
                <a:cubicBezTo>
                  <a:pt x="f310" y="f308"/>
                  <a:pt x="f311" y="f308"/>
                  <a:pt x="f311" y="f201"/>
                </a:cubicBezTo>
                <a:cubicBezTo>
                  <a:pt x="f312" y="f313"/>
                  <a:pt x="f314" y="f194"/>
                  <a:pt x="f315" y="f316"/>
                </a:cubicBezTo>
                <a:cubicBezTo>
                  <a:pt x="f317" y="f318"/>
                  <a:pt x="f319" y="f193"/>
                  <a:pt x="f320" y="f321"/>
                </a:cubicBezTo>
                <a:cubicBezTo>
                  <a:pt x="f315" y="f322"/>
                  <a:pt x="f319" y="f323"/>
                  <a:pt x="f324" y="f325"/>
                </a:cubicBezTo>
                <a:cubicBezTo>
                  <a:pt x="f326" y="f192"/>
                  <a:pt x="f327" y="f192"/>
                  <a:pt x="f25" y="f322"/>
                </a:cubicBezTo>
                <a:cubicBezTo>
                  <a:pt x="f328" y="f323"/>
                  <a:pt x="f329" y="f330"/>
                  <a:pt x="f328" y="f330"/>
                </a:cubicBezTo>
                <a:cubicBezTo>
                  <a:pt x="f327" y="f214"/>
                  <a:pt x="f27" y="f190"/>
                  <a:pt x="f331" y="f332"/>
                </a:cubicBezTo>
                <a:cubicBezTo>
                  <a:pt x="f328" y="f189"/>
                  <a:pt x="f25" y="f186"/>
                  <a:pt x="f317" y="f186"/>
                </a:cubicBezTo>
                <a:cubicBezTo>
                  <a:pt x="f319" y="f186"/>
                  <a:pt x="f324" y="f333"/>
                  <a:pt x="f317" y="f334"/>
                </a:cubicBezTo>
                <a:cubicBezTo>
                  <a:pt x="f327" y="f335"/>
                  <a:pt x="f319" y="f336"/>
                  <a:pt x="f315" y="f180"/>
                </a:cubicBezTo>
                <a:cubicBezTo>
                  <a:pt x="f337" y="f338"/>
                  <a:pt x="f320" y="f339"/>
                  <a:pt x="f324" y="f339"/>
                </a:cubicBezTo>
                <a:cubicBezTo>
                  <a:pt x="f317" y="f179"/>
                  <a:pt x="f324" y="f340"/>
                  <a:pt x="f326" y="f341"/>
                </a:cubicBezTo>
                <a:cubicBezTo>
                  <a:pt x="f317" y="f342"/>
                  <a:pt x="f331" y="f342"/>
                  <a:pt x="f327" y="f341"/>
                </a:cubicBezTo>
                <a:cubicBezTo>
                  <a:pt x="f27" y="f340"/>
                  <a:pt x="f326" y="f176"/>
                  <a:pt x="f27" y="f178"/>
                </a:cubicBezTo>
                <a:cubicBezTo>
                  <a:pt x="f25" y="f339"/>
                  <a:pt x="f343" y="f180"/>
                  <a:pt x="f25" y="f183"/>
                </a:cubicBezTo>
                <a:cubicBezTo>
                  <a:pt x="f331" y="f184"/>
                  <a:pt x="f343" y="f334"/>
                  <a:pt x="f344" y="f336"/>
                </a:cubicBezTo>
                <a:cubicBezTo>
                  <a:pt x="f329" y="f179"/>
                  <a:pt x="f24" y="f176"/>
                  <a:pt x="f345" y="f176"/>
                </a:cubicBezTo>
                <a:cubicBezTo>
                  <a:pt x="f344" y="f346"/>
                  <a:pt x="f344" y="f175"/>
                  <a:pt x="f345" y="f347"/>
                </a:cubicBezTo>
                <a:cubicBezTo>
                  <a:pt x="f24" y="f346"/>
                  <a:pt x="f23" y="f346"/>
                  <a:pt x="f348" y="f347"/>
                </a:cubicBezTo>
                <a:cubicBezTo>
                  <a:pt x="f349" y="f350"/>
                  <a:pt x="f351" y="f173"/>
                  <a:pt x="f352" y="f353"/>
                </a:cubicBezTo>
                <a:cubicBezTo>
                  <a:pt x="f354" y="f172"/>
                  <a:pt x="f352" y="f355"/>
                  <a:pt x="f356" y="f355"/>
                </a:cubicBezTo>
                <a:cubicBezTo>
                  <a:pt x="f357" y="f355"/>
                  <a:pt x="f358" y="f359"/>
                  <a:pt x="f358" y="f171"/>
                </a:cubicBezTo>
                <a:cubicBezTo>
                  <a:pt x="f360" y="f361"/>
                  <a:pt x="f356" y="f359"/>
                  <a:pt x="f356" y="f207"/>
                </a:cubicBezTo>
                <a:cubicBezTo>
                  <a:pt x="f356" y="f53"/>
                  <a:pt x="f362" y="f55"/>
                  <a:pt x="f363" y="f55"/>
                </a:cubicBezTo>
                <a:cubicBezTo>
                  <a:pt x="f364" y="f55"/>
                  <a:pt x="f365" y="f56"/>
                  <a:pt x="f20" y="f366"/>
                </a:cubicBezTo>
                <a:cubicBezTo>
                  <a:pt x="f367" y="f93"/>
                  <a:pt x="f368" y="f51"/>
                  <a:pt x="f369" y="f370"/>
                </a:cubicBezTo>
                <a:cubicBezTo>
                  <a:pt x="f371" y="f49"/>
                  <a:pt x="f372" y="f64"/>
                  <a:pt x="f368" y="f58"/>
                </a:cubicBezTo>
                <a:cubicBezTo>
                  <a:pt x="f367" y="f58"/>
                  <a:pt x="f369" y="f373"/>
                  <a:pt x="f374" y="f45"/>
                </a:cubicBezTo>
                <a:cubicBezTo>
                  <a:pt x="f368" y="f41"/>
                  <a:pt x="f372" y="f169"/>
                  <a:pt x="f14" y="f30"/>
                </a:cubicBezTo>
                <a:cubicBezTo>
                  <a:pt x="f375" y="f66"/>
                  <a:pt x="f376" y="f67"/>
                  <a:pt x="f377" y="f67"/>
                </a:cubicBezTo>
                <a:cubicBezTo>
                  <a:pt x="f378" y="f67"/>
                  <a:pt x="f378" y="f379"/>
                  <a:pt x="f380" y="f26"/>
                </a:cubicBezTo>
                <a:cubicBezTo>
                  <a:pt x="f9" y="f85"/>
                  <a:pt x="f381" y="f29"/>
                  <a:pt x="f382" y="f26"/>
                </a:cubicBezTo>
                <a:cubicBezTo>
                  <a:pt x="f383" y="f74"/>
                  <a:pt x="f384" y="f85"/>
                  <a:pt x="f4" y="f21"/>
                </a:cubicBezTo>
                <a:cubicBezTo>
                  <a:pt x="f385" y="f103"/>
                  <a:pt x="f382" y="f116"/>
                  <a:pt x="f6" y="f7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33" name="Google Shape;242;p31">
            <a:extLst>
              <a:ext uri="{FF2B5EF4-FFF2-40B4-BE49-F238E27FC236}">
                <a16:creationId xmlns:a16="http://schemas.microsoft.com/office/drawing/2014/main" id="{D00BEBAC-2BDB-50FA-8AB3-8F1A3ACE42D0}"/>
              </a:ext>
            </a:extLst>
          </p:cNvPr>
          <p:cNvSpPr/>
          <p:nvPr/>
        </p:nvSpPr>
        <p:spPr>
          <a:xfrm>
            <a:off x="3933474" y="2482696"/>
            <a:ext cx="275005" cy="198369"/>
          </a:xfrm>
          <a:custGeom>
            <a:avLst/>
            <a:gdLst>
              <a:gd name="f0" fmla="val w"/>
              <a:gd name="f1" fmla="val h"/>
              <a:gd name="f2" fmla="val 0"/>
              <a:gd name="f3" fmla="val 108"/>
              <a:gd name="f4" fmla="val 77"/>
              <a:gd name="f5" fmla="val 107"/>
              <a:gd name="f6" fmla="val 13"/>
              <a:gd name="f7" fmla="val 104"/>
              <a:gd name="f8" fmla="val 101"/>
              <a:gd name="f9" fmla="val 14"/>
              <a:gd name="f10" fmla="val 98"/>
              <a:gd name="f11" fmla="val 96"/>
              <a:gd name="f12" fmla="val 90"/>
              <a:gd name="f13" fmla="val 12"/>
              <a:gd name="f14" fmla="val 88"/>
              <a:gd name="f15" fmla="val 11"/>
              <a:gd name="f16" fmla="val 87"/>
              <a:gd name="f17" fmla="val 9"/>
              <a:gd name="f18" fmla="val 84"/>
              <a:gd name="f19" fmla="val 8"/>
              <a:gd name="f20" fmla="val 10"/>
              <a:gd name="f21" fmla="val 80"/>
              <a:gd name="f22" fmla="val 78"/>
              <a:gd name="f23" fmla="val 75"/>
              <a:gd name="f24" fmla="val 71"/>
              <a:gd name="f25" fmla="val 70"/>
              <a:gd name="f26" fmla="val 7"/>
              <a:gd name="f27" fmla="val 69"/>
              <a:gd name="f28" fmla="val 6"/>
              <a:gd name="f29" fmla="val 67"/>
              <a:gd name="f30" fmla="val 5"/>
              <a:gd name="f31" fmla="val 65"/>
              <a:gd name="f32" fmla="val 4"/>
              <a:gd name="f33" fmla="val 62"/>
              <a:gd name="f34" fmla="val 55"/>
              <a:gd name="f35" fmla="val 2"/>
              <a:gd name="f36" fmla="val 50"/>
              <a:gd name="f37" fmla="val 3"/>
              <a:gd name="f38" fmla="val 45"/>
              <a:gd name="f39" fmla="val 29"/>
              <a:gd name="f40" fmla="val 22"/>
              <a:gd name="f41" fmla="val 16"/>
              <a:gd name="f42" fmla="val 15"/>
              <a:gd name="f43" fmla="val 18"/>
              <a:gd name="f44" fmla="val 17"/>
              <a:gd name="f45" fmla="val 20"/>
              <a:gd name="f46" fmla="val 19"/>
              <a:gd name="f47" fmla="val 21"/>
              <a:gd name="f48" fmla="val 24"/>
              <a:gd name="f49" fmla="val 28"/>
              <a:gd name="f50" fmla="val 26"/>
              <a:gd name="f51" fmla="val 23"/>
              <a:gd name="f52" fmla="val 30"/>
              <a:gd name="f53" fmla="val 34"/>
              <a:gd name="f54" fmla="val 36"/>
              <a:gd name="f55" fmla="val 38"/>
              <a:gd name="f56" fmla="val 42"/>
              <a:gd name="f57" fmla="val 43"/>
              <a:gd name="f58" fmla="val 47"/>
              <a:gd name="f59" fmla="val 53"/>
              <a:gd name="f60" fmla="val 54"/>
              <a:gd name="f61" fmla="val 58"/>
              <a:gd name="f62" fmla="val 59"/>
              <a:gd name="f63" fmla="val 63"/>
              <a:gd name="f64" fmla="val 64"/>
              <a:gd name="f65" fmla="val 66"/>
              <a:gd name="f66" fmla="val 25"/>
              <a:gd name="f67" fmla="val 68"/>
              <a:gd name="f68" fmla="val 27"/>
              <a:gd name="f69" fmla="val 32"/>
              <a:gd name="f70" fmla="val 76"/>
              <a:gd name="f71" fmla="val 33"/>
              <a:gd name="f72" fmla="val 74"/>
              <a:gd name="f73" fmla="val 73"/>
              <a:gd name="f74" fmla="val 35"/>
              <a:gd name="f75" fmla="val 37"/>
              <a:gd name="f76" fmla="val 39"/>
              <a:gd name="f77" fmla="val 41"/>
              <a:gd name="f78" fmla="val 51"/>
              <a:gd name="f79" fmla="val 57"/>
              <a:gd name="f80" fmla="val 60"/>
              <a:gd name="f81" fmla="val 56"/>
              <a:gd name="f82" fmla="val 79"/>
              <a:gd name="f83" fmla="val 48"/>
              <a:gd name="f84" fmla="val 83"/>
              <a:gd name="f85" fmla="val 94"/>
              <a:gd name="f86" fmla="val 99"/>
              <a:gd name="f87" fmla="val 100"/>
              <a:gd name="f88" fmla="val 46"/>
              <a:gd name="f89" fmla="*/ f0 1 108"/>
              <a:gd name="f90" fmla="*/ f1 1 77"/>
              <a:gd name="f91" fmla="val f2"/>
              <a:gd name="f92" fmla="val f3"/>
              <a:gd name="f93" fmla="val f4"/>
              <a:gd name="f94" fmla="+- f93 0 f91"/>
              <a:gd name="f95" fmla="+- f92 0 f91"/>
              <a:gd name="f96" fmla="*/ f95 1 108"/>
              <a:gd name="f97" fmla="*/ f94 1 77"/>
              <a:gd name="f98" fmla="*/ f91 1 f96"/>
              <a:gd name="f99" fmla="*/ f92 1 f96"/>
              <a:gd name="f100" fmla="*/ f91 1 f97"/>
              <a:gd name="f101" fmla="*/ f93 1 f97"/>
              <a:gd name="f102" fmla="*/ f98 f89 1"/>
              <a:gd name="f103" fmla="*/ f99 f89 1"/>
              <a:gd name="f104" fmla="*/ f101 f90 1"/>
              <a:gd name="f105" fmla="*/ f100 f9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2" t="f105" r="f103" b="f104"/>
            <a:pathLst>
              <a:path w="108" h="77">
                <a:moveTo>
                  <a:pt x="f5" y="f6"/>
                </a:moveTo>
                <a:cubicBezTo>
                  <a:pt x="f7" y="f6"/>
                  <a:pt x="f8" y="f9"/>
                  <a:pt x="f10" y="f6"/>
                </a:cubicBezTo>
                <a:cubicBezTo>
                  <a:pt x="f11" y="f6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13"/>
                  <a:pt x="f21" y="f13"/>
                  <a:pt x="f22" y="f20"/>
                </a:cubicBezTo>
                <a:cubicBezTo>
                  <a:pt x="f23" y="f17"/>
                  <a:pt x="f24" y="f19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0"/>
                  <a:pt x="f34" y="f35"/>
                  <a:pt x="f36" y="f37"/>
                </a:cubicBezTo>
                <a:cubicBezTo>
                  <a:pt x="f38" y="f37"/>
                  <a:pt x="f39" y="f35"/>
                  <a:pt x="f40" y="f35"/>
                </a:cubicBezTo>
                <a:cubicBezTo>
                  <a:pt x="f41" y="f37"/>
                  <a:pt x="f41" y="f2"/>
                  <a:pt x="f13" y="f2"/>
                </a:cubicBezTo>
                <a:cubicBezTo>
                  <a:pt x="f17" y="f2"/>
                  <a:pt x="f20" y="f32"/>
                  <a:pt x="f30" y="f32"/>
                </a:cubicBezTo>
                <a:cubicBezTo>
                  <a:pt x="f2" y="f32"/>
                  <a:pt x="f2" y="f26"/>
                  <a:pt x="f37" y="f20"/>
                </a:cubicBezTo>
                <a:cubicBezTo>
                  <a:pt x="f30" y="f13"/>
                  <a:pt x="f30" y="f42"/>
                  <a:pt x="f30" y="f43"/>
                </a:cubicBezTo>
                <a:cubicBezTo>
                  <a:pt x="f28" y="f43"/>
                  <a:pt x="f26" y="f43"/>
                  <a:pt x="f26" y="f44"/>
                </a:cubicBezTo>
                <a:cubicBezTo>
                  <a:pt x="f17" y="f41"/>
                  <a:pt x="f20" y="f41"/>
                  <a:pt x="f20" y="f43"/>
                </a:cubicBezTo>
                <a:cubicBezTo>
                  <a:pt x="f20" y="f45"/>
                  <a:pt x="f9" y="f46"/>
                  <a:pt x="f42" y="f46"/>
                </a:cubicBezTo>
                <a:cubicBezTo>
                  <a:pt x="f44" y="f46"/>
                  <a:pt x="f44" y="f45"/>
                  <a:pt x="f46" y="f46"/>
                </a:cubicBezTo>
                <a:cubicBezTo>
                  <a:pt x="f47" y="f44"/>
                  <a:pt x="f48" y="f43"/>
                  <a:pt x="f48" y="f45"/>
                </a:cubicBezTo>
                <a:cubicBezTo>
                  <a:pt x="f48" y="f40"/>
                  <a:pt x="f49" y="f47"/>
                  <a:pt x="f50" y="f51"/>
                </a:cubicBezTo>
                <a:cubicBezTo>
                  <a:pt x="f48" y="f50"/>
                  <a:pt x="f47" y="f50"/>
                  <a:pt x="f47" y="f49"/>
                </a:cubicBezTo>
                <a:cubicBezTo>
                  <a:pt x="f47" y="f52"/>
                  <a:pt x="f51" y="f53"/>
                  <a:pt x="f47" y="f54"/>
                </a:cubicBezTo>
                <a:cubicBezTo>
                  <a:pt x="f46" y="f55"/>
                  <a:pt x="f40" y="f56"/>
                  <a:pt x="f45" y="f56"/>
                </a:cubicBezTo>
                <a:cubicBezTo>
                  <a:pt x="f44" y="f56"/>
                  <a:pt x="f42" y="f57"/>
                  <a:pt x="f44" y="f38"/>
                </a:cubicBezTo>
                <a:cubicBezTo>
                  <a:pt x="f45" y="f58"/>
                  <a:pt x="f40" y="f36"/>
                  <a:pt x="f45" y="f36"/>
                </a:cubicBezTo>
                <a:cubicBezTo>
                  <a:pt x="f43" y="f36"/>
                  <a:pt x="f44" y="f59"/>
                  <a:pt x="f43" y="f60"/>
                </a:cubicBezTo>
                <a:cubicBezTo>
                  <a:pt x="f46" y="f34"/>
                  <a:pt x="f51" y="f61"/>
                  <a:pt x="f45" y="f61"/>
                </a:cubicBezTo>
                <a:cubicBezTo>
                  <a:pt x="f41" y="f62"/>
                  <a:pt x="f41" y="f33"/>
                  <a:pt x="f41" y="f63"/>
                </a:cubicBezTo>
                <a:cubicBezTo>
                  <a:pt x="f41" y="f64"/>
                  <a:pt x="f44" y="f31"/>
                  <a:pt x="f43" y="f65"/>
                </a:cubicBezTo>
                <a:cubicBezTo>
                  <a:pt x="f46" y="f65"/>
                  <a:pt x="f47" y="f65"/>
                  <a:pt x="f40" y="f29"/>
                </a:cubicBezTo>
                <a:cubicBezTo>
                  <a:pt x="f66" y="f67"/>
                  <a:pt x="f68" y="f4"/>
                  <a:pt x="f69" y="f70"/>
                </a:cubicBezTo>
                <a:cubicBezTo>
                  <a:pt x="f53" y="f70"/>
                  <a:pt x="f71" y="f72"/>
                  <a:pt x="f53" y="f73"/>
                </a:cubicBezTo>
                <a:cubicBezTo>
                  <a:pt x="f74" y="f73"/>
                  <a:pt x="f75" y="f73"/>
                  <a:pt x="f76" y="f73"/>
                </a:cubicBezTo>
                <a:cubicBezTo>
                  <a:pt x="f77" y="f73"/>
                  <a:pt x="f56" y="f25"/>
                  <a:pt x="f58" y="f25"/>
                </a:cubicBezTo>
                <a:cubicBezTo>
                  <a:pt x="f78" y="f25"/>
                  <a:pt x="f60" y="f25"/>
                  <a:pt x="f79" y="f25"/>
                </a:cubicBezTo>
                <a:cubicBezTo>
                  <a:pt x="f80" y="f25"/>
                  <a:pt x="f63" y="f27"/>
                  <a:pt x="f64" y="f29"/>
                </a:cubicBezTo>
                <a:cubicBezTo>
                  <a:pt x="f64" y="f31"/>
                  <a:pt x="f29" y="f63"/>
                  <a:pt x="f25" y="f33"/>
                </a:cubicBezTo>
                <a:cubicBezTo>
                  <a:pt x="f72" y="f33"/>
                  <a:pt x="f73" y="f61"/>
                  <a:pt x="f73" y="f81"/>
                </a:cubicBezTo>
                <a:cubicBezTo>
                  <a:pt x="f72" y="f60"/>
                  <a:pt x="f82" y="f78"/>
                  <a:pt x="f82" y="f36"/>
                </a:cubicBezTo>
                <a:cubicBezTo>
                  <a:pt x="f21" y="f83"/>
                  <a:pt x="f70" y="f57"/>
                  <a:pt x="f21" y="f55"/>
                </a:cubicBezTo>
                <a:cubicBezTo>
                  <a:pt x="f84" y="f71"/>
                  <a:pt x="f16" y="f69"/>
                  <a:pt x="f16" y="f39"/>
                </a:cubicBezTo>
                <a:cubicBezTo>
                  <a:pt x="f16" y="f68"/>
                  <a:pt x="f12" y="f50"/>
                  <a:pt x="f85" y="f66"/>
                </a:cubicBezTo>
                <a:cubicBezTo>
                  <a:pt x="f86" y="f66"/>
                  <a:pt x="f87" y="f40"/>
                  <a:pt x="f7" y="f45"/>
                </a:cubicBezTo>
                <a:cubicBezTo>
                  <a:pt x="f5" y="f46"/>
                  <a:pt x="f3" y="f44"/>
                  <a:pt x="f5" y="f6"/>
                </a:cubicBezTo>
                <a:close/>
                <a:moveTo>
                  <a:pt x="f3" y="f77"/>
                </a:moveTo>
                <a:cubicBezTo>
                  <a:pt x="f5" y="f54"/>
                  <a:pt x="f86" y="f56"/>
                  <a:pt x="f87" y="f57"/>
                </a:cubicBezTo>
                <a:cubicBezTo>
                  <a:pt x="f7" y="f88"/>
                  <a:pt x="f3" y="f38"/>
                  <a:pt x="f3" y="f77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34" name="Google Shape;243;p31">
            <a:extLst>
              <a:ext uri="{FF2B5EF4-FFF2-40B4-BE49-F238E27FC236}">
                <a16:creationId xmlns:a16="http://schemas.microsoft.com/office/drawing/2014/main" id="{4F460A47-4DF2-C636-02C2-3A68777B79A1}"/>
              </a:ext>
            </a:extLst>
          </p:cNvPr>
          <p:cNvSpPr/>
          <p:nvPr/>
        </p:nvSpPr>
        <p:spPr>
          <a:xfrm>
            <a:off x="4413379" y="2394411"/>
            <a:ext cx="73334" cy="41422"/>
          </a:xfrm>
          <a:custGeom>
            <a:avLst/>
            <a:gdLst>
              <a:gd name="f0" fmla="val w"/>
              <a:gd name="f1" fmla="val h"/>
              <a:gd name="f2" fmla="val 0"/>
              <a:gd name="f3" fmla="val 29"/>
              <a:gd name="f4" fmla="val 16"/>
              <a:gd name="f5" fmla="val 14"/>
              <a:gd name="f6" fmla="val 2"/>
              <a:gd name="f7" fmla="val 13"/>
              <a:gd name="f8" fmla="val 5"/>
              <a:gd name="f9" fmla="val 6"/>
              <a:gd name="f10" fmla="val 7"/>
              <a:gd name="f11" fmla="val 15"/>
              <a:gd name="f12" fmla="val 9"/>
              <a:gd name="f13" fmla="val 12"/>
              <a:gd name="f14" fmla="val 18"/>
              <a:gd name="f15" fmla="val 19"/>
              <a:gd name="f16" fmla="val 20"/>
              <a:gd name="f17" fmla="val 11"/>
              <a:gd name="f18" fmla="val 21"/>
              <a:gd name="f19" fmla="val 23"/>
              <a:gd name="f20" fmla="val 22"/>
              <a:gd name="f21" fmla="val 25"/>
              <a:gd name="f22" fmla="val 4"/>
              <a:gd name="f23" fmla="val 27"/>
              <a:gd name="f24" fmla="val 1"/>
              <a:gd name="f25" fmla="val 26"/>
              <a:gd name="f26" fmla="val 24"/>
              <a:gd name="f27" fmla="val 17"/>
              <a:gd name="f28" fmla="val 3"/>
              <a:gd name="f29" fmla="val 10"/>
              <a:gd name="f30" fmla="*/ f0 1 29"/>
              <a:gd name="f31" fmla="*/ f1 1 16"/>
              <a:gd name="f32" fmla="val f2"/>
              <a:gd name="f33" fmla="val f3"/>
              <a:gd name="f34" fmla="val f4"/>
              <a:gd name="f35" fmla="+- f34 0 f32"/>
              <a:gd name="f36" fmla="+- f33 0 f32"/>
              <a:gd name="f37" fmla="*/ f36 1 29"/>
              <a:gd name="f38" fmla="*/ f35 1 16"/>
              <a:gd name="f39" fmla="*/ f32 1 f37"/>
              <a:gd name="f40" fmla="*/ f33 1 f37"/>
              <a:gd name="f41" fmla="*/ f32 1 f38"/>
              <a:gd name="f42" fmla="*/ f34 1 f38"/>
              <a:gd name="f43" fmla="*/ f39 f30 1"/>
              <a:gd name="f44" fmla="*/ f40 f30 1"/>
              <a:gd name="f45" fmla="*/ f42 f31 1"/>
              <a:gd name="f46" fmla="*/ f4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3" t="f46" r="f44" b="f45"/>
            <a:pathLst>
              <a:path w="29" h="16">
                <a:moveTo>
                  <a:pt x="f2" y="f5"/>
                </a:moveTo>
                <a:cubicBezTo>
                  <a:pt x="f6" y="f7"/>
                  <a:pt x="f8" y="f7"/>
                  <a:pt x="f9" y="f5"/>
                </a:cubicBezTo>
                <a:cubicBezTo>
                  <a:pt x="f10" y="f5"/>
                  <a:pt x="f10" y="f11"/>
                  <a:pt x="f10" y="f4"/>
                </a:cubicBezTo>
                <a:cubicBezTo>
                  <a:pt x="f12" y="f4"/>
                  <a:pt x="f13" y="f11"/>
                  <a:pt x="f7" y="f11"/>
                </a:cubicBezTo>
                <a:cubicBezTo>
                  <a:pt x="f11" y="f5"/>
                  <a:pt x="f14" y="f4"/>
                  <a:pt x="f14" y="f11"/>
                </a:cubicBezTo>
                <a:cubicBezTo>
                  <a:pt x="f15" y="f5"/>
                  <a:pt x="f16" y="f17"/>
                  <a:pt x="f18" y="f17"/>
                </a:cubicBezTo>
                <a:cubicBezTo>
                  <a:pt x="f19" y="f17"/>
                  <a:pt x="f20" y="f10"/>
                  <a:pt x="f19" y="f10"/>
                </a:cubicBezTo>
                <a:cubicBezTo>
                  <a:pt x="f21" y="f10"/>
                  <a:pt x="f3" y="f22"/>
                  <a:pt x="f3" y="f22"/>
                </a:cubicBezTo>
                <a:cubicBezTo>
                  <a:pt x="f3" y="f22"/>
                  <a:pt x="f23" y="f24"/>
                  <a:pt x="f25" y="f24"/>
                </a:cubicBezTo>
                <a:cubicBezTo>
                  <a:pt x="f25" y="f2"/>
                  <a:pt x="f26" y="f6"/>
                  <a:pt x="f18" y="f6"/>
                </a:cubicBezTo>
                <a:cubicBezTo>
                  <a:pt x="f27" y="f6"/>
                  <a:pt x="f11" y="f8"/>
                  <a:pt x="f7" y="f8"/>
                </a:cubicBezTo>
                <a:cubicBezTo>
                  <a:pt x="f13" y="f8"/>
                  <a:pt x="f10" y="f28"/>
                  <a:pt x="f22" y="f28"/>
                </a:cubicBezTo>
                <a:cubicBezTo>
                  <a:pt x="f28" y="f28"/>
                  <a:pt x="f6" y="f28"/>
                  <a:pt x="f24" y="f28"/>
                </a:cubicBezTo>
                <a:cubicBezTo>
                  <a:pt x="f2" y="f9"/>
                  <a:pt x="f2" y="f29"/>
                  <a:pt x="f2" y="f5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35" name="Google Shape;244;p31">
            <a:extLst>
              <a:ext uri="{FF2B5EF4-FFF2-40B4-BE49-F238E27FC236}">
                <a16:creationId xmlns:a16="http://schemas.microsoft.com/office/drawing/2014/main" id="{D54B8D22-9F4B-20BC-B2DC-2AAD89465827}"/>
              </a:ext>
            </a:extLst>
          </p:cNvPr>
          <p:cNvSpPr/>
          <p:nvPr/>
        </p:nvSpPr>
        <p:spPr>
          <a:xfrm>
            <a:off x="4561127" y="2533930"/>
            <a:ext cx="136958" cy="173306"/>
          </a:xfrm>
          <a:custGeom>
            <a:avLst/>
            <a:gdLst>
              <a:gd name="f0" fmla="val w"/>
              <a:gd name="f1" fmla="val h"/>
              <a:gd name="f2" fmla="val 0"/>
              <a:gd name="f3" fmla="val 54"/>
              <a:gd name="f4" fmla="val 67"/>
              <a:gd name="f5" fmla="val 53"/>
              <a:gd name="f6" fmla="val 51"/>
              <a:gd name="f7" fmla="val 49"/>
              <a:gd name="f8" fmla="val 1"/>
              <a:gd name="f9" fmla="val 2"/>
              <a:gd name="f10" fmla="val 50"/>
              <a:gd name="f11" fmla="val 3"/>
              <a:gd name="f12" fmla="val 48"/>
              <a:gd name="f13" fmla="val 4"/>
              <a:gd name="f14" fmla="val 46"/>
              <a:gd name="f15" fmla="val 39"/>
              <a:gd name="f16" fmla="val 37"/>
              <a:gd name="f17" fmla="val 35"/>
              <a:gd name="f18" fmla="val 29"/>
              <a:gd name="f19" fmla="val 26"/>
              <a:gd name="f20" fmla="val 25"/>
              <a:gd name="f21" fmla="val 19"/>
              <a:gd name="f22" fmla="val 7"/>
              <a:gd name="f23" fmla="val 18"/>
              <a:gd name="f24" fmla="val 6"/>
              <a:gd name="f25" fmla="val 16"/>
              <a:gd name="f26" fmla="val 8"/>
              <a:gd name="f27" fmla="val 14"/>
              <a:gd name="f28" fmla="val 11"/>
              <a:gd name="f29" fmla="val 9"/>
              <a:gd name="f30" fmla="val 10"/>
              <a:gd name="f31" fmla="val 13"/>
              <a:gd name="f32" fmla="val 5"/>
              <a:gd name="f33" fmla="val 15"/>
              <a:gd name="f34" fmla="val 17"/>
              <a:gd name="f35" fmla="val 20"/>
              <a:gd name="f36" fmla="val 22"/>
              <a:gd name="f37" fmla="val 23"/>
              <a:gd name="f38" fmla="val 32"/>
              <a:gd name="f39" fmla="val 33"/>
              <a:gd name="f40" fmla="val 31"/>
              <a:gd name="f41" fmla="val 34"/>
              <a:gd name="f42" fmla="val 12"/>
              <a:gd name="f43" fmla="val 42"/>
              <a:gd name="f44" fmla="val 44"/>
              <a:gd name="f45" fmla="val 52"/>
              <a:gd name="f46" fmla="val 24"/>
              <a:gd name="f47" fmla="val 43"/>
              <a:gd name="f48" fmla="val 45"/>
              <a:gd name="f49" fmla="val 28"/>
              <a:gd name="f50" fmla="val 30"/>
              <a:gd name="f51" fmla="val 41"/>
              <a:gd name="f52" fmla="val 27"/>
              <a:gd name="f53" fmla="val 36"/>
              <a:gd name="f54" fmla="val 38"/>
              <a:gd name="f55" fmla="val 40"/>
              <a:gd name="f56" fmla="val 21"/>
              <a:gd name="f57" fmla="val 63"/>
              <a:gd name="f58" fmla="val 61"/>
              <a:gd name="f59" fmla="val 59"/>
              <a:gd name="f60" fmla="val 64"/>
              <a:gd name="f61" fmla="val 66"/>
              <a:gd name="f62" fmla="val 62"/>
              <a:gd name="f63" fmla="*/ f0 1 54"/>
              <a:gd name="f64" fmla="*/ f1 1 67"/>
              <a:gd name="f65" fmla="val f2"/>
              <a:gd name="f66" fmla="val f3"/>
              <a:gd name="f67" fmla="val f4"/>
              <a:gd name="f68" fmla="+- f67 0 f65"/>
              <a:gd name="f69" fmla="+- f66 0 f65"/>
              <a:gd name="f70" fmla="*/ f69 1 54"/>
              <a:gd name="f71" fmla="*/ f68 1 67"/>
              <a:gd name="f72" fmla="*/ f65 1 f70"/>
              <a:gd name="f73" fmla="*/ f66 1 f70"/>
              <a:gd name="f74" fmla="*/ f65 1 f71"/>
              <a:gd name="f75" fmla="*/ f67 1 f71"/>
              <a:gd name="f76" fmla="*/ f72 f63 1"/>
              <a:gd name="f77" fmla="*/ f73 f63 1"/>
              <a:gd name="f78" fmla="*/ f75 f64 1"/>
              <a:gd name="f79" fmla="*/ f74 f6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6" t="f79" r="f77" b="f78"/>
            <a:pathLst>
              <a:path w="54" h="67">
                <a:moveTo>
                  <a:pt x="f5" y="f2"/>
                </a:moveTo>
                <a:cubicBezTo>
                  <a:pt x="f6" y="f2"/>
                  <a:pt x="f7" y="f8"/>
                  <a:pt x="f7" y="f9"/>
                </a:cubicBezTo>
                <a:cubicBezTo>
                  <a:pt x="f10" y="f11"/>
                  <a:pt x="f12" y="f13"/>
                  <a:pt x="f14" y="f13"/>
                </a:cubicBezTo>
                <a:cubicBezTo>
                  <a:pt x="f14" y="f13"/>
                  <a:pt x="f15" y="f11"/>
                  <a:pt x="f16" y="f9"/>
                </a:cubicBezTo>
                <a:cubicBezTo>
                  <a:pt x="f17" y="f8"/>
                  <a:pt x="f18" y="f9"/>
                  <a:pt x="f19" y="f9"/>
                </a:cubicBezTo>
                <a:cubicBezTo>
                  <a:pt x="f19" y="f9"/>
                  <a:pt x="f19" y="f9"/>
                  <a:pt x="f20" y="f9"/>
                </a:cubicBezTo>
                <a:cubicBezTo>
                  <a:pt x="f20" y="f13"/>
                  <a:pt x="f21" y="f22"/>
                  <a:pt x="f23" y="f24"/>
                </a:cubicBezTo>
                <a:cubicBezTo>
                  <a:pt x="f25" y="f24"/>
                  <a:pt x="f25" y="f26"/>
                  <a:pt x="f27" y="f26"/>
                </a:cubicBezTo>
                <a:cubicBezTo>
                  <a:pt x="f28" y="f29"/>
                  <a:pt x="f26" y="f26"/>
                  <a:pt x="f26" y="f29"/>
                </a:cubicBezTo>
                <a:cubicBezTo>
                  <a:pt x="f26" y="f30"/>
                  <a:pt x="f24" y="f31"/>
                  <a:pt x="f32" y="f27"/>
                </a:cubicBezTo>
                <a:cubicBezTo>
                  <a:pt x="f13" y="f33"/>
                  <a:pt x="f32" y="f34"/>
                  <a:pt x="f11" y="f34"/>
                </a:cubicBezTo>
                <a:cubicBezTo>
                  <a:pt x="f9" y="f23"/>
                  <a:pt x="f8" y="f35"/>
                  <a:pt x="f2" y="f36"/>
                </a:cubicBezTo>
                <a:cubicBezTo>
                  <a:pt x="f8" y="f36"/>
                  <a:pt x="f8" y="f36"/>
                  <a:pt x="f8" y="f36"/>
                </a:cubicBezTo>
                <a:cubicBezTo>
                  <a:pt x="f13" y="f37"/>
                  <a:pt x="f24" y="f19"/>
                  <a:pt x="f32" y="f18"/>
                </a:cubicBezTo>
                <a:cubicBezTo>
                  <a:pt x="f32" y="f38"/>
                  <a:pt x="f29" y="f39"/>
                  <a:pt x="f28" y="f40"/>
                </a:cubicBezTo>
                <a:cubicBezTo>
                  <a:pt x="f31" y="f18"/>
                  <a:pt x="f21" y="f38"/>
                  <a:pt x="f21" y="f41"/>
                </a:cubicBezTo>
                <a:cubicBezTo>
                  <a:pt x="f21" y="f17"/>
                  <a:pt x="f31" y="f38"/>
                  <a:pt x="f30" y="f17"/>
                </a:cubicBezTo>
                <a:cubicBezTo>
                  <a:pt x="f22" y="f16"/>
                  <a:pt x="f42" y="f15"/>
                  <a:pt x="f42" y="f43"/>
                </a:cubicBezTo>
                <a:cubicBezTo>
                  <a:pt x="f28" y="f44"/>
                  <a:pt x="f31" y="f12"/>
                  <a:pt x="f25" y="f12"/>
                </a:cubicBezTo>
                <a:cubicBezTo>
                  <a:pt x="f21" y="f12"/>
                  <a:pt x="f36" y="f45"/>
                  <a:pt x="f46" y="f6"/>
                </a:cubicBezTo>
                <a:cubicBezTo>
                  <a:pt x="f19" y="f6"/>
                  <a:pt x="f36" y="f44"/>
                  <a:pt x="f36" y="f47"/>
                </a:cubicBezTo>
                <a:cubicBezTo>
                  <a:pt x="f37" y="f43"/>
                  <a:pt x="f19" y="f48"/>
                  <a:pt x="f49" y="f47"/>
                </a:cubicBezTo>
                <a:cubicBezTo>
                  <a:pt x="f50" y="f51"/>
                  <a:pt x="f52" y="f15"/>
                  <a:pt x="f46" y="f15"/>
                </a:cubicBezTo>
                <a:cubicBezTo>
                  <a:pt x="f36" y="f15"/>
                  <a:pt x="f46" y="f53"/>
                  <a:pt x="f52" y="f54"/>
                </a:cubicBezTo>
                <a:cubicBezTo>
                  <a:pt x="f50" y="f55"/>
                  <a:pt x="f38" y="f16"/>
                  <a:pt x="f39" y="f16"/>
                </a:cubicBezTo>
                <a:cubicBezTo>
                  <a:pt x="f17" y="f16"/>
                  <a:pt x="f17" y="f40"/>
                  <a:pt x="f40" y="f50"/>
                </a:cubicBezTo>
                <a:cubicBezTo>
                  <a:pt x="f19" y="f18"/>
                  <a:pt x="f52" y="f39"/>
                  <a:pt x="f46" y="f50"/>
                </a:cubicBezTo>
                <a:cubicBezTo>
                  <a:pt x="f56" y="f52"/>
                  <a:pt x="f19" y="f49"/>
                  <a:pt x="f19" y="f19"/>
                </a:cubicBezTo>
                <a:cubicBezTo>
                  <a:pt x="f19" y="f37"/>
                  <a:pt x="f36" y="f35"/>
                  <a:pt x="f35" y="f25"/>
                </a:cubicBezTo>
                <a:cubicBezTo>
                  <a:pt x="f34" y="f31"/>
                  <a:pt x="f37" y="f42"/>
                  <a:pt x="f46" y="f27"/>
                </a:cubicBezTo>
                <a:cubicBezTo>
                  <a:pt x="f20" y="f25"/>
                  <a:pt x="f18" y="f25"/>
                  <a:pt x="f40" y="f33"/>
                </a:cubicBezTo>
                <a:cubicBezTo>
                  <a:pt x="f39" y="f27"/>
                  <a:pt x="f49" y="f30"/>
                  <a:pt x="f38" y="f29"/>
                </a:cubicBezTo>
                <a:cubicBezTo>
                  <a:pt x="f53" y="f22"/>
                  <a:pt x="f53" y="f30"/>
                  <a:pt x="f16" y="f30"/>
                </a:cubicBezTo>
                <a:cubicBezTo>
                  <a:pt x="f15" y="f28"/>
                  <a:pt x="f55" y="f22"/>
                  <a:pt x="f44" y="f22"/>
                </a:cubicBezTo>
                <a:cubicBezTo>
                  <a:pt x="f14" y="f22"/>
                  <a:pt x="f12" y="f29"/>
                  <a:pt x="f7" y="f30"/>
                </a:cubicBezTo>
                <a:cubicBezTo>
                  <a:pt x="f6" y="f29"/>
                  <a:pt x="f6" y="f26"/>
                  <a:pt x="f6" y="f22"/>
                </a:cubicBezTo>
                <a:cubicBezTo>
                  <a:pt x="f6" y="f24"/>
                  <a:pt x="f3" y="f32"/>
                  <a:pt x="f3" y="f11"/>
                </a:cubicBezTo>
                <a:cubicBezTo>
                  <a:pt x="f3" y="f9"/>
                  <a:pt x="f5" y="f8"/>
                  <a:pt x="f5" y="f2"/>
                </a:cubicBezTo>
                <a:close/>
                <a:moveTo>
                  <a:pt x="f14" y="f57"/>
                </a:moveTo>
                <a:cubicBezTo>
                  <a:pt x="f44" y="f58"/>
                  <a:pt x="f17" y="f57"/>
                  <a:pt x="f39" y="f58"/>
                </a:cubicBezTo>
                <a:cubicBezTo>
                  <a:pt x="f50" y="f59"/>
                  <a:pt x="f19" y="f57"/>
                  <a:pt x="f49" y="f57"/>
                </a:cubicBezTo>
                <a:cubicBezTo>
                  <a:pt x="f40" y="f60"/>
                  <a:pt x="f17" y="f61"/>
                  <a:pt x="f55" y="f61"/>
                </a:cubicBezTo>
                <a:cubicBezTo>
                  <a:pt x="f48" y="f4"/>
                  <a:pt x="f6" y="f60"/>
                  <a:pt x="f6" y="f57"/>
                </a:cubicBezTo>
                <a:cubicBezTo>
                  <a:pt x="f6" y="f62"/>
                  <a:pt x="f12" y="f60"/>
                  <a:pt x="f14" y="f57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36" name="Google Shape;245;p31">
            <a:extLst>
              <a:ext uri="{FF2B5EF4-FFF2-40B4-BE49-F238E27FC236}">
                <a16:creationId xmlns:a16="http://schemas.microsoft.com/office/drawing/2014/main" id="{603FDFDF-AC07-6F91-CFC8-07F6095D648E}"/>
              </a:ext>
            </a:extLst>
          </p:cNvPr>
          <p:cNvSpPr/>
          <p:nvPr/>
        </p:nvSpPr>
        <p:spPr>
          <a:xfrm>
            <a:off x="4815641" y="2681066"/>
            <a:ext cx="56080" cy="35972"/>
          </a:xfrm>
          <a:custGeom>
            <a:avLst/>
            <a:gdLst>
              <a:gd name="f0" fmla="val w"/>
              <a:gd name="f1" fmla="val h"/>
              <a:gd name="f2" fmla="val 0"/>
              <a:gd name="f3" fmla="val 22"/>
              <a:gd name="f4" fmla="val 14"/>
              <a:gd name="f5" fmla="val 9"/>
              <a:gd name="f6" fmla="val 8"/>
              <a:gd name="f7" fmla="val 16"/>
              <a:gd name="f8" fmla="val 5"/>
              <a:gd name="f9" fmla="val 19"/>
              <a:gd name="f10" fmla="val 4"/>
              <a:gd name="f11" fmla="val 3"/>
              <a:gd name="f12" fmla="val 21"/>
              <a:gd name="f13" fmla="val 2"/>
              <a:gd name="f14" fmla="val 17"/>
              <a:gd name="f15" fmla="val 12"/>
              <a:gd name="f16" fmla="val 7"/>
              <a:gd name="f17" fmla="val 6"/>
              <a:gd name="f18" fmla="val 1"/>
              <a:gd name="f19" fmla="val 10"/>
              <a:gd name="f20" fmla="val 15"/>
              <a:gd name="f21" fmla="*/ f0 1 22"/>
              <a:gd name="f22" fmla="*/ f1 1 14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22"/>
              <a:gd name="f29" fmla="*/ f26 1 14"/>
              <a:gd name="f30" fmla="*/ f23 1 f28"/>
              <a:gd name="f31" fmla="*/ f24 1 f28"/>
              <a:gd name="f32" fmla="*/ f23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22" h="14">
                <a:moveTo>
                  <a:pt x="f4" y="f5"/>
                </a:moveTo>
                <a:cubicBezTo>
                  <a:pt x="f4" y="f6"/>
                  <a:pt x="f7" y="f8"/>
                  <a:pt x="f9" y="f10"/>
                </a:cubicBezTo>
                <a:cubicBezTo>
                  <a:pt x="f3" y="f11"/>
                  <a:pt x="f12" y="f2"/>
                  <a:pt x="f9" y="f13"/>
                </a:cubicBezTo>
                <a:cubicBezTo>
                  <a:pt x="f14" y="f10"/>
                  <a:pt x="f15" y="f8"/>
                  <a:pt x="f16" y="f17"/>
                </a:cubicBezTo>
                <a:cubicBezTo>
                  <a:pt x="f18" y="f17"/>
                  <a:pt x="f2" y="f19"/>
                  <a:pt x="f11" y="f15"/>
                </a:cubicBezTo>
                <a:cubicBezTo>
                  <a:pt x="f16" y="f4"/>
                  <a:pt x="f20" y="f19"/>
                  <a:pt x="f4" y="f5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37" name="Google Shape;246;p31">
            <a:extLst>
              <a:ext uri="{FF2B5EF4-FFF2-40B4-BE49-F238E27FC236}">
                <a16:creationId xmlns:a16="http://schemas.microsoft.com/office/drawing/2014/main" id="{5CA80D35-6334-446B-2020-7850B6F15343}"/>
              </a:ext>
            </a:extLst>
          </p:cNvPr>
          <p:cNvSpPr/>
          <p:nvPr/>
        </p:nvSpPr>
        <p:spPr>
          <a:xfrm>
            <a:off x="3615336" y="1775316"/>
            <a:ext cx="228627" cy="118807"/>
          </a:xfrm>
          <a:custGeom>
            <a:avLst/>
            <a:gdLst>
              <a:gd name="f0" fmla="val w"/>
              <a:gd name="f1" fmla="val h"/>
              <a:gd name="f2" fmla="val 0"/>
              <a:gd name="f3" fmla="val 90"/>
              <a:gd name="f4" fmla="val 46"/>
              <a:gd name="f5" fmla="val 76"/>
              <a:gd name="f6" fmla="val 32"/>
              <a:gd name="f7" fmla="val 81"/>
              <a:gd name="f8" fmla="val 27"/>
              <a:gd name="f9" fmla="val 83"/>
              <a:gd name="f10" fmla="val 85"/>
              <a:gd name="f11" fmla="val 88"/>
              <a:gd name="f12" fmla="val 23"/>
              <a:gd name="f13" fmla="val 89"/>
              <a:gd name="f14" fmla="val 21"/>
              <a:gd name="f15" fmla="val 18"/>
              <a:gd name="f16" fmla="val 14"/>
              <a:gd name="f17" fmla="val 82"/>
              <a:gd name="f18" fmla="val 79"/>
              <a:gd name="f19" fmla="val 11"/>
              <a:gd name="f20" fmla="val 80"/>
              <a:gd name="f21" fmla="val 10"/>
              <a:gd name="f22" fmla="val 8"/>
              <a:gd name="f23" fmla="val 78"/>
              <a:gd name="f24" fmla="val 6"/>
              <a:gd name="f25" fmla="val 4"/>
              <a:gd name="f26" fmla="val 3"/>
              <a:gd name="f27" fmla="val 75"/>
              <a:gd name="f28" fmla="val 73"/>
              <a:gd name="f29" fmla="val 5"/>
              <a:gd name="f30" fmla="val 71"/>
              <a:gd name="f31" fmla="val 67"/>
              <a:gd name="f32" fmla="val 65"/>
              <a:gd name="f33" fmla="val 1"/>
              <a:gd name="f34" fmla="val 63"/>
              <a:gd name="f35" fmla="val 2"/>
              <a:gd name="f36" fmla="val 64"/>
              <a:gd name="f37" fmla="val 59"/>
              <a:gd name="f38" fmla="val 57"/>
              <a:gd name="f39" fmla="val 55"/>
              <a:gd name="f40" fmla="val 7"/>
              <a:gd name="f41" fmla="val 54"/>
              <a:gd name="f42" fmla="val 50"/>
              <a:gd name="f43" fmla="val 51"/>
              <a:gd name="f44" fmla="val 9"/>
              <a:gd name="f45" fmla="val 49"/>
              <a:gd name="f46" fmla="val 43"/>
              <a:gd name="f47" fmla="val 40"/>
              <a:gd name="f48" fmla="val 41"/>
              <a:gd name="f49" fmla="val 12"/>
              <a:gd name="f50" fmla="val 37"/>
              <a:gd name="f51" fmla="val 35"/>
              <a:gd name="f52" fmla="val 33"/>
              <a:gd name="f53" fmla="val 13"/>
              <a:gd name="f54" fmla="val 34"/>
              <a:gd name="f55" fmla="val 16"/>
              <a:gd name="f56" fmla="val 30"/>
              <a:gd name="f57" fmla="val 28"/>
              <a:gd name="f58" fmla="val 15"/>
              <a:gd name="f59" fmla="val 17"/>
              <a:gd name="f60" fmla="val 26"/>
              <a:gd name="f61" fmla="val 19"/>
              <a:gd name="f62" fmla="val 22"/>
              <a:gd name="f63" fmla="val 25"/>
              <a:gd name="f64" fmla="val 20"/>
              <a:gd name="f65" fmla="val 24"/>
              <a:gd name="f66" fmla="val 31"/>
              <a:gd name="f67" fmla="val 36"/>
              <a:gd name="f68" fmla="val 38"/>
              <a:gd name="f69" fmla="val 42"/>
              <a:gd name="f70" fmla="val 39"/>
              <a:gd name="f71" fmla="val 44"/>
              <a:gd name="f72" fmla="val 53"/>
              <a:gd name="f73" fmla="val 62"/>
              <a:gd name="f74" fmla="*/ f0 1 90"/>
              <a:gd name="f75" fmla="*/ f1 1 46"/>
              <a:gd name="f76" fmla="val f2"/>
              <a:gd name="f77" fmla="val f3"/>
              <a:gd name="f78" fmla="val f4"/>
              <a:gd name="f79" fmla="+- f78 0 f76"/>
              <a:gd name="f80" fmla="+- f77 0 f76"/>
              <a:gd name="f81" fmla="*/ f80 1 90"/>
              <a:gd name="f82" fmla="*/ f79 1 46"/>
              <a:gd name="f83" fmla="*/ f76 1 f81"/>
              <a:gd name="f84" fmla="*/ f77 1 f81"/>
              <a:gd name="f85" fmla="*/ f76 1 f82"/>
              <a:gd name="f86" fmla="*/ f78 1 f82"/>
              <a:gd name="f87" fmla="*/ f83 f74 1"/>
              <a:gd name="f88" fmla="*/ f84 f74 1"/>
              <a:gd name="f89" fmla="*/ f86 f75 1"/>
              <a:gd name="f90" fmla="*/ f85 f7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7" t="f90" r="f88" b="f89"/>
            <a:pathLst>
              <a:path w="90" h="46">
                <a:moveTo>
                  <a:pt x="f5" y="f6"/>
                </a:moveTo>
                <a:cubicBezTo>
                  <a:pt x="f7" y="f6"/>
                  <a:pt x="f7" y="f8"/>
                  <a:pt x="f9" y="f8"/>
                </a:cubicBezTo>
                <a:cubicBezTo>
                  <a:pt x="f10" y="f8"/>
                  <a:pt x="f11" y="f12"/>
                  <a:pt x="f13" y="f14"/>
                </a:cubicBezTo>
                <a:cubicBezTo>
                  <a:pt x="f3" y="f15"/>
                  <a:pt x="f11" y="f16"/>
                  <a:pt x="f10" y="f16"/>
                </a:cubicBezTo>
                <a:cubicBezTo>
                  <a:pt x="f17" y="f16"/>
                  <a:pt x="f18" y="f19"/>
                  <a:pt x="f20" y="f21"/>
                </a:cubicBezTo>
                <a:cubicBezTo>
                  <a:pt x="f7" y="f22"/>
                  <a:pt x="f23" y="f24"/>
                  <a:pt x="f18" y="f25"/>
                </a:cubicBezTo>
                <a:cubicBezTo>
                  <a:pt x="f18" y="f26"/>
                  <a:pt x="f27" y="f25"/>
                  <a:pt x="f28" y="f29"/>
                </a:cubicBezTo>
                <a:cubicBezTo>
                  <a:pt x="f30" y="f29"/>
                  <a:pt x="f31" y="f2"/>
                  <a:pt x="f32" y="f33"/>
                </a:cubicBezTo>
                <a:cubicBezTo>
                  <a:pt x="f34" y="f35"/>
                  <a:pt x="f36" y="f29"/>
                  <a:pt x="f36" y="f24"/>
                </a:cubicBezTo>
                <a:cubicBezTo>
                  <a:pt x="f34" y="f22"/>
                  <a:pt x="f37" y="f29"/>
                  <a:pt x="f37" y="f24"/>
                </a:cubicBezTo>
                <a:cubicBezTo>
                  <a:pt x="f37" y="f22"/>
                  <a:pt x="f38" y="f22"/>
                  <a:pt x="f39" y="f40"/>
                </a:cubicBezTo>
                <a:cubicBezTo>
                  <a:pt x="f41" y="f29"/>
                  <a:pt x="f42" y="f24"/>
                  <a:pt x="f43" y="f40"/>
                </a:cubicBezTo>
                <a:cubicBezTo>
                  <a:pt x="f43" y="f44"/>
                  <a:pt x="f45" y="f22"/>
                  <a:pt x="f4" y="f24"/>
                </a:cubicBezTo>
                <a:cubicBezTo>
                  <a:pt x="f46" y="f25"/>
                  <a:pt x="f47" y="f22"/>
                  <a:pt x="f48" y="f21"/>
                </a:cubicBezTo>
                <a:cubicBezTo>
                  <a:pt x="f48" y="f49"/>
                  <a:pt x="f47" y="f49"/>
                  <a:pt x="f50" y="f22"/>
                </a:cubicBezTo>
                <a:cubicBezTo>
                  <a:pt x="f51" y="f25"/>
                  <a:pt x="f6" y="f22"/>
                  <a:pt x="f52" y="f19"/>
                </a:cubicBezTo>
                <a:cubicBezTo>
                  <a:pt x="f51" y="f53"/>
                  <a:pt x="f54" y="f55"/>
                  <a:pt x="f6" y="f16"/>
                </a:cubicBezTo>
                <a:cubicBezTo>
                  <a:pt x="f56" y="f53"/>
                  <a:pt x="f57" y="f58"/>
                  <a:pt x="f8" y="f59"/>
                </a:cubicBezTo>
                <a:cubicBezTo>
                  <a:pt x="f60" y="f61"/>
                  <a:pt x="f62" y="f49"/>
                  <a:pt x="f63" y="f21"/>
                </a:cubicBezTo>
                <a:cubicBezTo>
                  <a:pt x="f8" y="f44"/>
                  <a:pt x="f58" y="f35"/>
                  <a:pt x="f49" y="f35"/>
                </a:cubicBezTo>
                <a:cubicBezTo>
                  <a:pt x="f22" y="f35"/>
                  <a:pt x="f21" y="f25"/>
                  <a:pt x="f53" y="f24"/>
                </a:cubicBezTo>
                <a:cubicBezTo>
                  <a:pt x="f58" y="f22"/>
                  <a:pt x="f19" y="f22"/>
                  <a:pt x="f21" y="f24"/>
                </a:cubicBezTo>
                <a:cubicBezTo>
                  <a:pt x="f22" y="f25"/>
                  <a:pt x="f24" y="f24"/>
                  <a:pt x="f25" y="f22"/>
                </a:cubicBezTo>
                <a:cubicBezTo>
                  <a:pt x="f26" y="f19"/>
                  <a:pt x="f2" y="f49"/>
                  <a:pt x="f2" y="f16"/>
                </a:cubicBezTo>
                <a:cubicBezTo>
                  <a:pt x="f2" y="f55"/>
                  <a:pt x="f25" y="f15"/>
                  <a:pt x="f22" y="f55"/>
                </a:cubicBezTo>
                <a:cubicBezTo>
                  <a:pt x="f49" y="f16"/>
                  <a:pt x="f55" y="f16"/>
                  <a:pt x="f15" y="f55"/>
                </a:cubicBezTo>
                <a:cubicBezTo>
                  <a:pt x="f64" y="f15"/>
                  <a:pt x="f58" y="f61"/>
                  <a:pt x="f59" y="f64"/>
                </a:cubicBezTo>
                <a:cubicBezTo>
                  <a:pt x="f61" y="f14"/>
                  <a:pt x="f59" y="f12"/>
                  <a:pt x="f49" y="f62"/>
                </a:cubicBezTo>
                <a:cubicBezTo>
                  <a:pt x="f22" y="f62"/>
                  <a:pt x="f35" y="f12"/>
                  <a:pt x="f26" y="f63"/>
                </a:cubicBezTo>
                <a:cubicBezTo>
                  <a:pt x="f25" y="f8"/>
                  <a:pt x="f58" y="f65"/>
                  <a:pt x="f58" y="f63"/>
                </a:cubicBezTo>
                <a:cubicBezTo>
                  <a:pt x="f58" y="f8"/>
                  <a:pt x="f58" y="f56"/>
                  <a:pt x="f15" y="f57"/>
                </a:cubicBezTo>
                <a:cubicBezTo>
                  <a:pt x="f14" y="f8"/>
                  <a:pt x="f61" y="f66"/>
                  <a:pt x="f14" y="f66"/>
                </a:cubicBezTo>
                <a:cubicBezTo>
                  <a:pt x="f62" y="f6"/>
                  <a:pt x="f62" y="f51"/>
                  <a:pt x="f15" y="f51"/>
                </a:cubicBezTo>
                <a:cubicBezTo>
                  <a:pt x="f16" y="f51"/>
                  <a:pt x="f49" y="f67"/>
                  <a:pt x="f53" y="f68"/>
                </a:cubicBezTo>
                <a:cubicBezTo>
                  <a:pt x="f55" y="f47"/>
                  <a:pt x="f64" y="f68"/>
                  <a:pt x="f65" y="f50"/>
                </a:cubicBezTo>
                <a:cubicBezTo>
                  <a:pt x="f57" y="f67"/>
                  <a:pt x="f54" y="f69"/>
                  <a:pt x="f70" y="f71"/>
                </a:cubicBezTo>
                <a:cubicBezTo>
                  <a:pt x="f71" y="f4"/>
                  <a:pt x="f72" y="f46"/>
                  <a:pt x="f41" y="f47"/>
                </a:cubicBezTo>
                <a:cubicBezTo>
                  <a:pt x="f39" y="f68"/>
                  <a:pt x="f73" y="f70"/>
                  <a:pt x="f36" y="f50"/>
                </a:cubicBezTo>
                <a:cubicBezTo>
                  <a:pt x="f31" y="f51"/>
                  <a:pt x="f30" y="f52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38" name="Google Shape;247;p31">
            <a:extLst>
              <a:ext uri="{FF2B5EF4-FFF2-40B4-BE49-F238E27FC236}">
                <a16:creationId xmlns:a16="http://schemas.microsoft.com/office/drawing/2014/main" id="{3DBF7394-0B74-2A87-A2BD-F67B2E26D341}"/>
              </a:ext>
            </a:extLst>
          </p:cNvPr>
          <p:cNvSpPr/>
          <p:nvPr/>
        </p:nvSpPr>
        <p:spPr>
          <a:xfrm>
            <a:off x="3910824" y="2154619"/>
            <a:ext cx="97063" cy="111172"/>
          </a:xfrm>
          <a:custGeom>
            <a:avLst/>
            <a:gdLst>
              <a:gd name="f0" fmla="val w"/>
              <a:gd name="f1" fmla="val h"/>
              <a:gd name="f2" fmla="val 0"/>
              <a:gd name="f3" fmla="val 38"/>
              <a:gd name="f4" fmla="val 43"/>
              <a:gd name="f5" fmla="val 34"/>
              <a:gd name="f6" fmla="val 14"/>
              <a:gd name="f7" fmla="val 33"/>
              <a:gd name="f8" fmla="val 13"/>
              <a:gd name="f9" fmla="val 32"/>
              <a:gd name="f10" fmla="val 12"/>
              <a:gd name="f11" fmla="val 31"/>
              <a:gd name="f12" fmla="val 11"/>
              <a:gd name="f13" fmla="val 28"/>
              <a:gd name="f14" fmla="val 7"/>
              <a:gd name="f15" fmla="val 27"/>
              <a:gd name="f16" fmla="val 10"/>
              <a:gd name="f17" fmla="val 26"/>
              <a:gd name="f18" fmla="val 15"/>
              <a:gd name="f19" fmla="val 23"/>
              <a:gd name="f20" fmla="val 21"/>
              <a:gd name="f21" fmla="val 19"/>
              <a:gd name="f22" fmla="val 22"/>
              <a:gd name="f23" fmla="val 8"/>
              <a:gd name="f24" fmla="val 24"/>
              <a:gd name="f25" fmla="val 6"/>
              <a:gd name="f26" fmla="val 25"/>
              <a:gd name="f27" fmla="val 4"/>
              <a:gd name="f28" fmla="val 2"/>
              <a:gd name="f29" fmla="val 16"/>
              <a:gd name="f30" fmla="val 3"/>
              <a:gd name="f31" fmla="val 20"/>
              <a:gd name="f32" fmla="val 5"/>
              <a:gd name="f33" fmla="val 9"/>
              <a:gd name="f34" fmla="val 1"/>
              <a:gd name="f35" fmla="val 17"/>
              <a:gd name="f36" fmla="val 30"/>
              <a:gd name="f37" fmla="val 36"/>
              <a:gd name="f38" fmla="val 41"/>
              <a:gd name="f39" fmla="val 37"/>
              <a:gd name="f40" fmla="val 35"/>
              <a:gd name="f41" fmla="val 18"/>
              <a:gd name="f42" fmla="*/ f0 1 38"/>
              <a:gd name="f43" fmla="*/ f1 1 43"/>
              <a:gd name="f44" fmla="val f2"/>
              <a:gd name="f45" fmla="val f3"/>
              <a:gd name="f46" fmla="val f4"/>
              <a:gd name="f47" fmla="+- f46 0 f44"/>
              <a:gd name="f48" fmla="+- f45 0 f44"/>
              <a:gd name="f49" fmla="*/ f48 1 38"/>
              <a:gd name="f50" fmla="*/ f47 1 43"/>
              <a:gd name="f51" fmla="*/ f44 1 f49"/>
              <a:gd name="f52" fmla="*/ f45 1 f49"/>
              <a:gd name="f53" fmla="*/ f44 1 f50"/>
              <a:gd name="f54" fmla="*/ f46 1 f50"/>
              <a:gd name="f55" fmla="*/ f51 f42 1"/>
              <a:gd name="f56" fmla="*/ f52 f42 1"/>
              <a:gd name="f57" fmla="*/ f54 f43 1"/>
              <a:gd name="f58" fmla="*/ f53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5" t="f58" r="f56" b="f57"/>
            <a:pathLst>
              <a:path w="38" h="43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cubicBezTo>
                  <a:pt x="f13" y="f14"/>
                  <a:pt x="f15" y="f16"/>
                  <a:pt x="f17" y="f8"/>
                </a:cubicBezTo>
                <a:cubicBezTo>
                  <a:pt x="f17" y="f18"/>
                  <a:pt x="f19" y="f10"/>
                  <a:pt x="f20" y="f10"/>
                </a:cubicBezTo>
                <a:cubicBezTo>
                  <a:pt x="f21" y="f12"/>
                  <a:pt x="f22" y="f23"/>
                  <a:pt x="f19" y="f14"/>
                </a:cubicBezTo>
                <a:cubicBezTo>
                  <a:pt x="f24" y="f25"/>
                  <a:pt x="f26" y="f27"/>
                  <a:pt x="f26" y="f28"/>
                </a:cubicBezTo>
                <a:cubicBezTo>
                  <a:pt x="f26" y="f28"/>
                  <a:pt x="f24" y="f28"/>
                  <a:pt x="f24" y="f28"/>
                </a:cubicBezTo>
                <a:cubicBezTo>
                  <a:pt x="f20" y="f2"/>
                  <a:pt x="f29" y="f2"/>
                  <a:pt x="f29" y="f30"/>
                </a:cubicBezTo>
                <a:cubicBezTo>
                  <a:pt x="f29" y="f14"/>
                  <a:pt x="f31" y="f32"/>
                  <a:pt x="f31" y="f14"/>
                </a:cubicBezTo>
                <a:cubicBezTo>
                  <a:pt x="f31" y="f33"/>
                  <a:pt x="f29" y="f33"/>
                  <a:pt x="f8" y="f12"/>
                </a:cubicBezTo>
                <a:cubicBezTo>
                  <a:pt x="f16" y="f8"/>
                  <a:pt x="f14" y="f16"/>
                  <a:pt x="f27" y="f12"/>
                </a:cubicBezTo>
                <a:cubicBezTo>
                  <a:pt x="f34" y="f8"/>
                  <a:pt x="f14" y="f6"/>
                  <a:pt x="f32" y="f35"/>
                </a:cubicBezTo>
                <a:cubicBezTo>
                  <a:pt x="f30" y="f20"/>
                  <a:pt x="f32" y="f31"/>
                  <a:pt x="f33" y="f19"/>
                </a:cubicBezTo>
                <a:cubicBezTo>
                  <a:pt x="f10" y="f17"/>
                  <a:pt x="f25" y="f15"/>
                  <a:pt x="f25" y="f36"/>
                </a:cubicBezTo>
                <a:cubicBezTo>
                  <a:pt x="f25" y="f5"/>
                  <a:pt x="f28" y="f5"/>
                  <a:pt x="f34" y="f37"/>
                </a:cubicBezTo>
                <a:cubicBezTo>
                  <a:pt x="f2" y="f3"/>
                  <a:pt x="f32" y="f4"/>
                  <a:pt x="f33" y="f4"/>
                </a:cubicBezTo>
                <a:cubicBezTo>
                  <a:pt x="f10" y="f4"/>
                  <a:pt x="f31" y="f38"/>
                  <a:pt x="f24" y="f39"/>
                </a:cubicBezTo>
                <a:cubicBezTo>
                  <a:pt x="f13" y="f7"/>
                  <a:pt x="f36" y="f39"/>
                  <a:pt x="f5" y="f40"/>
                </a:cubicBezTo>
                <a:cubicBezTo>
                  <a:pt x="f3" y="f7"/>
                  <a:pt x="f37" y="f41"/>
                  <a:pt x="f5" y="f18"/>
                </a:cubicBezTo>
                <a:cubicBezTo>
                  <a:pt x="f5" y="f6"/>
                  <a:pt x="f5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39" name="Google Shape;248;p31">
            <a:extLst>
              <a:ext uri="{FF2B5EF4-FFF2-40B4-BE49-F238E27FC236}">
                <a16:creationId xmlns:a16="http://schemas.microsoft.com/office/drawing/2014/main" id="{6AC9988C-1AD9-197D-0D3F-78894AB51337}"/>
              </a:ext>
            </a:extLst>
          </p:cNvPr>
          <p:cNvSpPr/>
          <p:nvPr/>
        </p:nvSpPr>
        <p:spPr>
          <a:xfrm>
            <a:off x="3959361" y="1976960"/>
            <a:ext cx="216767" cy="335712"/>
          </a:xfrm>
          <a:custGeom>
            <a:avLst/>
            <a:gdLst>
              <a:gd name="f0" fmla="val w"/>
              <a:gd name="f1" fmla="val h"/>
              <a:gd name="f2" fmla="val 0"/>
              <a:gd name="f3" fmla="val 85"/>
              <a:gd name="f4" fmla="val 130"/>
              <a:gd name="f5" fmla="val 17"/>
              <a:gd name="f6" fmla="val 69"/>
              <a:gd name="f7" fmla="val 14"/>
              <a:gd name="f8" fmla="val 66"/>
              <a:gd name="f9" fmla="val 10"/>
              <a:gd name="f10" fmla="val 71"/>
              <a:gd name="f11" fmla="val 6"/>
              <a:gd name="f12" fmla="val 73"/>
              <a:gd name="f13" fmla="val 5"/>
              <a:gd name="f14" fmla="val 75"/>
              <a:gd name="f15" fmla="val 4"/>
              <a:gd name="f16" fmla="val 76"/>
              <a:gd name="f17" fmla="val 3"/>
              <a:gd name="f18" fmla="val 77"/>
              <a:gd name="f19" fmla="val 80"/>
              <a:gd name="f20" fmla="val 2"/>
              <a:gd name="f21" fmla="val 81"/>
              <a:gd name="f22" fmla="val 7"/>
              <a:gd name="f23" fmla="val 84"/>
              <a:gd name="f24" fmla="val 82"/>
              <a:gd name="f25" fmla="val 8"/>
              <a:gd name="f26" fmla="val 79"/>
              <a:gd name="f27" fmla="val 9"/>
              <a:gd name="f28" fmla="val 12"/>
              <a:gd name="f29" fmla="val 13"/>
              <a:gd name="f30" fmla="val 15"/>
              <a:gd name="f31" fmla="val 83"/>
              <a:gd name="f32" fmla="val 19"/>
              <a:gd name="f33" fmla="val 21"/>
              <a:gd name="f34" fmla="val 24"/>
              <a:gd name="f35" fmla="val 20"/>
              <a:gd name="f36" fmla="val 100"/>
              <a:gd name="f37" fmla="val 96"/>
              <a:gd name="f38" fmla="val 94"/>
              <a:gd name="f39" fmla="val 98"/>
              <a:gd name="f40" fmla="val 97"/>
              <a:gd name="f41" fmla="val 72"/>
              <a:gd name="f42" fmla="val 95"/>
              <a:gd name="f43" fmla="val 70"/>
              <a:gd name="f44" fmla="val 93"/>
              <a:gd name="f45" fmla="val 91"/>
              <a:gd name="f46" fmla="val 90"/>
              <a:gd name="f47" fmla="val 87"/>
              <a:gd name="f48" fmla="val 86"/>
              <a:gd name="f49" fmla="val 67"/>
              <a:gd name="f50" fmla="val 63"/>
              <a:gd name="f51" fmla="val 58"/>
              <a:gd name="f52" fmla="val 57"/>
              <a:gd name="f53" fmla="val 56"/>
              <a:gd name="f54" fmla="val 62"/>
              <a:gd name="f55" fmla="val 54"/>
              <a:gd name="f56" fmla="val 64"/>
              <a:gd name="f57" fmla="val 51"/>
              <a:gd name="f58" fmla="val 61"/>
              <a:gd name="f59" fmla="val 49"/>
              <a:gd name="f60" fmla="val 59"/>
              <a:gd name="f61" fmla="val 46"/>
              <a:gd name="f62" fmla="val 60"/>
              <a:gd name="f63" fmla="val 44"/>
              <a:gd name="f64" fmla="val 42"/>
              <a:gd name="f65" fmla="val 47"/>
              <a:gd name="f66" fmla="val 55"/>
              <a:gd name="f67" fmla="val 50"/>
              <a:gd name="f68" fmla="val 53"/>
              <a:gd name="f69" fmla="val 40"/>
              <a:gd name="f70" fmla="val 38"/>
              <a:gd name="f71" fmla="val 39"/>
              <a:gd name="f72" fmla="val 35"/>
              <a:gd name="f73" fmla="val 33"/>
              <a:gd name="f74" fmla="val 37"/>
              <a:gd name="f75" fmla="val 36"/>
              <a:gd name="f76" fmla="val 41"/>
              <a:gd name="f77" fmla="val 31"/>
              <a:gd name="f78" fmla="val 30"/>
              <a:gd name="f79" fmla="val 28"/>
              <a:gd name="f80" fmla="val 26"/>
              <a:gd name="f81" fmla="val 25"/>
              <a:gd name="f82" fmla="val 23"/>
              <a:gd name="f83" fmla="val 27"/>
              <a:gd name="f84" fmla="val 29"/>
              <a:gd name="f85" fmla="val 34"/>
              <a:gd name="f86" fmla="val 43"/>
              <a:gd name="f87" fmla="val 16"/>
              <a:gd name="f88" fmla="val 11"/>
              <a:gd name="f89" fmla="val 65"/>
              <a:gd name="f90" fmla="val 18"/>
              <a:gd name="f91" fmla="val 22"/>
              <a:gd name="f92" fmla="val 74"/>
              <a:gd name="f93" fmla="val 45"/>
              <a:gd name="f94" fmla="val 88"/>
              <a:gd name="f95" fmla="val 92"/>
              <a:gd name="f96" fmla="val 89"/>
              <a:gd name="f97" fmla="val 32"/>
              <a:gd name="f98" fmla="val 99"/>
              <a:gd name="f99" fmla="val 102"/>
              <a:gd name="f100" fmla="val 105"/>
              <a:gd name="f101" fmla="val 106"/>
              <a:gd name="f102" fmla="val 108"/>
              <a:gd name="f103" fmla="val 111"/>
              <a:gd name="f104" fmla="val 110"/>
              <a:gd name="f105" fmla="val 113"/>
              <a:gd name="f106" fmla="val 112"/>
              <a:gd name="f107" fmla="val 114"/>
              <a:gd name="f108" fmla="val 116"/>
              <a:gd name="f109" fmla="val 115"/>
              <a:gd name="f110" fmla="val 117"/>
              <a:gd name="f111" fmla="val 126"/>
              <a:gd name="f112" fmla="val 129"/>
              <a:gd name="f113" fmla="val 127"/>
              <a:gd name="f114" fmla="val 125"/>
              <a:gd name="f115" fmla="val 124"/>
              <a:gd name="f116" fmla="val 122"/>
              <a:gd name="f117" fmla="val 123"/>
              <a:gd name="f118" fmla="val 121"/>
              <a:gd name="f119" fmla="val 120"/>
              <a:gd name="f120" fmla="val 119"/>
              <a:gd name="f121" fmla="val 78"/>
              <a:gd name="f122" fmla="val 104"/>
              <a:gd name="f123" fmla="val 1"/>
              <a:gd name="f124" fmla="*/ f0 1 85"/>
              <a:gd name="f125" fmla="*/ f1 1 130"/>
              <a:gd name="f126" fmla="val f2"/>
              <a:gd name="f127" fmla="val f3"/>
              <a:gd name="f128" fmla="val f4"/>
              <a:gd name="f129" fmla="+- f128 0 f126"/>
              <a:gd name="f130" fmla="+- f127 0 f126"/>
              <a:gd name="f131" fmla="*/ f130 1 85"/>
              <a:gd name="f132" fmla="*/ f129 1 130"/>
              <a:gd name="f133" fmla="*/ f126 1 f131"/>
              <a:gd name="f134" fmla="*/ f127 1 f131"/>
              <a:gd name="f135" fmla="*/ f126 1 f132"/>
              <a:gd name="f136" fmla="*/ f128 1 f132"/>
              <a:gd name="f137" fmla="*/ f133 f124 1"/>
              <a:gd name="f138" fmla="*/ f134 f124 1"/>
              <a:gd name="f139" fmla="*/ f136 f125 1"/>
              <a:gd name="f140" fmla="*/ f135 f1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7" t="f140" r="f138" b="f139"/>
            <a:pathLst>
              <a:path w="85" h="130">
                <a:moveTo>
                  <a:pt x="f5" y="f6"/>
                </a:moveTo>
                <a:cubicBezTo>
                  <a:pt x="f7" y="f8"/>
                  <a:pt x="f9" y="f10"/>
                  <a:pt x="f11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2" y="f19"/>
                  <a:pt x="f20" y="f21"/>
                </a:cubicBezTo>
                <a:cubicBezTo>
                  <a:pt x="f15" y="f21"/>
                  <a:pt x="f22" y="f23"/>
                  <a:pt x="f22" y="f24"/>
                </a:cubicBezTo>
                <a:cubicBezTo>
                  <a:pt x="f25" y="f26"/>
                  <a:pt x="f27" y="f16"/>
                  <a:pt x="f28" y="f19"/>
                </a:cubicBezTo>
                <a:cubicBezTo>
                  <a:pt x="f29" y="f21"/>
                  <a:pt x="f7" y="f24"/>
                  <a:pt x="f30" y="f31"/>
                </a:cubicBezTo>
                <a:cubicBezTo>
                  <a:pt x="f30" y="f21"/>
                  <a:pt x="f32" y="f21"/>
                  <a:pt x="f33" y="f26"/>
                </a:cubicBezTo>
                <a:cubicBezTo>
                  <a:pt x="f34" y="f16"/>
                  <a:pt x="f35" y="f12"/>
                  <a:pt x="f5" y="f6"/>
                </a:cubicBezTo>
                <a:close/>
                <a:moveTo>
                  <a:pt x="f3" y="f36"/>
                </a:moveTo>
                <a:cubicBezTo>
                  <a:pt x="f3" y="f37"/>
                  <a:pt x="f18" y="f38"/>
                  <a:pt x="f16" y="f37"/>
                </a:cubicBezTo>
                <a:cubicBezTo>
                  <a:pt x="f14" y="f39"/>
                  <a:pt x="f12" y="f40"/>
                  <a:pt x="f41" y="f42"/>
                </a:cubicBezTo>
                <a:cubicBezTo>
                  <a:pt x="f43" y="f44"/>
                  <a:pt x="f12" y="f45"/>
                  <a:pt x="f41" y="f45"/>
                </a:cubicBezTo>
                <a:cubicBezTo>
                  <a:pt x="f43" y="f46"/>
                  <a:pt x="f6" y="f47"/>
                  <a:pt x="f6" y="f48"/>
                </a:cubicBezTo>
                <a:cubicBezTo>
                  <a:pt x="f6" y="f3"/>
                  <a:pt x="f49" y="f18"/>
                  <a:pt x="f50" y="f16"/>
                </a:cubicBezTo>
                <a:cubicBezTo>
                  <a:pt x="f51" y="f14"/>
                  <a:pt x="f51" y="f6"/>
                  <a:pt x="f52" y="f8"/>
                </a:cubicBezTo>
                <a:cubicBezTo>
                  <a:pt x="f53" y="f54"/>
                  <a:pt x="f55" y="f56"/>
                  <a:pt x="f57" y="f58"/>
                </a:cubicBezTo>
                <a:cubicBezTo>
                  <a:pt x="f59" y="f60"/>
                  <a:pt x="f61" y="f62"/>
                  <a:pt x="f63" y="f62"/>
                </a:cubicBezTo>
                <a:cubicBezTo>
                  <a:pt x="f64" y="f62"/>
                  <a:pt x="f63" y="f52"/>
                  <a:pt x="f65" y="f66"/>
                </a:cubicBezTo>
                <a:cubicBezTo>
                  <a:pt x="f67" y="f68"/>
                  <a:pt x="f68" y="f64"/>
                  <a:pt x="f68" y="f69"/>
                </a:cubicBezTo>
                <a:cubicBezTo>
                  <a:pt x="f68" y="f70"/>
                  <a:pt x="f69" y="f70"/>
                  <a:pt x="f70" y="f71"/>
                </a:cubicBezTo>
                <a:cubicBezTo>
                  <a:pt x="f72" y="f69"/>
                  <a:pt x="f73" y="f74"/>
                  <a:pt x="f72" y="f75"/>
                </a:cubicBezTo>
                <a:cubicBezTo>
                  <a:pt x="f74" y="f75"/>
                  <a:pt x="f76" y="f77"/>
                  <a:pt x="f76" y="f78"/>
                </a:cubicBezTo>
                <a:cubicBezTo>
                  <a:pt x="f76" y="f79"/>
                  <a:pt x="f63" y="f80"/>
                  <a:pt x="f64" y="f81"/>
                </a:cubicBezTo>
                <a:cubicBezTo>
                  <a:pt x="f76" y="f82"/>
                  <a:pt x="f69" y="f83"/>
                  <a:pt x="f71" y="f79"/>
                </a:cubicBezTo>
                <a:cubicBezTo>
                  <a:pt x="f74" y="f84"/>
                  <a:pt x="f85" y="f84"/>
                  <a:pt x="f78" y="f79"/>
                </a:cubicBezTo>
                <a:cubicBezTo>
                  <a:pt x="f80" y="f83"/>
                  <a:pt x="f34" y="f73"/>
                  <a:pt x="f34" y="f72"/>
                </a:cubicBezTo>
                <a:cubicBezTo>
                  <a:pt x="f81" y="f74"/>
                  <a:pt x="f35" y="f71"/>
                  <a:pt x="f33" y="f76"/>
                </a:cubicBezTo>
                <a:cubicBezTo>
                  <a:pt x="f33" y="f86"/>
                  <a:pt x="f35" y="f63"/>
                  <a:pt x="f32" y="f86"/>
                </a:cubicBezTo>
                <a:cubicBezTo>
                  <a:pt x="f5" y="f64"/>
                  <a:pt x="f87" y="f71"/>
                  <a:pt x="f29" y="f76"/>
                </a:cubicBezTo>
                <a:cubicBezTo>
                  <a:pt x="f88" y="f86"/>
                  <a:pt x="f87" y="f61"/>
                  <a:pt x="f35" y="f61"/>
                </a:cubicBezTo>
                <a:cubicBezTo>
                  <a:pt x="f82" y="f65"/>
                  <a:pt x="f5" y="f59"/>
                  <a:pt x="f87" y="f68"/>
                </a:cubicBezTo>
                <a:cubicBezTo>
                  <a:pt x="f87" y="f53"/>
                  <a:pt x="f33" y="f66"/>
                  <a:pt x="f33" y="f52"/>
                </a:cubicBezTo>
                <a:cubicBezTo>
                  <a:pt x="f33" y="f62"/>
                  <a:pt x="f7" y="f62"/>
                  <a:pt x="f7" y="f54"/>
                </a:cubicBezTo>
                <a:cubicBezTo>
                  <a:pt x="f7" y="f89"/>
                  <a:pt x="f90" y="f58"/>
                  <a:pt x="f35" y="f62"/>
                </a:cubicBezTo>
                <a:cubicBezTo>
                  <a:pt x="f91" y="f60"/>
                  <a:pt x="f32" y="f8"/>
                  <a:pt x="f82" y="f89"/>
                </a:cubicBezTo>
                <a:cubicBezTo>
                  <a:pt x="f79" y="f56"/>
                  <a:pt x="f83" y="f51"/>
                  <a:pt x="f79" y="f60"/>
                </a:cubicBezTo>
                <a:cubicBezTo>
                  <a:pt x="f78" y="f60"/>
                  <a:pt x="f79" y="f54"/>
                  <a:pt x="f84" y="f56"/>
                </a:cubicBezTo>
                <a:cubicBezTo>
                  <a:pt x="f78" y="f49"/>
                  <a:pt x="f80" y="f10"/>
                  <a:pt x="f80" y="f12"/>
                </a:cubicBezTo>
                <a:cubicBezTo>
                  <a:pt x="f80" y="f14"/>
                  <a:pt x="f72" y="f14"/>
                  <a:pt x="f70" y="f41"/>
                </a:cubicBezTo>
                <a:cubicBezTo>
                  <a:pt x="f76" y="f6"/>
                  <a:pt x="f64" y="f41"/>
                  <a:pt x="f69" y="f92"/>
                </a:cubicBezTo>
                <a:cubicBezTo>
                  <a:pt x="f70" y="f18"/>
                  <a:pt x="f71" y="f26"/>
                  <a:pt x="f64" y="f19"/>
                </a:cubicBezTo>
                <a:cubicBezTo>
                  <a:pt x="f63" y="f19"/>
                  <a:pt x="f93" y="f21"/>
                  <a:pt x="f63" y="f31"/>
                </a:cubicBezTo>
                <a:cubicBezTo>
                  <a:pt x="f86" y="f3"/>
                  <a:pt x="f63" y="f94"/>
                  <a:pt x="f86" y="f46"/>
                </a:cubicBezTo>
                <a:cubicBezTo>
                  <a:pt x="f64" y="f95"/>
                  <a:pt x="f72" y="f95"/>
                  <a:pt x="f72" y="f45"/>
                </a:cubicBezTo>
                <a:cubicBezTo>
                  <a:pt x="f85" y="f96"/>
                  <a:pt x="f77" y="f46"/>
                  <a:pt x="f97" y="f95"/>
                </a:cubicBezTo>
                <a:cubicBezTo>
                  <a:pt x="f73" y="f38"/>
                  <a:pt x="f84" y="f37"/>
                  <a:pt x="f84" y="f40"/>
                </a:cubicBezTo>
                <a:cubicBezTo>
                  <a:pt x="f78" y="f98"/>
                  <a:pt x="f85" y="f39"/>
                  <a:pt x="f85" y="f36"/>
                </a:cubicBezTo>
                <a:cubicBezTo>
                  <a:pt x="f72" y="f99"/>
                  <a:pt x="f77" y="f100"/>
                  <a:pt x="f80" y="f101"/>
                </a:cubicBezTo>
                <a:cubicBezTo>
                  <a:pt x="f91" y="f102"/>
                  <a:pt x="f83" y="f103"/>
                  <a:pt x="f78" y="f104"/>
                </a:cubicBezTo>
                <a:cubicBezTo>
                  <a:pt x="f97" y="f102"/>
                  <a:pt x="f77" y="f103"/>
                  <a:pt x="f72" y="f103"/>
                </a:cubicBezTo>
                <a:cubicBezTo>
                  <a:pt x="f70" y="f103"/>
                  <a:pt x="f69" y="f105"/>
                  <a:pt x="f86" y="f106"/>
                </a:cubicBezTo>
                <a:cubicBezTo>
                  <a:pt x="f65" y="f103"/>
                  <a:pt x="f65" y="f106"/>
                  <a:pt x="f63" y="f107"/>
                </a:cubicBezTo>
                <a:cubicBezTo>
                  <a:pt x="f76" y="f108"/>
                  <a:pt x="f74" y="f107"/>
                  <a:pt x="f72" y="f109"/>
                </a:cubicBezTo>
                <a:cubicBezTo>
                  <a:pt x="f97" y="f110"/>
                  <a:pt x="f91" y="f111"/>
                  <a:pt x="f34" y="f112"/>
                </a:cubicBezTo>
                <a:cubicBezTo>
                  <a:pt x="f81" y="f4"/>
                  <a:pt x="f83" y="f113"/>
                  <a:pt x="f78" y="f114"/>
                </a:cubicBezTo>
                <a:cubicBezTo>
                  <a:pt x="f85" y="f115"/>
                  <a:pt x="f72" y="f111"/>
                  <a:pt x="f74" y="f111"/>
                </a:cubicBezTo>
                <a:cubicBezTo>
                  <a:pt x="f71" y="f113"/>
                  <a:pt x="f71" y="f116"/>
                  <a:pt x="f69" y="f117"/>
                </a:cubicBezTo>
                <a:cubicBezTo>
                  <a:pt x="f64" y="f117"/>
                  <a:pt x="f86" y="f118"/>
                  <a:pt x="f61" y="f116"/>
                </a:cubicBezTo>
                <a:cubicBezTo>
                  <a:pt x="f59" y="f116"/>
                  <a:pt x="f57" y="f118"/>
                  <a:pt x="f68" y="f119"/>
                </a:cubicBezTo>
                <a:cubicBezTo>
                  <a:pt x="f55" y="f120"/>
                  <a:pt x="f51" y="f116"/>
                  <a:pt x="f62" y="f118"/>
                </a:cubicBezTo>
                <a:cubicBezTo>
                  <a:pt x="f58" y="f118"/>
                  <a:pt x="f8" y="f119"/>
                  <a:pt x="f6" y="f119"/>
                </a:cubicBezTo>
                <a:cubicBezTo>
                  <a:pt x="f41" y="f119"/>
                  <a:pt x="f26" y="f110"/>
                  <a:pt x="f21" y="f109"/>
                </a:cubicBezTo>
                <a:cubicBezTo>
                  <a:pt x="f31" y="f105"/>
                  <a:pt x="f19" y="f105"/>
                  <a:pt x="f18" y="f105"/>
                </a:cubicBezTo>
                <a:cubicBezTo>
                  <a:pt x="f14" y="f107"/>
                  <a:pt x="f14" y="f103"/>
                  <a:pt x="f121" y="f102"/>
                </a:cubicBezTo>
                <a:cubicBezTo>
                  <a:pt x="f19" y="f101"/>
                  <a:pt x="f3" y="f122"/>
                  <a:pt x="f3" y="f36"/>
                </a:cubicBezTo>
                <a:close/>
                <a:moveTo>
                  <a:pt x="f9" y="f70"/>
                </a:moveTo>
                <a:cubicBezTo>
                  <a:pt x="f29" y="f74"/>
                  <a:pt x="f5" y="f97"/>
                  <a:pt x="f87" y="f78"/>
                </a:cubicBezTo>
                <a:cubicBezTo>
                  <a:pt x="f7" y="f84"/>
                  <a:pt x="f22" y="f70"/>
                  <a:pt x="f9" y="f70"/>
                </a:cubicBezTo>
                <a:close/>
                <a:moveTo>
                  <a:pt x="f51" y="f88"/>
                </a:moveTo>
                <a:cubicBezTo>
                  <a:pt x="f62" y="f25"/>
                  <a:pt x="f50" y="f2"/>
                  <a:pt x="f62" y="f123"/>
                </a:cubicBezTo>
                <a:cubicBezTo>
                  <a:pt x="f53" y="f20"/>
                  <a:pt x="f52" y="f28"/>
                  <a:pt x="f51" y="f88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40" name="Google Shape;249;p31">
            <a:extLst>
              <a:ext uri="{FF2B5EF4-FFF2-40B4-BE49-F238E27FC236}">
                <a16:creationId xmlns:a16="http://schemas.microsoft.com/office/drawing/2014/main" id="{F97489FF-B7DE-57E8-5D70-86485766BDE3}"/>
              </a:ext>
            </a:extLst>
          </p:cNvPr>
          <p:cNvSpPr/>
          <p:nvPr/>
        </p:nvSpPr>
        <p:spPr>
          <a:xfrm>
            <a:off x="3959361" y="1976960"/>
            <a:ext cx="216767" cy="335712"/>
          </a:xfrm>
          <a:custGeom>
            <a:avLst/>
            <a:gdLst>
              <a:gd name="f0" fmla="val w"/>
              <a:gd name="f1" fmla="val h"/>
              <a:gd name="f2" fmla="val 0"/>
              <a:gd name="f3" fmla="val 85"/>
              <a:gd name="f4" fmla="val 130"/>
              <a:gd name="f5" fmla="val 17"/>
              <a:gd name="f6" fmla="val 69"/>
              <a:gd name="f7" fmla="val 14"/>
              <a:gd name="f8" fmla="val 66"/>
              <a:gd name="f9" fmla="val 10"/>
              <a:gd name="f10" fmla="val 71"/>
              <a:gd name="f11" fmla="val 6"/>
              <a:gd name="f12" fmla="val 73"/>
              <a:gd name="f13" fmla="val 5"/>
              <a:gd name="f14" fmla="val 75"/>
              <a:gd name="f15" fmla="val 4"/>
              <a:gd name="f16" fmla="val 76"/>
              <a:gd name="f17" fmla="val 3"/>
              <a:gd name="f18" fmla="val 77"/>
              <a:gd name="f19" fmla="val 80"/>
              <a:gd name="f20" fmla="val 2"/>
              <a:gd name="f21" fmla="val 81"/>
              <a:gd name="f22" fmla="val 7"/>
              <a:gd name="f23" fmla="val 84"/>
              <a:gd name="f24" fmla="val 82"/>
              <a:gd name="f25" fmla="val 8"/>
              <a:gd name="f26" fmla="val 79"/>
              <a:gd name="f27" fmla="val 9"/>
              <a:gd name="f28" fmla="val 12"/>
              <a:gd name="f29" fmla="val 13"/>
              <a:gd name="f30" fmla="val 15"/>
              <a:gd name="f31" fmla="val 83"/>
              <a:gd name="f32" fmla="val 19"/>
              <a:gd name="f33" fmla="val 21"/>
              <a:gd name="f34" fmla="val 24"/>
              <a:gd name="f35" fmla="val 20"/>
              <a:gd name="f36" fmla="val 100"/>
              <a:gd name="f37" fmla="val 96"/>
              <a:gd name="f38" fmla="val 94"/>
              <a:gd name="f39" fmla="val 98"/>
              <a:gd name="f40" fmla="val 97"/>
              <a:gd name="f41" fmla="val 72"/>
              <a:gd name="f42" fmla="val 95"/>
              <a:gd name="f43" fmla="val 70"/>
              <a:gd name="f44" fmla="val 93"/>
              <a:gd name="f45" fmla="val 91"/>
              <a:gd name="f46" fmla="val 90"/>
              <a:gd name="f47" fmla="val 87"/>
              <a:gd name="f48" fmla="val 86"/>
              <a:gd name="f49" fmla="val 67"/>
              <a:gd name="f50" fmla="val 63"/>
              <a:gd name="f51" fmla="val 58"/>
              <a:gd name="f52" fmla="val 57"/>
              <a:gd name="f53" fmla="val 56"/>
              <a:gd name="f54" fmla="val 62"/>
              <a:gd name="f55" fmla="val 54"/>
              <a:gd name="f56" fmla="val 64"/>
              <a:gd name="f57" fmla="val 51"/>
              <a:gd name="f58" fmla="val 61"/>
              <a:gd name="f59" fmla="val 49"/>
              <a:gd name="f60" fmla="val 59"/>
              <a:gd name="f61" fmla="val 46"/>
              <a:gd name="f62" fmla="val 60"/>
              <a:gd name="f63" fmla="val 44"/>
              <a:gd name="f64" fmla="val 42"/>
              <a:gd name="f65" fmla="val 47"/>
              <a:gd name="f66" fmla="val 55"/>
              <a:gd name="f67" fmla="val 50"/>
              <a:gd name="f68" fmla="val 53"/>
              <a:gd name="f69" fmla="val 40"/>
              <a:gd name="f70" fmla="val 38"/>
              <a:gd name="f71" fmla="val 39"/>
              <a:gd name="f72" fmla="val 35"/>
              <a:gd name="f73" fmla="val 33"/>
              <a:gd name="f74" fmla="val 37"/>
              <a:gd name="f75" fmla="val 36"/>
              <a:gd name="f76" fmla="val 41"/>
              <a:gd name="f77" fmla="val 31"/>
              <a:gd name="f78" fmla="val 30"/>
              <a:gd name="f79" fmla="val 28"/>
              <a:gd name="f80" fmla="val 26"/>
              <a:gd name="f81" fmla="val 25"/>
              <a:gd name="f82" fmla="val 23"/>
              <a:gd name="f83" fmla="val 27"/>
              <a:gd name="f84" fmla="val 29"/>
              <a:gd name="f85" fmla="val 34"/>
              <a:gd name="f86" fmla="val 43"/>
              <a:gd name="f87" fmla="val 16"/>
              <a:gd name="f88" fmla="val 11"/>
              <a:gd name="f89" fmla="val 65"/>
              <a:gd name="f90" fmla="val 18"/>
              <a:gd name="f91" fmla="val 22"/>
              <a:gd name="f92" fmla="val 74"/>
              <a:gd name="f93" fmla="val 45"/>
              <a:gd name="f94" fmla="val 88"/>
              <a:gd name="f95" fmla="val 92"/>
              <a:gd name="f96" fmla="val 89"/>
              <a:gd name="f97" fmla="val 32"/>
              <a:gd name="f98" fmla="val 99"/>
              <a:gd name="f99" fmla="val 102"/>
              <a:gd name="f100" fmla="val 105"/>
              <a:gd name="f101" fmla="val 106"/>
              <a:gd name="f102" fmla="val 108"/>
              <a:gd name="f103" fmla="val 111"/>
              <a:gd name="f104" fmla="val 110"/>
              <a:gd name="f105" fmla="val 113"/>
              <a:gd name="f106" fmla="val 112"/>
              <a:gd name="f107" fmla="val 114"/>
              <a:gd name="f108" fmla="val 116"/>
              <a:gd name="f109" fmla="val 115"/>
              <a:gd name="f110" fmla="val 117"/>
              <a:gd name="f111" fmla="val 126"/>
              <a:gd name="f112" fmla="val 129"/>
              <a:gd name="f113" fmla="val 127"/>
              <a:gd name="f114" fmla="val 125"/>
              <a:gd name="f115" fmla="val 124"/>
              <a:gd name="f116" fmla="val 122"/>
              <a:gd name="f117" fmla="val 123"/>
              <a:gd name="f118" fmla="val 121"/>
              <a:gd name="f119" fmla="val 120"/>
              <a:gd name="f120" fmla="val 119"/>
              <a:gd name="f121" fmla="val 78"/>
              <a:gd name="f122" fmla="val 104"/>
              <a:gd name="f123" fmla="val 1"/>
              <a:gd name="f124" fmla="*/ f0 1 85"/>
              <a:gd name="f125" fmla="*/ f1 1 130"/>
              <a:gd name="f126" fmla="val f2"/>
              <a:gd name="f127" fmla="val f3"/>
              <a:gd name="f128" fmla="val f4"/>
              <a:gd name="f129" fmla="+- f128 0 f126"/>
              <a:gd name="f130" fmla="+- f127 0 f126"/>
              <a:gd name="f131" fmla="*/ f130 1 85"/>
              <a:gd name="f132" fmla="*/ f129 1 130"/>
              <a:gd name="f133" fmla="*/ f126 1 f131"/>
              <a:gd name="f134" fmla="*/ f127 1 f131"/>
              <a:gd name="f135" fmla="*/ f126 1 f132"/>
              <a:gd name="f136" fmla="*/ f128 1 f132"/>
              <a:gd name="f137" fmla="*/ f133 f124 1"/>
              <a:gd name="f138" fmla="*/ f134 f124 1"/>
              <a:gd name="f139" fmla="*/ f136 f125 1"/>
              <a:gd name="f140" fmla="*/ f135 f1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7" t="f140" r="f138" b="f139"/>
            <a:pathLst>
              <a:path w="85" h="130">
                <a:moveTo>
                  <a:pt x="f5" y="f6"/>
                </a:moveTo>
                <a:cubicBezTo>
                  <a:pt x="f7" y="f8"/>
                  <a:pt x="f9" y="f10"/>
                  <a:pt x="f11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2" y="f19"/>
                  <a:pt x="f20" y="f21"/>
                </a:cubicBezTo>
                <a:cubicBezTo>
                  <a:pt x="f15" y="f21"/>
                  <a:pt x="f22" y="f23"/>
                  <a:pt x="f22" y="f24"/>
                </a:cubicBezTo>
                <a:cubicBezTo>
                  <a:pt x="f25" y="f26"/>
                  <a:pt x="f27" y="f16"/>
                  <a:pt x="f28" y="f19"/>
                </a:cubicBezTo>
                <a:cubicBezTo>
                  <a:pt x="f29" y="f21"/>
                  <a:pt x="f7" y="f24"/>
                  <a:pt x="f30" y="f31"/>
                </a:cubicBezTo>
                <a:cubicBezTo>
                  <a:pt x="f30" y="f21"/>
                  <a:pt x="f32" y="f21"/>
                  <a:pt x="f33" y="f26"/>
                </a:cubicBezTo>
                <a:cubicBezTo>
                  <a:pt x="f34" y="f16"/>
                  <a:pt x="f35" y="f12"/>
                  <a:pt x="f5" y="f6"/>
                </a:cubicBezTo>
                <a:close/>
                <a:moveTo>
                  <a:pt x="f3" y="f36"/>
                </a:moveTo>
                <a:cubicBezTo>
                  <a:pt x="f3" y="f37"/>
                  <a:pt x="f18" y="f38"/>
                  <a:pt x="f16" y="f37"/>
                </a:cubicBezTo>
                <a:cubicBezTo>
                  <a:pt x="f14" y="f39"/>
                  <a:pt x="f12" y="f40"/>
                  <a:pt x="f41" y="f42"/>
                </a:cubicBezTo>
                <a:cubicBezTo>
                  <a:pt x="f43" y="f44"/>
                  <a:pt x="f12" y="f45"/>
                  <a:pt x="f41" y="f45"/>
                </a:cubicBezTo>
                <a:cubicBezTo>
                  <a:pt x="f43" y="f46"/>
                  <a:pt x="f6" y="f47"/>
                  <a:pt x="f6" y="f48"/>
                </a:cubicBezTo>
                <a:cubicBezTo>
                  <a:pt x="f6" y="f3"/>
                  <a:pt x="f49" y="f18"/>
                  <a:pt x="f50" y="f16"/>
                </a:cubicBezTo>
                <a:cubicBezTo>
                  <a:pt x="f51" y="f14"/>
                  <a:pt x="f51" y="f6"/>
                  <a:pt x="f52" y="f8"/>
                </a:cubicBezTo>
                <a:cubicBezTo>
                  <a:pt x="f53" y="f54"/>
                  <a:pt x="f55" y="f56"/>
                  <a:pt x="f57" y="f58"/>
                </a:cubicBezTo>
                <a:cubicBezTo>
                  <a:pt x="f59" y="f60"/>
                  <a:pt x="f61" y="f62"/>
                  <a:pt x="f63" y="f62"/>
                </a:cubicBezTo>
                <a:cubicBezTo>
                  <a:pt x="f64" y="f62"/>
                  <a:pt x="f63" y="f52"/>
                  <a:pt x="f65" y="f66"/>
                </a:cubicBezTo>
                <a:cubicBezTo>
                  <a:pt x="f67" y="f68"/>
                  <a:pt x="f68" y="f64"/>
                  <a:pt x="f68" y="f69"/>
                </a:cubicBezTo>
                <a:cubicBezTo>
                  <a:pt x="f68" y="f70"/>
                  <a:pt x="f69" y="f70"/>
                  <a:pt x="f70" y="f71"/>
                </a:cubicBezTo>
                <a:cubicBezTo>
                  <a:pt x="f72" y="f69"/>
                  <a:pt x="f73" y="f74"/>
                  <a:pt x="f72" y="f75"/>
                </a:cubicBezTo>
                <a:cubicBezTo>
                  <a:pt x="f74" y="f75"/>
                  <a:pt x="f76" y="f77"/>
                  <a:pt x="f76" y="f78"/>
                </a:cubicBezTo>
                <a:cubicBezTo>
                  <a:pt x="f76" y="f79"/>
                  <a:pt x="f63" y="f80"/>
                  <a:pt x="f64" y="f81"/>
                </a:cubicBezTo>
                <a:cubicBezTo>
                  <a:pt x="f76" y="f82"/>
                  <a:pt x="f69" y="f83"/>
                  <a:pt x="f71" y="f79"/>
                </a:cubicBezTo>
                <a:cubicBezTo>
                  <a:pt x="f74" y="f84"/>
                  <a:pt x="f85" y="f84"/>
                  <a:pt x="f78" y="f79"/>
                </a:cubicBezTo>
                <a:cubicBezTo>
                  <a:pt x="f80" y="f83"/>
                  <a:pt x="f34" y="f73"/>
                  <a:pt x="f34" y="f72"/>
                </a:cubicBezTo>
                <a:cubicBezTo>
                  <a:pt x="f81" y="f74"/>
                  <a:pt x="f35" y="f71"/>
                  <a:pt x="f33" y="f76"/>
                </a:cubicBezTo>
                <a:cubicBezTo>
                  <a:pt x="f33" y="f86"/>
                  <a:pt x="f35" y="f63"/>
                  <a:pt x="f32" y="f86"/>
                </a:cubicBezTo>
                <a:cubicBezTo>
                  <a:pt x="f5" y="f64"/>
                  <a:pt x="f87" y="f71"/>
                  <a:pt x="f29" y="f76"/>
                </a:cubicBezTo>
                <a:cubicBezTo>
                  <a:pt x="f88" y="f86"/>
                  <a:pt x="f87" y="f61"/>
                  <a:pt x="f35" y="f61"/>
                </a:cubicBezTo>
                <a:cubicBezTo>
                  <a:pt x="f82" y="f65"/>
                  <a:pt x="f5" y="f59"/>
                  <a:pt x="f87" y="f68"/>
                </a:cubicBezTo>
                <a:cubicBezTo>
                  <a:pt x="f87" y="f53"/>
                  <a:pt x="f33" y="f66"/>
                  <a:pt x="f33" y="f52"/>
                </a:cubicBezTo>
                <a:cubicBezTo>
                  <a:pt x="f33" y="f62"/>
                  <a:pt x="f7" y="f62"/>
                  <a:pt x="f7" y="f54"/>
                </a:cubicBezTo>
                <a:cubicBezTo>
                  <a:pt x="f7" y="f89"/>
                  <a:pt x="f90" y="f58"/>
                  <a:pt x="f35" y="f62"/>
                </a:cubicBezTo>
                <a:cubicBezTo>
                  <a:pt x="f91" y="f60"/>
                  <a:pt x="f32" y="f8"/>
                  <a:pt x="f82" y="f89"/>
                </a:cubicBezTo>
                <a:cubicBezTo>
                  <a:pt x="f79" y="f56"/>
                  <a:pt x="f83" y="f51"/>
                  <a:pt x="f79" y="f60"/>
                </a:cubicBezTo>
                <a:cubicBezTo>
                  <a:pt x="f78" y="f60"/>
                  <a:pt x="f79" y="f54"/>
                  <a:pt x="f84" y="f56"/>
                </a:cubicBezTo>
                <a:cubicBezTo>
                  <a:pt x="f78" y="f49"/>
                  <a:pt x="f80" y="f10"/>
                  <a:pt x="f80" y="f12"/>
                </a:cubicBezTo>
                <a:cubicBezTo>
                  <a:pt x="f80" y="f14"/>
                  <a:pt x="f72" y="f14"/>
                  <a:pt x="f70" y="f41"/>
                </a:cubicBezTo>
                <a:cubicBezTo>
                  <a:pt x="f76" y="f6"/>
                  <a:pt x="f64" y="f41"/>
                  <a:pt x="f69" y="f92"/>
                </a:cubicBezTo>
                <a:cubicBezTo>
                  <a:pt x="f70" y="f18"/>
                  <a:pt x="f71" y="f26"/>
                  <a:pt x="f64" y="f19"/>
                </a:cubicBezTo>
                <a:cubicBezTo>
                  <a:pt x="f63" y="f19"/>
                  <a:pt x="f93" y="f21"/>
                  <a:pt x="f63" y="f31"/>
                </a:cubicBezTo>
                <a:cubicBezTo>
                  <a:pt x="f86" y="f3"/>
                  <a:pt x="f63" y="f94"/>
                  <a:pt x="f86" y="f46"/>
                </a:cubicBezTo>
                <a:cubicBezTo>
                  <a:pt x="f64" y="f95"/>
                  <a:pt x="f72" y="f95"/>
                  <a:pt x="f72" y="f45"/>
                </a:cubicBezTo>
                <a:cubicBezTo>
                  <a:pt x="f85" y="f96"/>
                  <a:pt x="f77" y="f46"/>
                  <a:pt x="f97" y="f95"/>
                </a:cubicBezTo>
                <a:cubicBezTo>
                  <a:pt x="f73" y="f38"/>
                  <a:pt x="f84" y="f37"/>
                  <a:pt x="f84" y="f40"/>
                </a:cubicBezTo>
                <a:cubicBezTo>
                  <a:pt x="f78" y="f98"/>
                  <a:pt x="f85" y="f39"/>
                  <a:pt x="f85" y="f36"/>
                </a:cubicBezTo>
                <a:cubicBezTo>
                  <a:pt x="f72" y="f99"/>
                  <a:pt x="f77" y="f100"/>
                  <a:pt x="f80" y="f101"/>
                </a:cubicBezTo>
                <a:cubicBezTo>
                  <a:pt x="f91" y="f102"/>
                  <a:pt x="f83" y="f103"/>
                  <a:pt x="f78" y="f104"/>
                </a:cubicBezTo>
                <a:cubicBezTo>
                  <a:pt x="f97" y="f102"/>
                  <a:pt x="f77" y="f103"/>
                  <a:pt x="f72" y="f103"/>
                </a:cubicBezTo>
                <a:cubicBezTo>
                  <a:pt x="f70" y="f103"/>
                  <a:pt x="f69" y="f105"/>
                  <a:pt x="f86" y="f106"/>
                </a:cubicBezTo>
                <a:cubicBezTo>
                  <a:pt x="f65" y="f103"/>
                  <a:pt x="f65" y="f106"/>
                  <a:pt x="f63" y="f107"/>
                </a:cubicBezTo>
                <a:cubicBezTo>
                  <a:pt x="f76" y="f108"/>
                  <a:pt x="f74" y="f107"/>
                  <a:pt x="f72" y="f109"/>
                </a:cubicBezTo>
                <a:cubicBezTo>
                  <a:pt x="f97" y="f110"/>
                  <a:pt x="f91" y="f111"/>
                  <a:pt x="f34" y="f112"/>
                </a:cubicBezTo>
                <a:cubicBezTo>
                  <a:pt x="f81" y="f4"/>
                  <a:pt x="f83" y="f113"/>
                  <a:pt x="f78" y="f114"/>
                </a:cubicBezTo>
                <a:cubicBezTo>
                  <a:pt x="f85" y="f115"/>
                  <a:pt x="f72" y="f111"/>
                  <a:pt x="f74" y="f111"/>
                </a:cubicBezTo>
                <a:cubicBezTo>
                  <a:pt x="f71" y="f113"/>
                  <a:pt x="f71" y="f116"/>
                  <a:pt x="f69" y="f117"/>
                </a:cubicBezTo>
                <a:cubicBezTo>
                  <a:pt x="f64" y="f117"/>
                  <a:pt x="f86" y="f118"/>
                  <a:pt x="f61" y="f116"/>
                </a:cubicBezTo>
                <a:cubicBezTo>
                  <a:pt x="f59" y="f116"/>
                  <a:pt x="f57" y="f118"/>
                  <a:pt x="f68" y="f119"/>
                </a:cubicBezTo>
                <a:cubicBezTo>
                  <a:pt x="f55" y="f120"/>
                  <a:pt x="f51" y="f116"/>
                  <a:pt x="f62" y="f118"/>
                </a:cubicBezTo>
                <a:cubicBezTo>
                  <a:pt x="f58" y="f118"/>
                  <a:pt x="f8" y="f119"/>
                  <a:pt x="f6" y="f119"/>
                </a:cubicBezTo>
                <a:cubicBezTo>
                  <a:pt x="f41" y="f119"/>
                  <a:pt x="f26" y="f110"/>
                  <a:pt x="f21" y="f109"/>
                </a:cubicBezTo>
                <a:cubicBezTo>
                  <a:pt x="f31" y="f105"/>
                  <a:pt x="f19" y="f105"/>
                  <a:pt x="f18" y="f105"/>
                </a:cubicBezTo>
                <a:cubicBezTo>
                  <a:pt x="f14" y="f107"/>
                  <a:pt x="f14" y="f103"/>
                  <a:pt x="f121" y="f102"/>
                </a:cubicBezTo>
                <a:cubicBezTo>
                  <a:pt x="f19" y="f101"/>
                  <a:pt x="f3" y="f122"/>
                  <a:pt x="f3" y="f36"/>
                </a:cubicBezTo>
                <a:close/>
                <a:moveTo>
                  <a:pt x="f9" y="f70"/>
                </a:moveTo>
                <a:cubicBezTo>
                  <a:pt x="f29" y="f74"/>
                  <a:pt x="f5" y="f97"/>
                  <a:pt x="f87" y="f78"/>
                </a:cubicBezTo>
                <a:cubicBezTo>
                  <a:pt x="f7" y="f84"/>
                  <a:pt x="f22" y="f70"/>
                  <a:pt x="f9" y="f70"/>
                </a:cubicBezTo>
                <a:close/>
                <a:moveTo>
                  <a:pt x="f51" y="f88"/>
                </a:moveTo>
                <a:cubicBezTo>
                  <a:pt x="f62" y="f25"/>
                  <a:pt x="f50" y="f2"/>
                  <a:pt x="f62" y="f123"/>
                </a:cubicBezTo>
                <a:cubicBezTo>
                  <a:pt x="f53" y="f20"/>
                  <a:pt x="f52" y="f28"/>
                  <a:pt x="f51" y="f88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41" name="Google Shape;250;p31">
            <a:extLst>
              <a:ext uri="{FF2B5EF4-FFF2-40B4-BE49-F238E27FC236}">
                <a16:creationId xmlns:a16="http://schemas.microsoft.com/office/drawing/2014/main" id="{F145B723-1363-D6F1-E4EB-E568EBBA8E93}"/>
              </a:ext>
            </a:extLst>
          </p:cNvPr>
          <p:cNvSpPr/>
          <p:nvPr/>
        </p:nvSpPr>
        <p:spPr>
          <a:xfrm>
            <a:off x="4308771" y="2075057"/>
            <a:ext cx="104607" cy="98096"/>
          </a:xfrm>
          <a:custGeom>
            <a:avLst/>
            <a:gdLst>
              <a:gd name="f0" fmla="val w"/>
              <a:gd name="f1" fmla="val h"/>
              <a:gd name="f2" fmla="val 0"/>
              <a:gd name="f3" fmla="val 41"/>
              <a:gd name="f4" fmla="val 38"/>
              <a:gd name="f5" fmla="val 21"/>
              <a:gd name="f6" fmla="val 14"/>
              <a:gd name="f7" fmla="val 19"/>
              <a:gd name="f8" fmla="val 10"/>
              <a:gd name="f9" fmla="val 20"/>
              <a:gd name="f10" fmla="val 8"/>
              <a:gd name="f11" fmla="val 22"/>
              <a:gd name="f12" fmla="val 7"/>
              <a:gd name="f13" fmla="val 2"/>
              <a:gd name="f14" fmla="val 1"/>
              <a:gd name="f15" fmla="val 16"/>
              <a:gd name="f16" fmla="val 15"/>
              <a:gd name="f17" fmla="val 4"/>
              <a:gd name="f18" fmla="val 11"/>
              <a:gd name="f19" fmla="val 6"/>
              <a:gd name="f20" fmla="val 9"/>
              <a:gd name="f21" fmla="val 12"/>
              <a:gd name="f22" fmla="val 3"/>
              <a:gd name="f23" fmla="val 17"/>
              <a:gd name="f24" fmla="val 24"/>
              <a:gd name="f25" fmla="val 27"/>
              <a:gd name="f26" fmla="val 29"/>
              <a:gd name="f27" fmla="val 5"/>
              <a:gd name="f28" fmla="val 31"/>
              <a:gd name="f29" fmla="val 32"/>
              <a:gd name="f30" fmla="val 34"/>
              <a:gd name="f31" fmla="val 35"/>
              <a:gd name="f32" fmla="val 36"/>
              <a:gd name="f33" fmla="val 13"/>
              <a:gd name="f34" fmla="val 33"/>
              <a:gd name="f35" fmla="val 18"/>
              <a:gd name="f36" fmla="val 23"/>
              <a:gd name="f37" fmla="val 25"/>
              <a:gd name="f38" fmla="val 28"/>
              <a:gd name="f39" fmla="val 26"/>
              <a:gd name="f40" fmla="val 39"/>
              <a:gd name="f41" fmla="val 37"/>
              <a:gd name="f42" fmla="val 30"/>
              <a:gd name="f43" fmla="*/ f0 1 41"/>
              <a:gd name="f44" fmla="*/ f1 1 38"/>
              <a:gd name="f45" fmla="val f2"/>
              <a:gd name="f46" fmla="val f3"/>
              <a:gd name="f47" fmla="val f4"/>
              <a:gd name="f48" fmla="+- f47 0 f45"/>
              <a:gd name="f49" fmla="+- f46 0 f45"/>
              <a:gd name="f50" fmla="*/ f49 1 41"/>
              <a:gd name="f51" fmla="*/ f48 1 38"/>
              <a:gd name="f52" fmla="*/ f45 1 f50"/>
              <a:gd name="f53" fmla="*/ f46 1 f50"/>
              <a:gd name="f54" fmla="*/ f45 1 f51"/>
              <a:gd name="f55" fmla="*/ f47 1 f51"/>
              <a:gd name="f56" fmla="*/ f52 f43 1"/>
              <a:gd name="f57" fmla="*/ f53 f43 1"/>
              <a:gd name="f58" fmla="*/ f55 f44 1"/>
              <a:gd name="f59" fmla="*/ f54 f4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6" t="f59" r="f57" b="f58"/>
            <a:pathLst>
              <a:path w="41" h="38">
                <a:moveTo>
                  <a:pt x="f5" y="f6"/>
                </a:moveTo>
                <a:cubicBezTo>
                  <a:pt x="f7" y="f6"/>
                  <a:pt x="f7" y="f8"/>
                  <a:pt x="f9" y="f10"/>
                </a:cubicBezTo>
                <a:cubicBezTo>
                  <a:pt x="f11" y="f12"/>
                  <a:pt x="f11" y="f13"/>
                  <a:pt x="f5" y="f14"/>
                </a:cubicBezTo>
                <a:cubicBezTo>
                  <a:pt x="f9" y="f2"/>
                  <a:pt x="f15" y="f14"/>
                  <a:pt x="f16" y="f17"/>
                </a:cubicBezTo>
                <a:cubicBezTo>
                  <a:pt x="f16" y="f10"/>
                  <a:pt x="f18" y="f19"/>
                  <a:pt x="f8" y="f12"/>
                </a:cubicBezTo>
                <a:cubicBezTo>
                  <a:pt x="f20" y="f10"/>
                  <a:pt x="f21" y="f20"/>
                  <a:pt x="f18" y="f18"/>
                </a:cubicBezTo>
                <a:cubicBezTo>
                  <a:pt x="f20" y="f21"/>
                  <a:pt x="f10" y="f20"/>
                  <a:pt x="f19" y="f10"/>
                </a:cubicBezTo>
                <a:cubicBezTo>
                  <a:pt x="f22" y="f10"/>
                  <a:pt x="f22" y="f21"/>
                  <a:pt x="f14" y="f6"/>
                </a:cubicBezTo>
                <a:cubicBezTo>
                  <a:pt x="f2" y="f23"/>
                  <a:pt x="f14" y="f5"/>
                  <a:pt x="f14" y="f24"/>
                </a:cubicBezTo>
                <a:cubicBezTo>
                  <a:pt x="f13" y="f25"/>
                  <a:pt x="f19" y="f26"/>
                  <a:pt x="f27" y="f28"/>
                </a:cubicBezTo>
                <a:cubicBezTo>
                  <a:pt x="f17" y="f29"/>
                  <a:pt x="f27" y="f30"/>
                  <a:pt x="f19" y="f31"/>
                </a:cubicBezTo>
                <a:cubicBezTo>
                  <a:pt x="f20" y="f31"/>
                  <a:pt x="f21" y="f31"/>
                  <a:pt x="f6" y="f32"/>
                </a:cubicBezTo>
                <a:cubicBezTo>
                  <a:pt x="f6" y="f32"/>
                  <a:pt x="f16" y="f32"/>
                  <a:pt x="f23" y="f32"/>
                </a:cubicBezTo>
                <a:cubicBezTo>
                  <a:pt x="f15" y="f30"/>
                  <a:pt x="f33" y="f34"/>
                  <a:pt x="f33" y="f28"/>
                </a:cubicBezTo>
                <a:cubicBezTo>
                  <a:pt x="f6" y="f26"/>
                  <a:pt x="f15" y="f28"/>
                  <a:pt x="f35" y="f29"/>
                </a:cubicBezTo>
                <a:cubicBezTo>
                  <a:pt x="f9" y="f30"/>
                  <a:pt x="f36" y="f30"/>
                  <a:pt x="f24" y="f29"/>
                </a:cubicBezTo>
                <a:cubicBezTo>
                  <a:pt x="f24" y="f28"/>
                  <a:pt x="f36" y="f37"/>
                  <a:pt x="f5" y="f25"/>
                </a:cubicBezTo>
                <a:cubicBezTo>
                  <a:pt x="f35" y="f38"/>
                  <a:pt x="f35" y="f25"/>
                  <a:pt x="f23" y="f39"/>
                </a:cubicBezTo>
                <a:cubicBezTo>
                  <a:pt x="f15" y="f37"/>
                  <a:pt x="f7" y="f36"/>
                  <a:pt x="f7" y="f5"/>
                </a:cubicBezTo>
                <a:cubicBezTo>
                  <a:pt x="f9" y="f7"/>
                  <a:pt x="f24" y="f9"/>
                  <a:pt x="f37" y="f35"/>
                </a:cubicBezTo>
                <a:cubicBezTo>
                  <a:pt x="f37" y="f23"/>
                  <a:pt x="f11" y="f16"/>
                  <a:pt x="f5" y="f6"/>
                </a:cubicBezTo>
                <a:close/>
                <a:moveTo>
                  <a:pt x="f40" y="f11"/>
                </a:moveTo>
                <a:cubicBezTo>
                  <a:pt x="f4" y="f5"/>
                  <a:pt x="f4" y="f36"/>
                  <a:pt x="f41" y="f24"/>
                </a:cubicBezTo>
                <a:cubicBezTo>
                  <a:pt x="f31" y="f24"/>
                  <a:pt x="f30" y="f7"/>
                  <a:pt x="f30" y="f11"/>
                </a:cubicBezTo>
                <a:cubicBezTo>
                  <a:pt x="f34" y="f24"/>
                  <a:pt x="f28" y="f5"/>
                  <a:pt x="f38" y="f24"/>
                </a:cubicBezTo>
                <a:cubicBezTo>
                  <a:pt x="f39" y="f38"/>
                  <a:pt x="f42" y="f28"/>
                  <a:pt x="f28" y="f29"/>
                </a:cubicBezTo>
                <a:cubicBezTo>
                  <a:pt x="f34" y="f34"/>
                  <a:pt x="f28" y="f31"/>
                  <a:pt x="f26" y="f30"/>
                </a:cubicBezTo>
                <a:cubicBezTo>
                  <a:pt x="f25" y="f30"/>
                  <a:pt x="f38" y="f41"/>
                  <a:pt x="f28" y="f4"/>
                </a:cubicBezTo>
                <a:cubicBezTo>
                  <a:pt x="f30" y="f4"/>
                  <a:pt x="f4" y="f29"/>
                  <a:pt x="f41" y="f28"/>
                </a:cubicBezTo>
                <a:cubicBezTo>
                  <a:pt x="f41" y="f26"/>
                  <a:pt x="f3" y="f11"/>
                  <a:pt x="f40" y="f11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42" name="Google Shape;251;p31">
            <a:extLst>
              <a:ext uri="{FF2B5EF4-FFF2-40B4-BE49-F238E27FC236}">
                <a16:creationId xmlns:a16="http://schemas.microsoft.com/office/drawing/2014/main" id="{AD757537-D54B-43C4-7B86-49C0F14B57F7}"/>
              </a:ext>
            </a:extLst>
          </p:cNvPr>
          <p:cNvSpPr/>
          <p:nvPr/>
        </p:nvSpPr>
        <p:spPr>
          <a:xfrm>
            <a:off x="4379948" y="1677219"/>
            <a:ext cx="267452" cy="475222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105"/>
              <a:gd name="f5" fmla="val 184"/>
              <a:gd name="f6" fmla="val 104"/>
              <a:gd name="f7" fmla="val 43"/>
              <a:gd name="f8" fmla="val 102"/>
              <a:gd name="f9" fmla="val 42"/>
              <a:gd name="f10" fmla="val 100"/>
              <a:gd name="f11" fmla="val 39"/>
              <a:gd name="f12" fmla="val 33"/>
              <a:gd name="f13" fmla="val 32"/>
              <a:gd name="f14" fmla="val 31"/>
              <a:gd name="f15" fmla="val 25"/>
              <a:gd name="f16" fmla="val 24"/>
              <a:gd name="f17" fmla="val 98"/>
              <a:gd name="f18" fmla="val 23"/>
              <a:gd name="f19" fmla="val 19"/>
              <a:gd name="f20" fmla="val 16"/>
              <a:gd name="f21" fmla="val 13"/>
              <a:gd name="f22" fmla="val 92"/>
              <a:gd name="f23" fmla="val 11"/>
              <a:gd name="f24" fmla="val 88"/>
              <a:gd name="f25" fmla="val 9"/>
              <a:gd name="f26" fmla="val 84"/>
              <a:gd name="f27" fmla="val 7"/>
              <a:gd name="f28" fmla="val 82"/>
              <a:gd name="f29" fmla="val 4"/>
              <a:gd name="f30" fmla="val 78"/>
              <a:gd name="f31" fmla="val 2"/>
              <a:gd name="f32" fmla="val 74"/>
              <a:gd name="f33" fmla="val 73"/>
              <a:gd name="f34" fmla="val 5"/>
              <a:gd name="f35" fmla="val 8"/>
              <a:gd name="f36" fmla="val 70"/>
              <a:gd name="f37" fmla="val 12"/>
              <a:gd name="f38" fmla="val 68"/>
              <a:gd name="f39" fmla="val 10"/>
              <a:gd name="f40" fmla="val 65"/>
              <a:gd name="f41" fmla="val 62"/>
              <a:gd name="f42" fmla="val 59"/>
              <a:gd name="f43" fmla="val 55"/>
              <a:gd name="f44" fmla="val 57"/>
              <a:gd name="f45" fmla="val 14"/>
              <a:gd name="f46" fmla="val 17"/>
              <a:gd name="f47" fmla="val 53"/>
              <a:gd name="f48" fmla="val 50"/>
              <a:gd name="f49" fmla="val 48"/>
              <a:gd name="f50" fmla="val 44"/>
              <a:gd name="f51" fmla="val 21"/>
              <a:gd name="f52" fmla="val 40"/>
              <a:gd name="f53" fmla="val 26"/>
              <a:gd name="f54" fmla="val 27"/>
              <a:gd name="f55" fmla="val 29"/>
              <a:gd name="f56" fmla="val 41"/>
              <a:gd name="f57" fmla="val 38"/>
              <a:gd name="f58" fmla="val 36"/>
              <a:gd name="f59" fmla="val 37"/>
              <a:gd name="f60" fmla="val 35"/>
              <a:gd name="f61" fmla="val 34"/>
              <a:gd name="f62" fmla="val 45"/>
              <a:gd name="f63" fmla="val 28"/>
              <a:gd name="f64" fmla="val 46"/>
              <a:gd name="f65" fmla="val 49"/>
              <a:gd name="f66" fmla="val 52"/>
              <a:gd name="f67" fmla="val 56"/>
              <a:gd name="f68" fmla="val 60"/>
              <a:gd name="f69" fmla="val 63"/>
              <a:gd name="f70" fmla="val 66"/>
              <a:gd name="f71" fmla="val 22"/>
              <a:gd name="f72" fmla="val 67"/>
              <a:gd name="f73" fmla="val 72"/>
              <a:gd name="f74" fmla="val 75"/>
              <a:gd name="f75" fmla="val 18"/>
              <a:gd name="f76" fmla="val 85"/>
              <a:gd name="f77" fmla="val 87"/>
              <a:gd name="f78" fmla="val 89"/>
              <a:gd name="f79" fmla="val 6"/>
              <a:gd name="f80" fmla="val 91"/>
              <a:gd name="f81" fmla="val 95"/>
              <a:gd name="f82" fmla="val 99"/>
              <a:gd name="f83" fmla="val 103"/>
              <a:gd name="f84" fmla="val 106"/>
              <a:gd name="f85" fmla="val 109"/>
              <a:gd name="f86" fmla="val 112"/>
              <a:gd name="f87" fmla="val 113"/>
              <a:gd name="f88" fmla="val 117"/>
              <a:gd name="f89" fmla="val 118"/>
              <a:gd name="f90" fmla="val 124"/>
              <a:gd name="f91" fmla="val 125"/>
              <a:gd name="f92" fmla="val 127"/>
              <a:gd name="f93" fmla="val 129"/>
              <a:gd name="f94" fmla="val 133"/>
              <a:gd name="f95" fmla="val 134"/>
              <a:gd name="f96" fmla="val 136"/>
              <a:gd name="f97" fmla="val 141"/>
              <a:gd name="f98" fmla="val 140"/>
              <a:gd name="f99" fmla="val 139"/>
              <a:gd name="f100" fmla="val 1"/>
              <a:gd name="f101" fmla="val 143"/>
              <a:gd name="f102" fmla="val 146"/>
              <a:gd name="f103" fmla="val 3"/>
              <a:gd name="f104" fmla="val 149"/>
              <a:gd name="f105" fmla="val 151"/>
              <a:gd name="f106" fmla="val 154"/>
              <a:gd name="f107" fmla="val 157"/>
              <a:gd name="f108" fmla="val 160"/>
              <a:gd name="f109" fmla="val 163"/>
              <a:gd name="f110" fmla="val 165"/>
              <a:gd name="f111" fmla="val 167"/>
              <a:gd name="f112" fmla="val 168"/>
              <a:gd name="f113" fmla="val 171"/>
              <a:gd name="f114" fmla="val 174"/>
              <a:gd name="f115" fmla="val 15"/>
              <a:gd name="f116" fmla="val 173"/>
              <a:gd name="f117" fmla="val 175"/>
              <a:gd name="f118" fmla="val 177"/>
              <a:gd name="f119" fmla="val 182"/>
              <a:gd name="f120" fmla="val 179"/>
              <a:gd name="f121" fmla="val 176"/>
              <a:gd name="f122" fmla="val 170"/>
              <a:gd name="f123" fmla="val 172"/>
              <a:gd name="f124" fmla="val 47"/>
              <a:gd name="f125" fmla="val 164"/>
              <a:gd name="f126" fmla="val 158"/>
              <a:gd name="f127" fmla="val 155"/>
              <a:gd name="f128" fmla="val 148"/>
              <a:gd name="f129" fmla="val 144"/>
              <a:gd name="f130" fmla="val 142"/>
              <a:gd name="f131" fmla="val 58"/>
              <a:gd name="f132" fmla="val 132"/>
              <a:gd name="f133" fmla="val 119"/>
              <a:gd name="f134" fmla="val 54"/>
              <a:gd name="f135" fmla="val 116"/>
              <a:gd name="f136" fmla="val 115"/>
              <a:gd name="f137" fmla="val 110"/>
              <a:gd name="f138" fmla="val 107"/>
              <a:gd name="f139" fmla="val 51"/>
              <a:gd name="f140" fmla="val 101"/>
              <a:gd name="f141" fmla="val 96"/>
              <a:gd name="f142" fmla="val 93"/>
              <a:gd name="f143" fmla="val 83"/>
              <a:gd name="f144" fmla="val 80"/>
              <a:gd name="f145" fmla="val 79"/>
              <a:gd name="f146" fmla="val 71"/>
              <a:gd name="f147" fmla="val 77"/>
              <a:gd name="f148" fmla="val 86"/>
              <a:gd name="f149" fmla="val 61"/>
              <a:gd name="f150" fmla="val 153"/>
              <a:gd name="f151" fmla="val 162"/>
              <a:gd name="f152" fmla="*/ f1 1 105"/>
              <a:gd name="f153" fmla="*/ f2 1 184"/>
              <a:gd name="f154" fmla="val f3"/>
              <a:gd name="f155" fmla="val f4"/>
              <a:gd name="f156" fmla="val f5"/>
              <a:gd name="f157" fmla="+- f156 0 f154"/>
              <a:gd name="f158" fmla="+- f155 0 f154"/>
              <a:gd name="f159" fmla="*/ f158 1 105"/>
              <a:gd name="f160" fmla="*/ f157 1 184"/>
              <a:gd name="f161" fmla="*/ f154 1 f159"/>
              <a:gd name="f162" fmla="*/ f155 1 f159"/>
              <a:gd name="f163" fmla="*/ f154 1 f160"/>
              <a:gd name="f164" fmla="*/ f156 1 f160"/>
              <a:gd name="f165" fmla="*/ f161 f152 1"/>
              <a:gd name="f166" fmla="*/ f162 f152 1"/>
              <a:gd name="f167" fmla="*/ f164 f153 1"/>
              <a:gd name="f168" fmla="*/ f163 f1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5" t="f168" r="f166" b="f167"/>
            <a:pathLst>
              <a:path w="105" h="184">
                <a:moveTo>
                  <a:pt x="f6" y="f7"/>
                </a:moveTo>
                <a:cubicBezTo>
                  <a:pt x="f8" y="f9"/>
                  <a:pt x="f10" y="f11"/>
                  <a:pt x="f8" y="f11"/>
                </a:cubicBezTo>
                <a:cubicBezTo>
                  <a:pt x="f6" y="f11"/>
                  <a:pt x="f4" y="f12"/>
                  <a:pt x="f8" y="f13"/>
                </a:cubicBezTo>
                <a:cubicBezTo>
                  <a:pt x="f10" y="f14"/>
                  <a:pt x="f8" y="f15"/>
                  <a:pt x="f10" y="f16"/>
                </a:cubicBezTo>
                <a:cubicBezTo>
                  <a:pt x="f17" y="f18"/>
                  <a:pt x="f10" y="f19"/>
                  <a:pt x="f10" y="f20"/>
                </a:cubicBezTo>
                <a:cubicBezTo>
                  <a:pt x="f1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"/>
                  <a:pt x="f33" y="f34"/>
                  <a:pt x="f33" y="f35"/>
                </a:cubicBezTo>
                <a:cubicBezTo>
                  <a:pt x="f33" y="f23"/>
                  <a:pt x="f36" y="f37"/>
                  <a:pt x="f38" y="f39"/>
                </a:cubicBezTo>
                <a:cubicBezTo>
                  <a:pt x="f40" y="f35"/>
                  <a:pt x="f41" y="f39"/>
                  <a:pt x="f42" y="f35"/>
                </a:cubicBezTo>
                <a:cubicBezTo>
                  <a:pt x="f43" y="f27"/>
                  <a:pt x="f44" y="f37"/>
                  <a:pt x="f44" y="f45"/>
                </a:cubicBezTo>
                <a:cubicBezTo>
                  <a:pt x="f44" y="f46"/>
                  <a:pt x="f47" y="f46"/>
                  <a:pt x="f48" y="f46"/>
                </a:cubicBezTo>
                <a:cubicBezTo>
                  <a:pt x="f49" y="f46"/>
                  <a:pt x="f50" y="f19"/>
                  <a:pt x="f50" y="f51"/>
                </a:cubicBezTo>
                <a:cubicBezTo>
                  <a:pt x="f50" y="f16"/>
                  <a:pt x="f52" y="f53"/>
                  <a:pt x="f9" y="f54"/>
                </a:cubicBezTo>
                <a:cubicBezTo>
                  <a:pt x="f7" y="f55"/>
                  <a:pt x="f56" y="f14"/>
                  <a:pt x="f52" y="f13"/>
                </a:cubicBezTo>
                <a:cubicBezTo>
                  <a:pt x="f57" y="f12"/>
                  <a:pt x="f58" y="f59"/>
                  <a:pt x="f60" y="f57"/>
                </a:cubicBezTo>
                <a:cubicBezTo>
                  <a:pt x="f61" y="f11"/>
                  <a:pt x="f58" y="f56"/>
                  <a:pt x="f61" y="f7"/>
                </a:cubicBezTo>
                <a:cubicBezTo>
                  <a:pt x="f14" y="f62"/>
                  <a:pt x="f63" y="f7"/>
                  <a:pt x="f54" y="f62"/>
                </a:cubicBezTo>
                <a:cubicBezTo>
                  <a:pt x="f53" y="f64"/>
                  <a:pt x="f54" y="f65"/>
                  <a:pt x="f54" y="f66"/>
                </a:cubicBezTo>
                <a:cubicBezTo>
                  <a:pt x="f53" y="f67"/>
                  <a:pt x="f16" y="f68"/>
                  <a:pt x="f51" y="f69"/>
                </a:cubicBezTo>
                <a:cubicBezTo>
                  <a:pt x="f19" y="f70"/>
                  <a:pt x="f71" y="f72"/>
                  <a:pt x="f18" y="f72"/>
                </a:cubicBezTo>
                <a:cubicBezTo>
                  <a:pt x="f16" y="f38"/>
                  <a:pt x="f16" y="f36"/>
                  <a:pt x="f18" y="f73"/>
                </a:cubicBezTo>
                <a:cubicBezTo>
                  <a:pt x="f71" y="f74"/>
                  <a:pt x="f19" y="f33"/>
                  <a:pt x="f75" y="f33"/>
                </a:cubicBezTo>
                <a:cubicBezTo>
                  <a:pt x="f20" y="f73"/>
                  <a:pt x="f37" y="f32"/>
                  <a:pt x="f25" y="f30"/>
                </a:cubicBezTo>
                <a:cubicBezTo>
                  <a:pt x="f27" y="f28"/>
                  <a:pt x="f35" y="f76"/>
                  <a:pt x="f35" y="f77"/>
                </a:cubicBezTo>
                <a:cubicBezTo>
                  <a:pt x="f25" y="f78"/>
                  <a:pt x="f79" y="f80"/>
                  <a:pt x="f35" y="f81"/>
                </a:cubicBezTo>
                <a:cubicBezTo>
                  <a:pt x="f39" y="f82"/>
                  <a:pt x="f35" y="f10"/>
                  <a:pt x="f35" y="f83"/>
                </a:cubicBezTo>
                <a:cubicBezTo>
                  <a:pt x="f35" y="f84"/>
                  <a:pt x="f21" y="f84"/>
                  <a:pt x="f45" y="f85"/>
                </a:cubicBezTo>
                <a:cubicBezTo>
                  <a:pt x="f45" y="f86"/>
                  <a:pt x="f37" y="f87"/>
                  <a:pt x="f39" y="f87"/>
                </a:cubicBezTo>
                <a:cubicBezTo>
                  <a:pt x="f25" y="f87"/>
                  <a:pt x="f25" y="f88"/>
                  <a:pt x="f23" y="f88"/>
                </a:cubicBezTo>
                <a:cubicBezTo>
                  <a:pt x="f37" y="f89"/>
                  <a:pt x="f37" y="f90"/>
                  <a:pt x="f23" y="f91"/>
                </a:cubicBezTo>
                <a:cubicBezTo>
                  <a:pt x="f39" y="f92"/>
                  <a:pt x="f34" y="f91"/>
                  <a:pt x="f79" y="f92"/>
                </a:cubicBezTo>
                <a:cubicBezTo>
                  <a:pt x="f79" y="f93"/>
                  <a:pt x="f29" y="f94"/>
                  <a:pt x="f29" y="f95"/>
                </a:cubicBezTo>
                <a:cubicBezTo>
                  <a:pt x="f29" y="f96"/>
                  <a:pt x="f29" y="f97"/>
                  <a:pt x="f31" y="f98"/>
                </a:cubicBezTo>
                <a:cubicBezTo>
                  <a:pt x="f31" y="f99"/>
                  <a:pt x="f100" y="f99"/>
                  <a:pt x="f3" y="f99"/>
                </a:cubicBezTo>
                <a:cubicBezTo>
                  <a:pt x="f3" y="f98"/>
                  <a:pt x="f3" y="f98"/>
                  <a:pt x="f3" y="f98"/>
                </a:cubicBezTo>
                <a:cubicBezTo>
                  <a:pt x="f3" y="f101"/>
                  <a:pt x="f100" y="f102"/>
                  <a:pt x="f103" y="f104"/>
                </a:cubicBezTo>
                <a:cubicBezTo>
                  <a:pt x="f79" y="f105"/>
                  <a:pt x="f29" y="f106"/>
                  <a:pt x="f79" y="f107"/>
                </a:cubicBezTo>
                <a:cubicBezTo>
                  <a:pt x="f25" y="f108"/>
                  <a:pt x="f35" y="f109"/>
                  <a:pt x="f23" y="f110"/>
                </a:cubicBezTo>
                <a:cubicBezTo>
                  <a:pt x="f21" y="f111"/>
                  <a:pt x="f45" y="f112"/>
                  <a:pt x="f37" y="f113"/>
                </a:cubicBezTo>
                <a:cubicBezTo>
                  <a:pt x="f23" y="f114"/>
                  <a:pt x="f115" y="f116"/>
                  <a:pt x="f115" y="f117"/>
                </a:cubicBezTo>
                <a:cubicBezTo>
                  <a:pt x="f115" y="f118"/>
                  <a:pt x="f45" y="f0"/>
                  <a:pt x="f115" y="f119"/>
                </a:cubicBezTo>
                <a:cubicBezTo>
                  <a:pt x="f20" y="f5"/>
                  <a:pt x="f75" y="f119"/>
                  <a:pt x="f71" y="f119"/>
                </a:cubicBezTo>
                <a:cubicBezTo>
                  <a:pt x="f15" y="f119"/>
                  <a:pt x="f16" y="f120"/>
                  <a:pt x="f15" y="f118"/>
                </a:cubicBezTo>
                <a:cubicBezTo>
                  <a:pt x="f15" y="f117"/>
                  <a:pt x="f54" y="f121"/>
                  <a:pt x="f54" y="f114"/>
                </a:cubicBezTo>
                <a:cubicBezTo>
                  <a:pt x="f63" y="f116"/>
                  <a:pt x="f14" y="f116"/>
                  <a:pt x="f61" y="f114"/>
                </a:cubicBezTo>
                <a:cubicBezTo>
                  <a:pt x="f59" y="f117"/>
                  <a:pt x="f11" y="f116"/>
                  <a:pt x="f11" y="f122"/>
                </a:cubicBezTo>
                <a:cubicBezTo>
                  <a:pt x="f52" y="f111"/>
                  <a:pt x="f56" y="f113"/>
                  <a:pt x="f9" y="f113"/>
                </a:cubicBezTo>
                <a:cubicBezTo>
                  <a:pt x="f7" y="f123"/>
                  <a:pt x="f64" y="f111"/>
                  <a:pt x="f124" y="f109"/>
                </a:cubicBezTo>
                <a:cubicBezTo>
                  <a:pt x="f49" y="f108"/>
                  <a:pt x="f124" y="f108"/>
                  <a:pt x="f50" y="f125"/>
                </a:cubicBezTo>
                <a:cubicBezTo>
                  <a:pt x="f56" y="f111"/>
                  <a:pt x="f7" y="f108"/>
                  <a:pt x="f50" y="f126"/>
                </a:cubicBezTo>
                <a:cubicBezTo>
                  <a:pt x="f62" y="f127"/>
                  <a:pt x="f62" y="f128"/>
                  <a:pt x="f62" y="f102"/>
                </a:cubicBezTo>
                <a:cubicBezTo>
                  <a:pt x="f62" y="f129"/>
                  <a:pt x="f64" y="f130"/>
                  <a:pt x="f48" y="f97"/>
                </a:cubicBezTo>
                <a:cubicBezTo>
                  <a:pt x="f47" y="f98"/>
                  <a:pt x="f131" y="f96"/>
                  <a:pt x="f44" y="f95"/>
                </a:cubicBezTo>
                <a:cubicBezTo>
                  <a:pt x="f44" y="f132"/>
                  <a:pt x="f41" y="f93"/>
                  <a:pt x="f41" y="f92"/>
                </a:cubicBezTo>
                <a:cubicBezTo>
                  <a:pt x="f41" y="f91"/>
                  <a:pt x="f67" y="f133"/>
                  <a:pt x="f134" y="f89"/>
                </a:cubicBezTo>
                <a:cubicBezTo>
                  <a:pt x="f66" y="f88"/>
                  <a:pt x="f49" y="f89"/>
                  <a:pt x="f49" y="f135"/>
                </a:cubicBezTo>
                <a:cubicBezTo>
                  <a:pt x="f65" y="f136"/>
                  <a:pt x="f49" y="f137"/>
                  <a:pt x="f124" y="f138"/>
                </a:cubicBezTo>
                <a:cubicBezTo>
                  <a:pt x="f124" y="f6"/>
                  <a:pt x="f139" y="f140"/>
                  <a:pt x="f139" y="f82"/>
                </a:cubicBezTo>
                <a:cubicBezTo>
                  <a:pt x="f139" y="f141"/>
                  <a:pt x="f48" y="f142"/>
                  <a:pt x="f47" y="f22"/>
                </a:cubicBezTo>
                <a:cubicBezTo>
                  <a:pt x="f43" y="f80"/>
                  <a:pt x="f134" y="f78"/>
                  <a:pt x="f44" y="f24"/>
                </a:cubicBezTo>
                <a:cubicBezTo>
                  <a:pt x="f68" y="f24"/>
                  <a:pt x="f42" y="f143"/>
                  <a:pt x="f69" y="f28"/>
                </a:cubicBezTo>
                <a:cubicBezTo>
                  <a:pt x="f70" y="f144"/>
                  <a:pt x="f70" y="f145"/>
                  <a:pt x="f146" y="f147"/>
                </a:cubicBezTo>
                <a:cubicBezTo>
                  <a:pt x="f74" y="f74"/>
                  <a:pt x="f28" y="f36"/>
                  <a:pt x="f26" y="f72"/>
                </a:cubicBezTo>
                <a:cubicBezTo>
                  <a:pt x="f76" y="f40"/>
                  <a:pt x="f145" y="f41"/>
                  <a:pt x="f143" y="f42"/>
                </a:cubicBezTo>
                <a:cubicBezTo>
                  <a:pt x="f148" y="f44"/>
                  <a:pt x="f143" y="f134"/>
                  <a:pt x="f148" y="f47"/>
                </a:cubicBezTo>
                <a:cubicBezTo>
                  <a:pt x="f24" y="f66"/>
                  <a:pt x="f78" y="f48"/>
                  <a:pt x="f80" y="f49"/>
                </a:cubicBezTo>
                <a:cubicBezTo>
                  <a:pt x="f142" y="f64"/>
                  <a:pt x="f141" y="f49"/>
                  <a:pt x="f10" y="f124"/>
                </a:cubicBezTo>
                <a:cubicBezTo>
                  <a:pt x="f8" y="f124"/>
                  <a:pt x="f83" y="f124"/>
                  <a:pt x="f4" y="f124"/>
                </a:cubicBezTo>
                <a:cubicBezTo>
                  <a:pt x="f4" y="f64"/>
                  <a:pt x="f6" y="f50"/>
                  <a:pt x="f6" y="f7"/>
                </a:cubicBezTo>
                <a:close/>
                <a:moveTo>
                  <a:pt x="f149" y="f150"/>
                </a:moveTo>
                <a:cubicBezTo>
                  <a:pt x="f44" y="f150"/>
                  <a:pt x="f43" y="f151"/>
                  <a:pt x="f67" y="f125"/>
                </a:cubicBezTo>
                <a:cubicBezTo>
                  <a:pt x="f44" y="f110"/>
                  <a:pt x="f70" y="f150"/>
                  <a:pt x="f149" y="f150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43" name="Google Shape;252;p31">
            <a:extLst>
              <a:ext uri="{FF2B5EF4-FFF2-40B4-BE49-F238E27FC236}">
                <a16:creationId xmlns:a16="http://schemas.microsoft.com/office/drawing/2014/main" id="{CBB19D79-C1C7-F1B7-35EC-0B27466511EA}"/>
              </a:ext>
            </a:extLst>
          </p:cNvPr>
          <p:cNvSpPr/>
          <p:nvPr/>
        </p:nvSpPr>
        <p:spPr>
          <a:xfrm>
            <a:off x="4598874" y="2012923"/>
            <a:ext cx="135879" cy="67574"/>
          </a:xfrm>
          <a:custGeom>
            <a:avLst/>
            <a:gdLst>
              <a:gd name="f0" fmla="val w"/>
              <a:gd name="f1" fmla="val h"/>
              <a:gd name="f2" fmla="val 0"/>
              <a:gd name="f3" fmla="val 53"/>
              <a:gd name="f4" fmla="val 26"/>
              <a:gd name="f5" fmla="val 49"/>
              <a:gd name="f6" fmla="val 7"/>
              <a:gd name="f7" fmla="val 50"/>
              <a:gd name="f8" fmla="val 5"/>
              <a:gd name="f9" fmla="val 4"/>
              <a:gd name="f10" fmla="val 51"/>
              <a:gd name="f11" fmla="val 1"/>
              <a:gd name="f12" fmla="val 2"/>
              <a:gd name="f13" fmla="val 46"/>
              <a:gd name="f14" fmla="val 3"/>
              <a:gd name="f15" fmla="val 38"/>
              <a:gd name="f16" fmla="val 33"/>
              <a:gd name="f17" fmla="val 29"/>
              <a:gd name="f18" fmla="val 20"/>
              <a:gd name="f19" fmla="val 18"/>
              <a:gd name="f20" fmla="val 15"/>
              <a:gd name="f21" fmla="val 6"/>
              <a:gd name="f22" fmla="val 10"/>
              <a:gd name="f23" fmla="val 12"/>
              <a:gd name="f24" fmla="val 9"/>
              <a:gd name="f25" fmla="val 11"/>
              <a:gd name="f26" fmla="val 14"/>
              <a:gd name="f27" fmla="val 16"/>
              <a:gd name="f28" fmla="val 17"/>
              <a:gd name="f29" fmla="val 19"/>
              <a:gd name="f30" fmla="val 22"/>
              <a:gd name="f31" fmla="val 23"/>
              <a:gd name="f32" fmla="val 21"/>
              <a:gd name="f33" fmla="val 25"/>
              <a:gd name="f34" fmla="val 30"/>
              <a:gd name="f35" fmla="val 31"/>
              <a:gd name="f36" fmla="val 37"/>
              <a:gd name="f37" fmla="val 39"/>
              <a:gd name="f38" fmla="val 43"/>
              <a:gd name="f39" fmla="val 24"/>
              <a:gd name="f40" fmla="val 47"/>
              <a:gd name="f41" fmla="val 48"/>
              <a:gd name="f42" fmla="val 13"/>
              <a:gd name="f43" fmla="val 8"/>
              <a:gd name="f44" fmla="*/ f0 1 53"/>
              <a:gd name="f45" fmla="*/ f1 1 26"/>
              <a:gd name="f46" fmla="val f2"/>
              <a:gd name="f47" fmla="val f3"/>
              <a:gd name="f48" fmla="val f4"/>
              <a:gd name="f49" fmla="+- f48 0 f46"/>
              <a:gd name="f50" fmla="+- f47 0 f46"/>
              <a:gd name="f51" fmla="*/ f50 1 53"/>
              <a:gd name="f52" fmla="*/ f49 1 26"/>
              <a:gd name="f53" fmla="*/ f46 1 f51"/>
              <a:gd name="f54" fmla="*/ f47 1 f51"/>
              <a:gd name="f55" fmla="*/ f46 1 f52"/>
              <a:gd name="f56" fmla="*/ f48 1 f52"/>
              <a:gd name="f57" fmla="*/ f53 f44 1"/>
              <a:gd name="f58" fmla="*/ f54 f44 1"/>
              <a:gd name="f59" fmla="*/ f56 f45 1"/>
              <a:gd name="f60" fmla="*/ f55 f4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60" r="f58" b="f59"/>
            <a:pathLst>
              <a:path w="53" h="26">
                <a:moveTo>
                  <a:pt x="f5" y="f6"/>
                </a:moveTo>
                <a:cubicBezTo>
                  <a:pt x="f7" y="f8"/>
                  <a:pt x="f3" y="f9"/>
                  <a:pt x="f10" y="f11"/>
                </a:cubicBezTo>
                <a:cubicBezTo>
                  <a:pt x="f10" y="f12"/>
                  <a:pt x="f7" y="f12"/>
                  <a:pt x="f5" y="f12"/>
                </a:cubicBezTo>
                <a:cubicBezTo>
                  <a:pt x="f13" y="f14"/>
                  <a:pt x="f15" y="f2"/>
                  <a:pt x="f16" y="f11"/>
                </a:cubicBezTo>
                <a:cubicBezTo>
                  <a:pt x="f17" y="f12"/>
                  <a:pt x="f18" y="f12"/>
                  <a:pt x="f19" y="f9"/>
                </a:cubicBezTo>
                <a:cubicBezTo>
                  <a:pt x="f20" y="f21"/>
                  <a:pt x="f22" y="f6"/>
                  <a:pt x="f23" y="f24"/>
                </a:cubicBezTo>
                <a:cubicBezTo>
                  <a:pt x="f20" y="f25"/>
                  <a:pt x="f23" y="f23"/>
                  <a:pt x="f26" y="f26"/>
                </a:cubicBezTo>
                <a:cubicBezTo>
                  <a:pt x="f27" y="f27"/>
                  <a:pt x="f28" y="f28"/>
                  <a:pt x="f29" y="f28"/>
                </a:cubicBezTo>
                <a:cubicBezTo>
                  <a:pt x="f30" y="f27"/>
                  <a:pt x="f31" y="f19"/>
                  <a:pt x="f32" y="f18"/>
                </a:cubicBezTo>
                <a:cubicBezTo>
                  <a:pt x="f32" y="f18"/>
                  <a:pt x="f32" y="f18"/>
                  <a:pt x="f32" y="f18"/>
                </a:cubicBezTo>
                <a:cubicBezTo>
                  <a:pt x="f33" y="f18"/>
                  <a:pt x="f17" y="f18"/>
                  <a:pt x="f34" y="f18"/>
                </a:cubicBezTo>
                <a:cubicBezTo>
                  <a:pt x="f35" y="f32"/>
                  <a:pt x="f36" y="f4"/>
                  <a:pt x="f15" y="f33"/>
                </a:cubicBezTo>
                <a:cubicBezTo>
                  <a:pt x="f37" y="f33"/>
                  <a:pt x="f38" y="f33"/>
                  <a:pt x="f13" y="f4"/>
                </a:cubicBezTo>
                <a:cubicBezTo>
                  <a:pt x="f13" y="f33"/>
                  <a:pt x="f13" y="f39"/>
                  <a:pt x="f40" y="f31"/>
                </a:cubicBezTo>
                <a:cubicBezTo>
                  <a:pt x="f41" y="f30"/>
                  <a:pt x="f7" y="f30"/>
                  <a:pt x="f5" y="f32"/>
                </a:cubicBezTo>
                <a:cubicBezTo>
                  <a:pt x="f41" y="f29"/>
                  <a:pt x="f40" y="f19"/>
                  <a:pt x="f40" y="f27"/>
                </a:cubicBezTo>
                <a:cubicBezTo>
                  <a:pt x="f40" y="f26"/>
                  <a:pt x="f13" y="f42"/>
                  <a:pt x="f13" y="f25"/>
                </a:cubicBezTo>
                <a:cubicBezTo>
                  <a:pt x="f40" y="f22"/>
                  <a:pt x="f41" y="f24"/>
                  <a:pt x="f5" y="f6"/>
                </a:cubicBezTo>
                <a:close/>
                <a:moveTo>
                  <a:pt x="f8" y="f42"/>
                </a:moveTo>
                <a:cubicBezTo>
                  <a:pt x="f11" y="f26"/>
                  <a:pt x="f2" y="f18"/>
                  <a:pt x="f12" y="f18"/>
                </a:cubicBezTo>
                <a:cubicBezTo>
                  <a:pt x="f9" y="f18"/>
                  <a:pt x="f24" y="f27"/>
                  <a:pt x="f25" y="f20"/>
                </a:cubicBezTo>
                <a:cubicBezTo>
                  <a:pt x="f23" y="f42"/>
                  <a:pt x="f22" y="f23"/>
                  <a:pt x="f8" y="f42"/>
                </a:cubicBezTo>
                <a:close/>
                <a:moveTo>
                  <a:pt x="f24" y="f24"/>
                </a:moveTo>
                <a:cubicBezTo>
                  <a:pt x="f22" y="f43"/>
                  <a:pt x="f12" y="f43"/>
                  <a:pt x="f9" y="f22"/>
                </a:cubicBezTo>
                <a:cubicBezTo>
                  <a:pt x="f8" y="f25"/>
                  <a:pt x="f43" y="f25"/>
                  <a:pt x="f24" y="f24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44" name="Google Shape;253;p31">
            <a:extLst>
              <a:ext uri="{FF2B5EF4-FFF2-40B4-BE49-F238E27FC236}">
                <a16:creationId xmlns:a16="http://schemas.microsoft.com/office/drawing/2014/main" id="{EDCB5482-B42A-4929-E558-BC733794FA30}"/>
              </a:ext>
            </a:extLst>
          </p:cNvPr>
          <p:cNvSpPr/>
          <p:nvPr/>
        </p:nvSpPr>
        <p:spPr>
          <a:xfrm>
            <a:off x="4849072" y="3396090"/>
            <a:ext cx="170398" cy="213631"/>
          </a:xfrm>
          <a:custGeom>
            <a:avLst/>
            <a:gdLst>
              <a:gd name="f0" fmla="val w"/>
              <a:gd name="f1" fmla="val h"/>
              <a:gd name="f2" fmla="val 0"/>
              <a:gd name="f3" fmla="val 67"/>
              <a:gd name="f4" fmla="val 83"/>
              <a:gd name="f5" fmla="val 59"/>
              <a:gd name="f6" fmla="val 19"/>
              <a:gd name="f7" fmla="val 63"/>
              <a:gd name="f8" fmla="val 13"/>
              <a:gd name="f9" fmla="val 7"/>
              <a:gd name="f10" fmla="val 65"/>
              <a:gd name="f11" fmla="val 8"/>
              <a:gd name="f12" fmla="val 64"/>
              <a:gd name="f13" fmla="val 9"/>
              <a:gd name="f14" fmla="val 62"/>
              <a:gd name="f15" fmla="val 60"/>
              <a:gd name="f16" fmla="val 58"/>
              <a:gd name="f17" fmla="val 6"/>
              <a:gd name="f18" fmla="val 55"/>
              <a:gd name="f19" fmla="val 52"/>
              <a:gd name="f20" fmla="val 49"/>
              <a:gd name="f21" fmla="val 10"/>
              <a:gd name="f22" fmla="val 47"/>
              <a:gd name="f23" fmla="val 14"/>
              <a:gd name="f24" fmla="val 46"/>
              <a:gd name="f25" fmla="val 45"/>
              <a:gd name="f26" fmla="val 12"/>
              <a:gd name="f27" fmla="val 38"/>
              <a:gd name="f28" fmla="val 11"/>
              <a:gd name="f29" fmla="val 36"/>
              <a:gd name="f30" fmla="val 35"/>
              <a:gd name="f31" fmla="val 29"/>
              <a:gd name="f32" fmla="val 27"/>
              <a:gd name="f33" fmla="val 25"/>
              <a:gd name="f34" fmla="val 4"/>
              <a:gd name="f35" fmla="val 5"/>
              <a:gd name="f36" fmla="val 18"/>
              <a:gd name="f37" fmla="val 17"/>
              <a:gd name="f38" fmla="val 3"/>
              <a:gd name="f39" fmla="val 1"/>
              <a:gd name="f40" fmla="val 2"/>
              <a:gd name="f41" fmla="val 16"/>
              <a:gd name="f42" fmla="val 23"/>
              <a:gd name="f43" fmla="val 26"/>
              <a:gd name="f44" fmla="val 30"/>
              <a:gd name="f45" fmla="val 34"/>
              <a:gd name="f46" fmla="val 37"/>
              <a:gd name="f47" fmla="val 39"/>
              <a:gd name="f48" fmla="val 41"/>
              <a:gd name="f49" fmla="val 42"/>
              <a:gd name="f50" fmla="val 43"/>
              <a:gd name="f51" fmla="val 44"/>
              <a:gd name="f52" fmla="val 50"/>
              <a:gd name="f53" fmla="val 51"/>
              <a:gd name="f54" fmla="val 31"/>
              <a:gd name="f55" fmla="val 68"/>
              <a:gd name="f56" fmla="val 73"/>
              <a:gd name="f57" fmla="val 78"/>
              <a:gd name="f58" fmla="val 48"/>
              <a:gd name="f59" fmla="val 75"/>
              <a:gd name="f60" fmla="val 66"/>
              <a:gd name="f61" fmla="val 53"/>
              <a:gd name="f62" fmla="val 57"/>
              <a:gd name="f63" fmla="val 61"/>
              <a:gd name="f64" fmla="val 56"/>
              <a:gd name="f65" fmla="*/ f0 1 67"/>
              <a:gd name="f66" fmla="*/ f1 1 83"/>
              <a:gd name="f67" fmla="val f2"/>
              <a:gd name="f68" fmla="val f3"/>
              <a:gd name="f69" fmla="val f4"/>
              <a:gd name="f70" fmla="+- f69 0 f67"/>
              <a:gd name="f71" fmla="+- f68 0 f67"/>
              <a:gd name="f72" fmla="*/ f71 1 67"/>
              <a:gd name="f73" fmla="*/ f70 1 83"/>
              <a:gd name="f74" fmla="*/ f67 1 f72"/>
              <a:gd name="f75" fmla="*/ f68 1 f72"/>
              <a:gd name="f76" fmla="*/ f67 1 f73"/>
              <a:gd name="f77" fmla="*/ f69 1 f73"/>
              <a:gd name="f78" fmla="*/ f74 f65 1"/>
              <a:gd name="f79" fmla="*/ f75 f65 1"/>
              <a:gd name="f80" fmla="*/ f77 f66 1"/>
              <a:gd name="f81" fmla="*/ f76 f6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8" t="f81" r="f79" b="f80"/>
            <a:pathLst>
              <a:path w="67" h="83">
                <a:moveTo>
                  <a:pt x="f5" y="f6"/>
                </a:moveTo>
                <a:cubicBezTo>
                  <a:pt x="f7" y="f8"/>
                  <a:pt x="f7" y="f8"/>
                  <a:pt x="f7" y="f8"/>
                </a:cubicBezTo>
                <a:cubicBezTo>
                  <a:pt x="f3" y="f9"/>
                  <a:pt x="f3" y="f9"/>
                  <a:pt x="f3" y="f9"/>
                </a:cubicBezTo>
                <a:cubicBezTo>
                  <a:pt x="f10" y="f11"/>
                  <a:pt x="f12" y="f11"/>
                  <a:pt x="f7" y="f13"/>
                </a:cubicBezTo>
                <a:cubicBezTo>
                  <a:pt x="f14" y="f13"/>
                  <a:pt x="f15" y="f11"/>
                  <a:pt x="f5" y="f9"/>
                </a:cubicBezTo>
                <a:cubicBezTo>
                  <a:pt x="f16" y="f17"/>
                  <a:pt x="f18" y="f9"/>
                  <a:pt x="f19" y="f11"/>
                </a:cubicBezTo>
                <a:cubicBezTo>
                  <a:pt x="f20" y="f21"/>
                  <a:pt x="f22" y="f23"/>
                  <a:pt x="f24" y="f8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28"/>
                  <a:pt x="f31" y="f9"/>
                  <a:pt x="f32" y="f17"/>
                </a:cubicBezTo>
                <a:cubicBezTo>
                  <a:pt x="f33" y="f34"/>
                  <a:pt x="f6" y="f35"/>
                  <a:pt x="f36" y="f34"/>
                </a:cubicBezTo>
                <a:cubicBezTo>
                  <a:pt x="f37" y="f38"/>
                  <a:pt x="f23" y="f38"/>
                  <a:pt x="f8" y="f39"/>
                </a:cubicBezTo>
                <a:cubicBezTo>
                  <a:pt x="f26" y="f2"/>
                  <a:pt x="f21" y="f39"/>
                  <a:pt x="f11" y="f39"/>
                </a:cubicBezTo>
                <a:cubicBezTo>
                  <a:pt x="f17" y="f39"/>
                  <a:pt x="f40" y="f34"/>
                  <a:pt x="f40" y="f35"/>
                </a:cubicBezTo>
                <a:cubicBezTo>
                  <a:pt x="f39" y="f17"/>
                  <a:pt x="f39" y="f17"/>
                  <a:pt x="f2" y="f9"/>
                </a:cubicBezTo>
                <a:cubicBezTo>
                  <a:pt x="f34" y="f21"/>
                  <a:pt x="f34" y="f21"/>
                  <a:pt x="f34" y="f21"/>
                </a:cubicBezTo>
                <a:cubicBezTo>
                  <a:pt x="f35" y="f41"/>
                  <a:pt x="f35" y="f41"/>
                  <a:pt x="f35" y="f41"/>
                </a:cubicBezTo>
                <a:cubicBezTo>
                  <a:pt x="f13" y="f6"/>
                  <a:pt x="f13" y="f6"/>
                  <a:pt x="f13" y="f6"/>
                </a:cubicBezTo>
                <a:cubicBezTo>
                  <a:pt x="f13" y="f6"/>
                  <a:pt x="f13" y="f42"/>
                  <a:pt x="f11" y="f43"/>
                </a:cubicBezTo>
                <a:cubicBezTo>
                  <a:pt x="f11" y="f44"/>
                  <a:pt x="f35" y="f45"/>
                  <a:pt x="f38" y="f29"/>
                </a:cubicBezTo>
                <a:cubicBezTo>
                  <a:pt x="f40" y="f46"/>
                  <a:pt x="f39" y="f47"/>
                  <a:pt x="f2" y="f48"/>
                </a:cubicBezTo>
                <a:cubicBezTo>
                  <a:pt x="f38" y="f49"/>
                  <a:pt x="f17" y="f50"/>
                  <a:pt x="f17" y="f51"/>
                </a:cubicBezTo>
                <a:cubicBezTo>
                  <a:pt x="f35" y="f24"/>
                  <a:pt x="f2" y="f24"/>
                  <a:pt x="f2" y="f52"/>
                </a:cubicBezTo>
                <a:cubicBezTo>
                  <a:pt x="f2" y="f52"/>
                  <a:pt x="f2" y="f52"/>
                  <a:pt x="f2" y="f53"/>
                </a:cubicBezTo>
                <a:cubicBezTo>
                  <a:pt x="f54" y="f55"/>
                  <a:pt x="f54" y="f55"/>
                  <a:pt x="f54" y="f55"/>
                </a:cubicBezTo>
                <a:cubicBezTo>
                  <a:pt x="f54" y="f56"/>
                  <a:pt x="f54" y="f56"/>
                  <a:pt x="f54" y="f56"/>
                </a:cubicBezTo>
                <a:cubicBezTo>
                  <a:pt x="f54" y="f56"/>
                  <a:pt x="f27" y="f57"/>
                  <a:pt x="f25" y="f4"/>
                </a:cubicBezTo>
                <a:cubicBezTo>
                  <a:pt x="f58" y="f59"/>
                  <a:pt x="f19" y="f60"/>
                  <a:pt x="f61" y="f12"/>
                </a:cubicBezTo>
                <a:cubicBezTo>
                  <a:pt x="f18" y="f14"/>
                  <a:pt x="f62" y="f14"/>
                  <a:pt x="f5" y="f15"/>
                </a:cubicBezTo>
                <a:cubicBezTo>
                  <a:pt x="f15" y="f16"/>
                  <a:pt x="f63" y="f63"/>
                  <a:pt x="f7" y="f62"/>
                </a:cubicBezTo>
                <a:cubicBezTo>
                  <a:pt x="f12" y="f62"/>
                  <a:pt x="f12" y="f64"/>
                  <a:pt x="f12" y="f64"/>
                </a:cubicBezTo>
                <a:cubicBezTo>
                  <a:pt x="f15" y="f20"/>
                  <a:pt x="f15" y="f20"/>
                  <a:pt x="f15" y="f20"/>
                </a:cubicBezTo>
                <a:lnTo>
                  <a:pt x="f5" y="f6"/>
                </a:ln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45" name="Google Shape;254;p31">
            <a:extLst>
              <a:ext uri="{FF2B5EF4-FFF2-40B4-BE49-F238E27FC236}">
                <a16:creationId xmlns:a16="http://schemas.microsoft.com/office/drawing/2014/main" id="{FA8726AA-0032-41CF-C449-8D86BC44A4C4}"/>
              </a:ext>
            </a:extLst>
          </p:cNvPr>
          <p:cNvSpPr/>
          <p:nvPr/>
        </p:nvSpPr>
        <p:spPr>
          <a:xfrm>
            <a:off x="4755245" y="3413528"/>
            <a:ext cx="116467" cy="122072"/>
          </a:xfrm>
          <a:custGeom>
            <a:avLst/>
            <a:gdLst>
              <a:gd name="f0" fmla="val w"/>
              <a:gd name="f1" fmla="val h"/>
              <a:gd name="f2" fmla="val 0"/>
              <a:gd name="f3" fmla="val 46"/>
              <a:gd name="f4" fmla="val 47"/>
              <a:gd name="f5" fmla="val 42"/>
              <a:gd name="f6" fmla="val 9"/>
              <a:gd name="f7" fmla="val 41"/>
              <a:gd name="f8" fmla="val 3"/>
              <a:gd name="f9" fmla="val 37"/>
              <a:gd name="f10" fmla="val 36"/>
              <a:gd name="f11" fmla="val 1"/>
              <a:gd name="f12" fmla="val 35"/>
              <a:gd name="f13" fmla="val 2"/>
              <a:gd name="f14" fmla="val 34"/>
              <a:gd name="f15" fmla="val 4"/>
              <a:gd name="f16" fmla="val 31"/>
              <a:gd name="f17" fmla="val 29"/>
              <a:gd name="f18" fmla="val 28"/>
              <a:gd name="f19" fmla="val 24"/>
              <a:gd name="f20" fmla="val 23"/>
              <a:gd name="f21" fmla="val 5"/>
              <a:gd name="f22" fmla="val 22"/>
              <a:gd name="f23" fmla="val 6"/>
              <a:gd name="f24" fmla="val 20"/>
              <a:gd name="f25" fmla="val 18"/>
              <a:gd name="f26" fmla="val 16"/>
              <a:gd name="f27" fmla="val 12"/>
              <a:gd name="f28" fmla="val 11"/>
              <a:gd name="f29" fmla="val 10"/>
              <a:gd name="f30" fmla="val 14"/>
              <a:gd name="f31" fmla="val 15"/>
              <a:gd name="f32" fmla="val 19"/>
              <a:gd name="f33" fmla="val 21"/>
              <a:gd name="f34" fmla="val 8"/>
              <a:gd name="f35" fmla="val 27"/>
              <a:gd name="f36" fmla="val 32"/>
              <a:gd name="f37" fmla="val 39"/>
              <a:gd name="f38" fmla="val 43"/>
              <a:gd name="f39" fmla="val 45"/>
              <a:gd name="f40" fmla="val 44"/>
              <a:gd name="f41" fmla="val 26"/>
              <a:gd name="f42" fmla="val 33"/>
              <a:gd name="f43" fmla="val 38"/>
              <a:gd name="f44" fmla="val 30"/>
              <a:gd name="f45" fmla="val 40"/>
              <a:gd name="f46" fmla="*/ f0 1 46"/>
              <a:gd name="f47" fmla="*/ f1 1 47"/>
              <a:gd name="f48" fmla="val f2"/>
              <a:gd name="f49" fmla="val f3"/>
              <a:gd name="f50" fmla="val f4"/>
              <a:gd name="f51" fmla="+- f50 0 f48"/>
              <a:gd name="f52" fmla="+- f49 0 f48"/>
              <a:gd name="f53" fmla="*/ f52 1 46"/>
              <a:gd name="f54" fmla="*/ f51 1 47"/>
              <a:gd name="f55" fmla="*/ f48 1 f53"/>
              <a:gd name="f56" fmla="*/ f49 1 f53"/>
              <a:gd name="f57" fmla="*/ f48 1 f54"/>
              <a:gd name="f58" fmla="*/ f50 1 f54"/>
              <a:gd name="f59" fmla="*/ f55 f46 1"/>
              <a:gd name="f60" fmla="*/ f56 f46 1"/>
              <a:gd name="f61" fmla="*/ f58 f47 1"/>
              <a:gd name="f62" fmla="*/ f57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9" t="f62" r="f60" b="f61"/>
            <a:pathLst>
              <a:path w="46" h="47">
                <a:moveTo>
                  <a:pt x="f5" y="f6"/>
                </a:moveTo>
                <a:cubicBezTo>
                  <a:pt x="f7" y="f8"/>
                  <a:pt x="f7" y="f8"/>
                  <a:pt x="f7" y="f8"/>
                </a:cubicBezTo>
                <a:cubicBezTo>
                  <a:pt x="f9" y="f2"/>
                  <a:pt x="f9" y="f2"/>
                  <a:pt x="f9" y="f2"/>
                </a:cubicBezTo>
                <a:cubicBezTo>
                  <a:pt x="f10" y="f11"/>
                  <a:pt x="f12" y="f13"/>
                  <a:pt x="f12" y="f13"/>
                </a:cubicBezTo>
                <a:cubicBezTo>
                  <a:pt x="f14" y="f15"/>
                  <a:pt x="f16" y="f15"/>
                  <a:pt x="f17" y="f8"/>
                </a:cubicBezTo>
                <a:cubicBezTo>
                  <a:pt x="f18" y="f13"/>
                  <a:pt x="f19" y="f15"/>
                  <a:pt x="f20" y="f21"/>
                </a:cubicBezTo>
                <a:cubicBezTo>
                  <a:pt x="f22" y="f23"/>
                  <a:pt x="f24" y="f8"/>
                  <a:pt x="f25" y="f8"/>
                </a:cubicBezTo>
                <a:cubicBezTo>
                  <a:pt x="f26" y="f8"/>
                  <a:pt x="f27" y="f21"/>
                  <a:pt x="f27" y="f21"/>
                </a:cubicBezTo>
                <a:cubicBezTo>
                  <a:pt x="f27" y="f21"/>
                  <a:pt x="f28" y="f29"/>
                  <a:pt x="f28" y="f27"/>
                </a:cubicBezTo>
                <a:cubicBezTo>
                  <a:pt x="f28" y="f30"/>
                  <a:pt x="f30" y="f31"/>
                  <a:pt x="f30" y="f26"/>
                </a:cubicBezTo>
                <a:cubicBezTo>
                  <a:pt x="f30" y="f25"/>
                  <a:pt x="f28" y="f32"/>
                  <a:pt x="f28" y="f33"/>
                </a:cubicBezTo>
                <a:cubicBezTo>
                  <a:pt x="f28" y="f22"/>
                  <a:pt x="f29" y="f22"/>
                  <a:pt x="f34" y="f20"/>
                </a:cubicBezTo>
                <a:cubicBezTo>
                  <a:pt x="f23" y="f19"/>
                  <a:pt x="f23" y="f35"/>
                  <a:pt x="f21" y="f18"/>
                </a:cubicBezTo>
                <a:cubicBezTo>
                  <a:pt x="f8" y="f17"/>
                  <a:pt x="f8" y="f36"/>
                  <a:pt x="f13" y="f14"/>
                </a:cubicBezTo>
                <a:cubicBezTo>
                  <a:pt x="f13" y="f10"/>
                  <a:pt x="f11" y="f37"/>
                  <a:pt x="f11" y="f7"/>
                </a:cubicBezTo>
                <a:cubicBezTo>
                  <a:pt x="f11" y="f38"/>
                  <a:pt x="f11" y="f3"/>
                  <a:pt x="f2" y="f4"/>
                </a:cubicBezTo>
                <a:cubicBezTo>
                  <a:pt x="f13" y="f4"/>
                  <a:pt x="f8" y="f4"/>
                  <a:pt x="f15" y="f3"/>
                </a:cubicBezTo>
                <a:cubicBezTo>
                  <a:pt x="f21" y="f39"/>
                  <a:pt x="f27" y="f40"/>
                  <a:pt x="f27" y="f40"/>
                </a:cubicBezTo>
                <a:cubicBezTo>
                  <a:pt x="f32" y="f38"/>
                  <a:pt x="f32" y="f38"/>
                  <a:pt x="f32" y="f38"/>
                </a:cubicBezTo>
                <a:cubicBezTo>
                  <a:pt x="f33" y="f37"/>
                  <a:pt x="f20" y="f12"/>
                  <a:pt x="f41" y="f14"/>
                </a:cubicBezTo>
                <a:cubicBezTo>
                  <a:pt x="f17" y="f42"/>
                  <a:pt x="f14" y="f42"/>
                  <a:pt x="f9" y="f14"/>
                </a:cubicBezTo>
                <a:cubicBezTo>
                  <a:pt x="f43" y="f36"/>
                  <a:pt x="f37" y="f44"/>
                  <a:pt x="f45" y="f17"/>
                </a:cubicBezTo>
                <a:cubicBezTo>
                  <a:pt x="f5" y="f35"/>
                  <a:pt x="f39" y="f20"/>
                  <a:pt x="f39" y="f32"/>
                </a:cubicBezTo>
                <a:cubicBezTo>
                  <a:pt x="f3" y="f26"/>
                  <a:pt x="f3" y="f27"/>
                  <a:pt x="f3" y="f27"/>
                </a:cubicBezTo>
                <a:lnTo>
                  <a:pt x="f5" y="f6"/>
                </a:ln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46" name="Google Shape;255;p31">
            <a:extLst>
              <a:ext uri="{FF2B5EF4-FFF2-40B4-BE49-F238E27FC236}">
                <a16:creationId xmlns:a16="http://schemas.microsoft.com/office/drawing/2014/main" id="{885231DF-29F4-441E-AD62-523E56C6AF0D}"/>
              </a:ext>
            </a:extLst>
          </p:cNvPr>
          <p:cNvSpPr/>
          <p:nvPr/>
        </p:nvSpPr>
        <p:spPr>
          <a:xfrm>
            <a:off x="5331134" y="2433648"/>
            <a:ext cx="379613" cy="224530"/>
          </a:xfrm>
          <a:custGeom>
            <a:avLst/>
            <a:gdLst>
              <a:gd name="f0" fmla="val w"/>
              <a:gd name="f1" fmla="val h"/>
              <a:gd name="f2" fmla="val 0"/>
              <a:gd name="f3" fmla="val 149"/>
              <a:gd name="f4" fmla="val 87"/>
              <a:gd name="f5" fmla="val 145"/>
              <a:gd name="f6" fmla="val 49"/>
              <a:gd name="f7" fmla="val 141"/>
              <a:gd name="f8" fmla="val 46"/>
              <a:gd name="f9" fmla="val 134"/>
              <a:gd name="f10" fmla="val 42"/>
              <a:gd name="f11" fmla="val 44"/>
              <a:gd name="f12" fmla="val 133"/>
              <a:gd name="f13" fmla="val 129"/>
              <a:gd name="f14" fmla="val 127"/>
              <a:gd name="f15" fmla="val 125"/>
              <a:gd name="f16" fmla="val 124"/>
              <a:gd name="f17" fmla="val 40"/>
              <a:gd name="f18" fmla="val 119"/>
              <a:gd name="f19" fmla="val 114"/>
              <a:gd name="f20" fmla="val 111"/>
              <a:gd name="f21" fmla="val 110"/>
              <a:gd name="f22" fmla="val 48"/>
              <a:gd name="f23" fmla="val 50"/>
              <a:gd name="f24" fmla="val 107"/>
              <a:gd name="f25" fmla="val 52"/>
              <a:gd name="f26" fmla="val 106"/>
              <a:gd name="f27" fmla="val 47"/>
              <a:gd name="f28" fmla="val 102"/>
              <a:gd name="f29" fmla="val 99"/>
              <a:gd name="f30" fmla="val 45"/>
              <a:gd name="f31" fmla="val 97"/>
              <a:gd name="f32" fmla="val 93"/>
              <a:gd name="f33" fmla="val 92"/>
              <a:gd name="f34" fmla="val 43"/>
              <a:gd name="f35" fmla="val 41"/>
              <a:gd name="f36" fmla="val 88"/>
              <a:gd name="f37" fmla="val 38"/>
              <a:gd name="f38" fmla="val 35"/>
              <a:gd name="f39" fmla="val 32"/>
              <a:gd name="f40" fmla="val 27"/>
              <a:gd name="f41" fmla="val 86"/>
              <a:gd name="f42" fmla="val 83"/>
              <a:gd name="f43" fmla="val 26"/>
              <a:gd name="f44" fmla="val 81"/>
              <a:gd name="f45" fmla="val 22"/>
              <a:gd name="f46" fmla="val 79"/>
              <a:gd name="f47" fmla="val 77"/>
              <a:gd name="f48" fmla="val 64"/>
              <a:gd name="f49" fmla="val 62"/>
              <a:gd name="f50" fmla="val 21"/>
              <a:gd name="f51" fmla="val 60"/>
              <a:gd name="f52" fmla="val 20"/>
              <a:gd name="f53" fmla="val 24"/>
              <a:gd name="f54" fmla="val 51"/>
              <a:gd name="f55" fmla="val 14"/>
              <a:gd name="f56" fmla="val 11"/>
              <a:gd name="f57" fmla="val 12"/>
              <a:gd name="f58" fmla="val 39"/>
              <a:gd name="f59" fmla="val 15"/>
              <a:gd name="f60" fmla="val 19"/>
              <a:gd name="f61" fmla="val 18"/>
              <a:gd name="f62" fmla="val 28"/>
              <a:gd name="f63" fmla="val 13"/>
              <a:gd name="f64" fmla="val 30"/>
              <a:gd name="f65" fmla="val 7"/>
              <a:gd name="f66" fmla="val 31"/>
              <a:gd name="f67" fmla="val 1"/>
              <a:gd name="f68" fmla="val 5"/>
              <a:gd name="f69" fmla="val 23"/>
              <a:gd name="f70" fmla="val 6"/>
              <a:gd name="f71" fmla="val 2"/>
              <a:gd name="f72" fmla="val 9"/>
              <a:gd name="f73" fmla="val 36"/>
              <a:gd name="f74" fmla="val 17"/>
              <a:gd name="f75" fmla="val 33"/>
              <a:gd name="f76" fmla="val 29"/>
              <a:gd name="f77" fmla="val 34"/>
              <a:gd name="f78" fmla="val 37"/>
              <a:gd name="f79" fmla="val 53"/>
              <a:gd name="f80" fmla="val 55"/>
              <a:gd name="f81" fmla="val 56"/>
              <a:gd name="f82" fmla="val 57"/>
              <a:gd name="f83" fmla="val 58"/>
              <a:gd name="f84" fmla="val 59"/>
              <a:gd name="f85" fmla="val 65"/>
              <a:gd name="f86" fmla="val 67"/>
              <a:gd name="f87" fmla="val 66"/>
              <a:gd name="f88" fmla="val 71"/>
              <a:gd name="f89" fmla="val 68"/>
              <a:gd name="f90" fmla="val 75"/>
              <a:gd name="f91" fmla="val 70"/>
              <a:gd name="f92" fmla="val 78"/>
              <a:gd name="f93" fmla="val 82"/>
              <a:gd name="f94" fmla="val 76"/>
              <a:gd name="f95" fmla="val 84"/>
              <a:gd name="f96" fmla="val 91"/>
              <a:gd name="f97" fmla="val 96"/>
              <a:gd name="f98" fmla="val 100"/>
              <a:gd name="f99" fmla="val 103"/>
              <a:gd name="f100" fmla="val 104"/>
              <a:gd name="f101" fmla="val 80"/>
              <a:gd name="f102" fmla="val 109"/>
              <a:gd name="f103" fmla="val 105"/>
              <a:gd name="f104" fmla="val 74"/>
              <a:gd name="f105" fmla="val 101"/>
              <a:gd name="f106" fmla="val 108"/>
              <a:gd name="f107" fmla="val 61"/>
              <a:gd name="f108" fmla="val 113"/>
              <a:gd name="f109" fmla="val 54"/>
              <a:gd name="f110" fmla="val 115"/>
              <a:gd name="f111" fmla="val 116"/>
              <a:gd name="f112" fmla="val 121"/>
              <a:gd name="f113" fmla="val 123"/>
              <a:gd name="f114" fmla="val 126"/>
              <a:gd name="f115" fmla="val 128"/>
              <a:gd name="f116" fmla="val 135"/>
              <a:gd name="f117" fmla="val 140"/>
              <a:gd name="f118" fmla="val 142"/>
              <a:gd name="f119" fmla="val 143"/>
              <a:gd name="f120" fmla="*/ f0 1 149"/>
              <a:gd name="f121" fmla="*/ f1 1 87"/>
              <a:gd name="f122" fmla="val f2"/>
              <a:gd name="f123" fmla="val f3"/>
              <a:gd name="f124" fmla="val f4"/>
              <a:gd name="f125" fmla="+- f124 0 f122"/>
              <a:gd name="f126" fmla="+- f123 0 f122"/>
              <a:gd name="f127" fmla="*/ f126 1 149"/>
              <a:gd name="f128" fmla="*/ f125 1 87"/>
              <a:gd name="f129" fmla="*/ f122 1 f127"/>
              <a:gd name="f130" fmla="*/ f123 1 f127"/>
              <a:gd name="f131" fmla="*/ f122 1 f128"/>
              <a:gd name="f132" fmla="*/ f124 1 f128"/>
              <a:gd name="f133" fmla="*/ f129 f120 1"/>
              <a:gd name="f134" fmla="*/ f130 f120 1"/>
              <a:gd name="f135" fmla="*/ f132 f121 1"/>
              <a:gd name="f136" fmla="*/ f131 f1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3" t="f136" r="f134" b="f135"/>
            <a:pathLst>
              <a:path w="149" h="87">
                <a:moveTo>
                  <a:pt x="f5" y="f6"/>
                </a:moveTo>
                <a:cubicBezTo>
                  <a:pt x="f7" y="f8"/>
                  <a:pt x="f9" y="f10"/>
                  <a:pt x="f9" y="f11"/>
                </a:cubicBezTo>
                <a:cubicBezTo>
                  <a:pt x="f12" y="f8"/>
                  <a:pt x="f13" y="f8"/>
                  <a:pt x="f14" y="f11"/>
                </a:cubicBezTo>
                <a:cubicBezTo>
                  <a:pt x="f15" y="f10"/>
                  <a:pt x="f16" y="f17"/>
                  <a:pt x="f18" y="f10"/>
                </a:cubicBezTo>
                <a:cubicBezTo>
                  <a:pt x="f19" y="f11"/>
                  <a:pt x="f20" y="f8"/>
                  <a:pt x="f21" y="f22"/>
                </a:cubicBezTo>
                <a:cubicBezTo>
                  <a:pt x="f21" y="f23"/>
                  <a:pt x="f24" y="f25"/>
                  <a:pt x="f26" y="f23"/>
                </a:cubicBezTo>
                <a:cubicBezTo>
                  <a:pt x="f26" y="f27"/>
                  <a:pt x="f28" y="f8"/>
                  <a:pt x="f29" y="f30"/>
                </a:cubicBezTo>
                <a:cubicBezTo>
                  <a:pt x="f31" y="f30"/>
                  <a:pt x="f32" y="f8"/>
                  <a:pt x="f33" y="f34"/>
                </a:cubicBezTo>
                <a:cubicBezTo>
                  <a:pt x="f33" y="f35"/>
                  <a:pt x="f36" y="f37"/>
                  <a:pt x="f36" y="f38"/>
                </a:cubicBezTo>
                <a:cubicBezTo>
                  <a:pt x="f4" y="f39"/>
                  <a:pt x="f36" y="f40"/>
                  <a:pt x="f41" y="f40"/>
                </a:cubicBezTo>
                <a:cubicBezTo>
                  <a:pt x="f42" y="f43"/>
                  <a:pt x="f44" y="f45"/>
                  <a:pt x="f46" y="f45"/>
                </a:cubicBezTo>
                <a:cubicBezTo>
                  <a:pt x="f47" y="f45"/>
                  <a:pt x="f48" y="f45"/>
                  <a:pt x="f49" y="f50"/>
                </a:cubicBezTo>
                <a:cubicBezTo>
                  <a:pt x="f51" y="f52"/>
                  <a:pt x="f25" y="f53"/>
                  <a:pt x="f54" y="f45"/>
                </a:cubicBezTo>
                <a:cubicBezTo>
                  <a:pt x="f23" y="f52"/>
                  <a:pt x="f11" y="f55"/>
                  <a:pt x="f35" y="f56"/>
                </a:cubicBezTo>
                <a:cubicBezTo>
                  <a:pt x="f35" y="f57"/>
                  <a:pt x="f17" y="f55"/>
                  <a:pt x="f58" y="f59"/>
                </a:cubicBezTo>
                <a:cubicBezTo>
                  <a:pt x="f39" y="f60"/>
                  <a:pt x="f43" y="f61"/>
                  <a:pt x="f62" y="f63"/>
                </a:cubicBezTo>
                <a:cubicBezTo>
                  <a:pt x="f64" y="f65"/>
                  <a:pt x="f66" y="f67"/>
                  <a:pt x="f40" y="f67"/>
                </a:cubicBezTo>
                <a:cubicBezTo>
                  <a:pt x="f53" y="f67"/>
                  <a:pt x="f43" y="f57"/>
                  <a:pt x="f53" y="f63"/>
                </a:cubicBezTo>
                <a:cubicBezTo>
                  <a:pt x="f45" y="f55"/>
                  <a:pt x="f50" y="f68"/>
                  <a:pt x="f69" y="f2"/>
                </a:cubicBezTo>
                <a:cubicBezTo>
                  <a:pt x="f67" y="f70"/>
                  <a:pt x="f67" y="f70"/>
                  <a:pt x="f67" y="f70"/>
                </a:cubicBezTo>
                <a:cubicBezTo>
                  <a:pt x="f2" y="f34"/>
                  <a:pt x="f2" y="f34"/>
                  <a:pt x="f2" y="f34"/>
                </a:cubicBezTo>
                <a:cubicBezTo>
                  <a:pt x="f2" y="f34"/>
                  <a:pt x="f2" y="f34"/>
                  <a:pt x="f2" y="f34"/>
                </a:cubicBezTo>
                <a:cubicBezTo>
                  <a:pt x="f71" y="f11"/>
                  <a:pt x="f68" y="f11"/>
                  <a:pt x="f70" y="f11"/>
                </a:cubicBezTo>
                <a:cubicBezTo>
                  <a:pt x="f72" y="f30"/>
                  <a:pt x="f72" y="f10"/>
                  <a:pt x="f72" y="f17"/>
                </a:cubicBezTo>
                <a:cubicBezTo>
                  <a:pt x="f72" y="f58"/>
                  <a:pt x="f63" y="f73"/>
                  <a:pt x="f59" y="f73"/>
                </a:cubicBezTo>
                <a:cubicBezTo>
                  <a:pt x="f61" y="f73"/>
                  <a:pt x="f74" y="f75"/>
                  <a:pt x="f61" y="f75"/>
                </a:cubicBezTo>
                <a:cubicBezTo>
                  <a:pt x="f60" y="f75"/>
                  <a:pt x="f50" y="f39"/>
                  <a:pt x="f45" y="f66"/>
                </a:cubicBezTo>
                <a:cubicBezTo>
                  <a:pt x="f45" y="f64"/>
                  <a:pt x="f43" y="f66"/>
                  <a:pt x="f62" y="f75"/>
                </a:cubicBezTo>
                <a:cubicBezTo>
                  <a:pt x="f76" y="f77"/>
                  <a:pt x="f39" y="f77"/>
                  <a:pt x="f77" y="f38"/>
                </a:cubicBezTo>
                <a:cubicBezTo>
                  <a:pt x="f73" y="f38"/>
                  <a:pt x="f78" y="f10"/>
                  <a:pt x="f78" y="f11"/>
                </a:cubicBezTo>
                <a:cubicBezTo>
                  <a:pt x="f78" y="f30"/>
                  <a:pt x="f22" y="f30"/>
                  <a:pt x="f23" y="f30"/>
                </a:cubicBezTo>
                <a:cubicBezTo>
                  <a:pt x="f54" y="f30"/>
                  <a:pt x="f54" y="f22"/>
                  <a:pt x="f79" y="f54"/>
                </a:cubicBezTo>
                <a:cubicBezTo>
                  <a:pt x="f80" y="f79"/>
                  <a:pt x="f81" y="f81"/>
                  <a:pt x="f82" y="f83"/>
                </a:cubicBezTo>
                <a:cubicBezTo>
                  <a:pt x="f83" y="f84"/>
                  <a:pt x="f48" y="f49"/>
                  <a:pt x="f85" y="f48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88"/>
                  <a:pt x="f93" y="f94"/>
                  <a:pt x="f95" y="f90"/>
                </a:cubicBezTo>
                <a:cubicBezTo>
                  <a:pt x="f41" y="f90"/>
                  <a:pt x="f96" y="f92"/>
                  <a:pt x="f96" y="f92"/>
                </a:cubicBezTo>
                <a:cubicBezTo>
                  <a:pt x="f33" y="f42"/>
                  <a:pt x="f33" y="f42"/>
                  <a:pt x="f33" y="f42"/>
                </a:cubicBezTo>
                <a:cubicBezTo>
                  <a:pt x="f33" y="f42"/>
                  <a:pt x="f33" y="f42"/>
                  <a:pt x="f32" y="f42"/>
                </a:cubicBezTo>
                <a:cubicBezTo>
                  <a:pt x="f97" y="f93"/>
                  <a:pt x="f31" y="f41"/>
                  <a:pt x="f29" y="f41"/>
                </a:cubicBezTo>
                <a:cubicBezTo>
                  <a:pt x="f98" y="f41"/>
                  <a:pt x="f28" y="f41"/>
                  <a:pt x="f99" y="f4"/>
                </a:cubicBezTo>
                <a:cubicBezTo>
                  <a:pt x="f99" y="f93"/>
                  <a:pt x="f100" y="f101"/>
                  <a:pt x="f26" y="f92"/>
                </a:cubicBezTo>
                <a:cubicBezTo>
                  <a:pt x="f102" y="f47"/>
                  <a:pt x="f103" y="f104"/>
                  <a:pt x="f103" y="f88"/>
                </a:cubicBezTo>
                <a:cubicBezTo>
                  <a:pt x="f26" y="f89"/>
                  <a:pt x="f98" y="f86"/>
                  <a:pt x="f98" y="f48"/>
                </a:cubicBezTo>
                <a:cubicBezTo>
                  <a:pt x="f105" y="f49"/>
                  <a:pt x="f26" y="f49"/>
                  <a:pt x="f106" y="f107"/>
                </a:cubicBezTo>
                <a:cubicBezTo>
                  <a:pt x="f21" y="f51"/>
                  <a:pt x="f102" y="f82"/>
                  <a:pt x="f20" y="f82"/>
                </a:cubicBezTo>
                <a:cubicBezTo>
                  <a:pt x="f108" y="f82"/>
                  <a:pt x="f19" y="f109"/>
                  <a:pt x="f110" y="f25"/>
                </a:cubicBezTo>
                <a:cubicBezTo>
                  <a:pt x="f111" y="f23"/>
                  <a:pt x="f18" y="f25"/>
                  <a:pt x="f112" y="f54"/>
                </a:cubicBezTo>
                <a:cubicBezTo>
                  <a:pt x="f113" y="f6"/>
                  <a:pt x="f114" y="f22"/>
                  <a:pt x="f14" y="f6"/>
                </a:cubicBezTo>
                <a:cubicBezTo>
                  <a:pt x="f115" y="f23"/>
                  <a:pt x="f15" y="f80"/>
                  <a:pt x="f16" y="f81"/>
                </a:cubicBezTo>
                <a:cubicBezTo>
                  <a:pt x="f115" y="f81"/>
                  <a:pt x="f12" y="f81"/>
                  <a:pt x="f9" y="f80"/>
                </a:cubicBezTo>
                <a:cubicBezTo>
                  <a:pt x="f116" y="f79"/>
                  <a:pt x="f117" y="f82"/>
                  <a:pt x="f118" y="f79"/>
                </a:cubicBezTo>
                <a:cubicBezTo>
                  <a:pt x="f119" y="f23"/>
                  <a:pt x="f3" y="f25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47" name="Google Shape;256;p31">
            <a:extLst>
              <a:ext uri="{FF2B5EF4-FFF2-40B4-BE49-F238E27FC236}">
                <a16:creationId xmlns:a16="http://schemas.microsoft.com/office/drawing/2014/main" id="{7FB9A810-B31B-CD88-8CAA-CBE88930BB04}"/>
              </a:ext>
            </a:extLst>
          </p:cNvPr>
          <p:cNvSpPr/>
          <p:nvPr/>
        </p:nvSpPr>
        <p:spPr>
          <a:xfrm>
            <a:off x="4241910" y="1176924"/>
            <a:ext cx="556476" cy="890497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218"/>
              <a:gd name="f5" fmla="val 345"/>
              <a:gd name="f6" fmla="val 211"/>
              <a:gd name="f7" fmla="val 184"/>
              <a:gd name="f8" fmla="val 186"/>
              <a:gd name="f9" fmla="val 207"/>
              <a:gd name="f10" fmla="val 208"/>
              <a:gd name="f11" fmla="val 182"/>
              <a:gd name="f12" fmla="val 202"/>
              <a:gd name="f13" fmla="val 179"/>
              <a:gd name="f14" fmla="val 204"/>
              <a:gd name="f15" fmla="val 206"/>
              <a:gd name="f16" fmla="val 181"/>
              <a:gd name="f17" fmla="val 210"/>
              <a:gd name="f18" fmla="val 212"/>
              <a:gd name="f19" fmla="val 178"/>
              <a:gd name="f20" fmla="val 214"/>
              <a:gd name="f21" fmla="val 176"/>
              <a:gd name="f22" fmla="val 217"/>
              <a:gd name="f23" fmla="val 174"/>
              <a:gd name="f24" fmla="val 173"/>
              <a:gd name="f25" fmla="val 213"/>
              <a:gd name="f26" fmla="val 172"/>
              <a:gd name="f27" fmla="val 171"/>
              <a:gd name="f28" fmla="val 169"/>
              <a:gd name="f29" fmla="val 170"/>
              <a:gd name="f30" fmla="val 167"/>
              <a:gd name="f31" fmla="val 201"/>
              <a:gd name="f32" fmla="val 166"/>
              <a:gd name="f33" fmla="val 196"/>
              <a:gd name="f34" fmla="val 168"/>
              <a:gd name="f35" fmla="val 175"/>
              <a:gd name="f36" fmla="val 193"/>
              <a:gd name="f37" fmla="val 194"/>
              <a:gd name="f38" fmla="val 195"/>
              <a:gd name="f39" fmla="val 192"/>
              <a:gd name="f40" fmla="val 197"/>
              <a:gd name="f41" fmla="val 164"/>
              <a:gd name="f42" fmla="val 191"/>
              <a:gd name="f43" fmla="val 163"/>
              <a:gd name="f44" fmla="val 187"/>
              <a:gd name="f45" fmla="val 185"/>
              <a:gd name="f46" fmla="val 183"/>
              <a:gd name="f47" fmla="val 165"/>
              <a:gd name="f48" fmla="val 177"/>
              <a:gd name="f49" fmla="val 162"/>
              <a:gd name="f50" fmla="val 160"/>
              <a:gd name="f51" fmla="val 161"/>
              <a:gd name="f52" fmla="val 159"/>
              <a:gd name="f53" fmla="val 155"/>
              <a:gd name="f54" fmla="val 154"/>
              <a:gd name="f55" fmla="val 152"/>
              <a:gd name="f56" fmla="val 150"/>
              <a:gd name="f57" fmla="val 153"/>
              <a:gd name="f58" fmla="val 151"/>
              <a:gd name="f59" fmla="val 149"/>
              <a:gd name="f60" fmla="val 148"/>
              <a:gd name="f61" fmla="val 146"/>
              <a:gd name="f62" fmla="val 147"/>
              <a:gd name="f63" fmla="val 144"/>
              <a:gd name="f64" fmla="val 141"/>
              <a:gd name="f65" fmla="val 145"/>
              <a:gd name="f66" fmla="val 142"/>
              <a:gd name="f67" fmla="val 138"/>
              <a:gd name="f68" fmla="val 136"/>
              <a:gd name="f69" fmla="val 134"/>
              <a:gd name="f70" fmla="val 137"/>
              <a:gd name="f71" fmla="val 133"/>
              <a:gd name="f72" fmla="val 132"/>
              <a:gd name="f73" fmla="val 127"/>
              <a:gd name="f74" fmla="val 130"/>
              <a:gd name="f75" fmla="val 188"/>
              <a:gd name="f76" fmla="val 128"/>
              <a:gd name="f77" fmla="val 129"/>
              <a:gd name="f78" fmla="val 124"/>
              <a:gd name="f79" fmla="val 122"/>
              <a:gd name="f80" fmla="val 123"/>
              <a:gd name="f81" fmla="val 120"/>
              <a:gd name="f82" fmla="val 118"/>
              <a:gd name="f83" fmla="val 115"/>
              <a:gd name="f84" fmla="val 114"/>
              <a:gd name="f85" fmla="val 117"/>
              <a:gd name="f86" fmla="val 112"/>
              <a:gd name="f87" fmla="val 111"/>
              <a:gd name="f88" fmla="val 189"/>
              <a:gd name="f89" fmla="val 109"/>
              <a:gd name="f90" fmla="val 108"/>
              <a:gd name="f91" fmla="val 104"/>
              <a:gd name="f92" fmla="val 103"/>
              <a:gd name="f93" fmla="val 102"/>
              <a:gd name="f94" fmla="val 190"/>
              <a:gd name="f95" fmla="val 98"/>
              <a:gd name="f96" fmla="val 99"/>
              <a:gd name="f97" fmla="val 106"/>
              <a:gd name="f98" fmla="val 105"/>
              <a:gd name="f99" fmla="val 198"/>
              <a:gd name="f100" fmla="val 200"/>
              <a:gd name="f101" fmla="val 199"/>
              <a:gd name="f102" fmla="val 100"/>
              <a:gd name="f103" fmla="val 96"/>
              <a:gd name="f104" fmla="val 95"/>
              <a:gd name="f105" fmla="val 93"/>
              <a:gd name="f106" fmla="val 92"/>
              <a:gd name="f107" fmla="val 90"/>
              <a:gd name="f108" fmla="val 94"/>
              <a:gd name="f109" fmla="val 89"/>
              <a:gd name="f110" fmla="val 86"/>
              <a:gd name="f111" fmla="val 82"/>
              <a:gd name="f112" fmla="val 83"/>
              <a:gd name="f113" fmla="val 85"/>
              <a:gd name="f114" fmla="val 80"/>
              <a:gd name="f115" fmla="val 203"/>
              <a:gd name="f116" fmla="val 205"/>
              <a:gd name="f117" fmla="val 79"/>
              <a:gd name="f118" fmla="val 73"/>
              <a:gd name="f119" fmla="val 69"/>
              <a:gd name="f120" fmla="val 66"/>
              <a:gd name="f121" fmla="val 70"/>
              <a:gd name="f122" fmla="val 72"/>
              <a:gd name="f123" fmla="val 74"/>
              <a:gd name="f124" fmla="val 209"/>
              <a:gd name="f125" fmla="val 75"/>
              <a:gd name="f126" fmla="val 78"/>
              <a:gd name="f127" fmla="val 87"/>
              <a:gd name="f128" fmla="val 88"/>
              <a:gd name="f129" fmla="val 97"/>
              <a:gd name="f130" fmla="val 91"/>
              <a:gd name="f131" fmla="val 215"/>
              <a:gd name="f132" fmla="val 221"/>
              <a:gd name="f133" fmla="val 220"/>
              <a:gd name="f134" fmla="val 223"/>
              <a:gd name="f135" fmla="val 76"/>
              <a:gd name="f136" fmla="val 227"/>
              <a:gd name="f137" fmla="val 231"/>
              <a:gd name="f138" fmla="val 234"/>
              <a:gd name="f139" fmla="val 235"/>
              <a:gd name="f140" fmla="val 71"/>
              <a:gd name="f141" fmla="val 237"/>
              <a:gd name="f142" fmla="val 239"/>
              <a:gd name="f143" fmla="val 64"/>
              <a:gd name="f144" fmla="val 238"/>
              <a:gd name="f145" fmla="val 63"/>
              <a:gd name="f146" fmla="val 65"/>
              <a:gd name="f147" fmla="val 244"/>
              <a:gd name="f148" fmla="val 246"/>
              <a:gd name="f149" fmla="val 61"/>
              <a:gd name="f150" fmla="val 247"/>
              <a:gd name="f151" fmla="val 250"/>
              <a:gd name="f152" fmla="val 251"/>
              <a:gd name="f153" fmla="val 253"/>
              <a:gd name="f154" fmla="val 58"/>
              <a:gd name="f155" fmla="val 252"/>
              <a:gd name="f156" fmla="val 254"/>
              <a:gd name="f157" fmla="val 53"/>
              <a:gd name="f158" fmla="val 52"/>
              <a:gd name="f159" fmla="val 51"/>
              <a:gd name="f160" fmla="val 255"/>
              <a:gd name="f161" fmla="val 55"/>
              <a:gd name="f162" fmla="val 258"/>
              <a:gd name="f163" fmla="val 57"/>
              <a:gd name="f164" fmla="val 259"/>
              <a:gd name="f165" fmla="val 59"/>
              <a:gd name="f166" fmla="val 261"/>
              <a:gd name="f167" fmla="val 262"/>
              <a:gd name="f168" fmla="val 54"/>
              <a:gd name="f169" fmla="val 260"/>
              <a:gd name="f170" fmla="val 47"/>
              <a:gd name="f171" fmla="val 263"/>
              <a:gd name="f172" fmla="val 43"/>
              <a:gd name="f173" fmla="val 265"/>
              <a:gd name="f174" fmla="val 45"/>
              <a:gd name="f175" fmla="val 269"/>
              <a:gd name="f176" fmla="val 42"/>
              <a:gd name="f177" fmla="val 39"/>
              <a:gd name="f178" fmla="val 274"/>
              <a:gd name="f179" fmla="val 37"/>
              <a:gd name="f180" fmla="val 275"/>
              <a:gd name="f181" fmla="val 35"/>
              <a:gd name="f182" fmla="val 277"/>
              <a:gd name="f183" fmla="val 36"/>
              <a:gd name="f184" fmla="val 272"/>
              <a:gd name="f185" fmla="val 33"/>
              <a:gd name="f186" fmla="val 30"/>
              <a:gd name="f187" fmla="val 271"/>
              <a:gd name="f188" fmla="val 32"/>
              <a:gd name="f189" fmla="val 276"/>
              <a:gd name="f190" fmla="val 34"/>
              <a:gd name="f191" fmla="val 279"/>
              <a:gd name="f192" fmla="val 29"/>
              <a:gd name="f193" fmla="val 27"/>
              <a:gd name="f194" fmla="val 25"/>
              <a:gd name="f195" fmla="val 281"/>
              <a:gd name="f196" fmla="val 20"/>
              <a:gd name="f197" fmla="val 280"/>
              <a:gd name="f198" fmla="val 19"/>
              <a:gd name="f199" fmla="val 282"/>
              <a:gd name="f200" fmla="val 18"/>
              <a:gd name="f201" fmla="val 284"/>
              <a:gd name="f202" fmla="val 23"/>
              <a:gd name="f203" fmla="val 24"/>
              <a:gd name="f204" fmla="val 285"/>
              <a:gd name="f205" fmla="val 287"/>
              <a:gd name="f206" fmla="val 286"/>
              <a:gd name="f207" fmla="val 16"/>
              <a:gd name="f208" fmla="val 14"/>
              <a:gd name="f209" fmla="val 289"/>
              <a:gd name="f210" fmla="val 12"/>
              <a:gd name="f211" fmla="val 9"/>
              <a:gd name="f212" fmla="val 288"/>
              <a:gd name="f213" fmla="val 6"/>
              <a:gd name="f214" fmla="val 291"/>
              <a:gd name="f215" fmla="val 8"/>
              <a:gd name="f216" fmla="val 292"/>
              <a:gd name="f217" fmla="val 10"/>
              <a:gd name="f218" fmla="val 294"/>
              <a:gd name="f219" fmla="val 7"/>
              <a:gd name="f220" fmla="val 5"/>
              <a:gd name="f221" fmla="val 293"/>
              <a:gd name="f222" fmla="val 3"/>
              <a:gd name="f223" fmla="val 2"/>
              <a:gd name="f224" fmla="val 295"/>
              <a:gd name="f225" fmla="val 1"/>
              <a:gd name="f226" fmla="val 297"/>
              <a:gd name="f227" fmla="val 299"/>
              <a:gd name="f228" fmla="val 4"/>
              <a:gd name="f229" fmla="val 300"/>
              <a:gd name="f230" fmla="val 301"/>
              <a:gd name="f231" fmla="val 302"/>
              <a:gd name="f232" fmla="val 304"/>
              <a:gd name="f233" fmla="val 305"/>
              <a:gd name="f234" fmla="val 307"/>
              <a:gd name="f235" fmla="val 308"/>
              <a:gd name="f236" fmla="val 310"/>
              <a:gd name="f237" fmla="val 311"/>
              <a:gd name="f238" fmla="val 313"/>
              <a:gd name="f239" fmla="val 314"/>
              <a:gd name="f240" fmla="val 317"/>
              <a:gd name="f241" fmla="val 319"/>
              <a:gd name="f242" fmla="val 316"/>
              <a:gd name="f243" fmla="val 318"/>
              <a:gd name="f244" fmla="val 320"/>
              <a:gd name="f245" fmla="val 15"/>
              <a:gd name="f246" fmla="val 11"/>
              <a:gd name="f247" fmla="val 322"/>
              <a:gd name="f248" fmla="val 324"/>
              <a:gd name="f249" fmla="val 321"/>
              <a:gd name="f250" fmla="val 323"/>
              <a:gd name="f251" fmla="val 325"/>
              <a:gd name="f252" fmla="val 327"/>
              <a:gd name="f253" fmla="val 328"/>
              <a:gd name="f254" fmla="val 330"/>
              <a:gd name="f255" fmla="val 326"/>
              <a:gd name="f256" fmla="val 13"/>
              <a:gd name="f257" fmla="val 329"/>
              <a:gd name="f258" fmla="val 332"/>
              <a:gd name="f259" fmla="val 335"/>
              <a:gd name="f260" fmla="val 334"/>
              <a:gd name="f261" fmla="val 337"/>
              <a:gd name="f262" fmla="val 341"/>
              <a:gd name="f263" fmla="val 17"/>
              <a:gd name="f264" fmla="val 342"/>
              <a:gd name="f265" fmla="val 344"/>
              <a:gd name="f266" fmla="val 343"/>
              <a:gd name="f267" fmla="val 40"/>
              <a:gd name="f268" fmla="val 331"/>
              <a:gd name="f269" fmla="val 44"/>
              <a:gd name="f270" fmla="val 333"/>
              <a:gd name="f271" fmla="val 46"/>
              <a:gd name="f272" fmla="val 48"/>
              <a:gd name="f273" fmla="val 50"/>
              <a:gd name="f274" fmla="val 56"/>
              <a:gd name="f275" fmla="val 60"/>
              <a:gd name="f276" fmla="val 312"/>
              <a:gd name="f277" fmla="val 68"/>
              <a:gd name="f278" fmla="val 306"/>
              <a:gd name="f279" fmla="val 303"/>
              <a:gd name="f280" fmla="val 67"/>
              <a:gd name="f281" fmla="val 62"/>
              <a:gd name="f282" fmla="val 283"/>
              <a:gd name="f283" fmla="val 268"/>
              <a:gd name="f284" fmla="val 266"/>
              <a:gd name="f285" fmla="val 267"/>
              <a:gd name="f286" fmla="val 77"/>
              <a:gd name="f287" fmla="val 264"/>
              <a:gd name="f288" fmla="val 257"/>
              <a:gd name="f289" fmla="val 81"/>
              <a:gd name="f290" fmla="val 243"/>
              <a:gd name="f291" fmla="val 240"/>
              <a:gd name="f292" fmla="val 233"/>
              <a:gd name="f293" fmla="val 232"/>
              <a:gd name="f294" fmla="val 226"/>
              <a:gd name="f295" fmla="val 225"/>
              <a:gd name="f296" fmla="val 107"/>
              <a:gd name="f297" fmla="val 113"/>
              <a:gd name="f298" fmla="val 116"/>
              <a:gd name="f299" fmla="val 119"/>
              <a:gd name="f300" fmla="val 156"/>
              <a:gd name="f301" fmla="val 157"/>
              <a:gd name="f302" fmla="val 158"/>
              <a:gd name="f303" fmla="val 41"/>
              <a:gd name="f304" fmla="val 84"/>
              <a:gd name="f305" fmla="val 38"/>
              <a:gd name="f306" fmla="val 49"/>
              <a:gd name="f307" fmla="val 101"/>
              <a:gd name="f308" fmla="val 125"/>
              <a:gd name="f309" fmla="val 131"/>
              <a:gd name="f310" fmla="val 135"/>
              <a:gd name="f311" fmla="val 139"/>
              <a:gd name="f312" fmla="val 28"/>
              <a:gd name="f313" fmla="val 26"/>
              <a:gd name="f314" fmla="val 126"/>
              <a:gd name="f315" fmla="val 110"/>
              <a:gd name="f316" fmla="val 22"/>
              <a:gd name="f317" fmla="val 21"/>
              <a:gd name="f318" fmla="val 31"/>
              <a:gd name="f319" fmla="val 143"/>
              <a:gd name="f320" fmla="val 140"/>
              <a:gd name="f321" fmla="*/ f1 1 218"/>
              <a:gd name="f322" fmla="*/ f2 1 345"/>
              <a:gd name="f323" fmla="val f3"/>
              <a:gd name="f324" fmla="val f4"/>
              <a:gd name="f325" fmla="val f5"/>
              <a:gd name="f326" fmla="+- f325 0 f323"/>
              <a:gd name="f327" fmla="+- f324 0 f323"/>
              <a:gd name="f328" fmla="*/ f327 1 218"/>
              <a:gd name="f329" fmla="*/ f326 1 345"/>
              <a:gd name="f330" fmla="*/ f323 1 f328"/>
              <a:gd name="f331" fmla="*/ f324 1 f328"/>
              <a:gd name="f332" fmla="*/ f323 1 f329"/>
              <a:gd name="f333" fmla="*/ f325 1 f329"/>
              <a:gd name="f334" fmla="*/ f330 f321 1"/>
              <a:gd name="f335" fmla="*/ f331 f321 1"/>
              <a:gd name="f336" fmla="*/ f333 f322 1"/>
              <a:gd name="f337" fmla="*/ f332 f3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4" t="f337" r="f335" b="f336"/>
            <a:pathLst>
              <a:path w="218" h="345">
                <a:moveTo>
                  <a:pt x="f6" y="f7"/>
                </a:moveTo>
                <a:cubicBezTo>
                  <a:pt x="f6" y="f8"/>
                  <a:pt x="f9" y="f8"/>
                  <a:pt x="f9" y="f7"/>
                </a:cubicBezTo>
                <a:cubicBezTo>
                  <a:pt x="f10" y="f11"/>
                  <a:pt x="f12" y="f0"/>
                  <a:pt x="f12" y="f0"/>
                </a:cubicBezTo>
                <a:cubicBezTo>
                  <a:pt x="f12" y="f13"/>
                  <a:pt x="f14" y="f13"/>
                  <a:pt x="f15" y="f0"/>
                </a:cubicBezTo>
                <a:cubicBezTo>
                  <a:pt x="f10" y="f16"/>
                  <a:pt x="f17" y="f0"/>
                  <a:pt x="f18" y="f19"/>
                </a:cubicBezTo>
                <a:cubicBezTo>
                  <a:pt x="f20" y="f21"/>
                  <a:pt x="f22" y="f19"/>
                  <a:pt x="f4" y="f21"/>
                </a:cubicBezTo>
                <a:cubicBezTo>
                  <a:pt x="f4" y="f23"/>
                  <a:pt x="f20" y="f24"/>
                  <a:pt x="f25" y="f26"/>
                </a:cubicBezTo>
                <a:cubicBezTo>
                  <a:pt x="f18" y="f27"/>
                  <a:pt x="f17" y="f28"/>
                  <a:pt x="f9" y="f29"/>
                </a:cubicBezTo>
                <a:cubicBezTo>
                  <a:pt x="f14" y="f29"/>
                  <a:pt x="f14" y="f28"/>
                  <a:pt x="f12" y="f30"/>
                </a:cubicBezTo>
                <a:cubicBezTo>
                  <a:pt x="f31" y="f32"/>
                  <a:pt x="f33" y="f34"/>
                  <a:pt x="f33" y="f26"/>
                </a:cubicBezTo>
                <a:cubicBezTo>
                  <a:pt x="f33" y="f35"/>
                  <a:pt x="f36" y="f35"/>
                  <a:pt x="f37" y="f24"/>
                </a:cubicBezTo>
                <a:cubicBezTo>
                  <a:pt x="f38" y="f27"/>
                  <a:pt x="f39" y="f28"/>
                  <a:pt x="f38" y="f34"/>
                </a:cubicBezTo>
                <a:cubicBezTo>
                  <a:pt x="f40" y="f30"/>
                  <a:pt x="f33" y="f41"/>
                  <a:pt x="f42" y="f43"/>
                </a:cubicBezTo>
                <a:cubicBezTo>
                  <a:pt x="f44" y="f43"/>
                  <a:pt x="f45" y="f30"/>
                  <a:pt x="f8" y="f34"/>
                </a:cubicBezTo>
                <a:cubicBezTo>
                  <a:pt x="f44" y="f28"/>
                  <a:pt x="f46" y="f35"/>
                  <a:pt x="f16" y="f35"/>
                </a:cubicBezTo>
                <a:cubicBezTo>
                  <a:pt x="f13" y="f35"/>
                  <a:pt x="f16" y="f29"/>
                  <a:pt x="f16" y="f30"/>
                </a:cubicBezTo>
                <a:cubicBezTo>
                  <a:pt x="f16" y="f47"/>
                  <a:pt x="f13" y="f32"/>
                  <a:pt x="f21" y="f29"/>
                </a:cubicBezTo>
                <a:cubicBezTo>
                  <a:pt x="f26" y="f23"/>
                  <a:pt x="f29" y="f19"/>
                  <a:pt x="f34" y="f19"/>
                </a:cubicBezTo>
                <a:cubicBezTo>
                  <a:pt x="f32" y="f13"/>
                  <a:pt x="f32" y="f35"/>
                  <a:pt x="f28" y="f24"/>
                </a:cubicBezTo>
                <a:cubicBezTo>
                  <a:pt x="f26" y="f27"/>
                  <a:pt x="f24" y="f32"/>
                  <a:pt x="f35" y="f32"/>
                </a:cubicBezTo>
                <a:cubicBezTo>
                  <a:pt x="f48" y="f32"/>
                  <a:pt x="f48" y="f41"/>
                  <a:pt x="f23" y="f43"/>
                </a:cubicBezTo>
                <a:cubicBezTo>
                  <a:pt x="f27" y="f49"/>
                  <a:pt x="f29" y="f32"/>
                  <a:pt x="f28" y="f30"/>
                </a:cubicBezTo>
                <a:cubicBezTo>
                  <a:pt x="f34" y="f34"/>
                  <a:pt x="f43" y="f47"/>
                  <a:pt x="f43" y="f32"/>
                </a:cubicBezTo>
                <a:cubicBezTo>
                  <a:pt x="f43" y="f30"/>
                  <a:pt x="f50" y="f34"/>
                  <a:pt x="f49" y="f28"/>
                </a:cubicBezTo>
                <a:cubicBezTo>
                  <a:pt x="f43" y="f27"/>
                  <a:pt x="f51" y="f24"/>
                  <a:pt x="f50" y="f27"/>
                </a:cubicBezTo>
                <a:cubicBezTo>
                  <a:pt x="f52" y="f34"/>
                  <a:pt x="f53" y="f29"/>
                  <a:pt x="f54" y="f24"/>
                </a:cubicBezTo>
                <a:cubicBezTo>
                  <a:pt x="f55" y="f35"/>
                  <a:pt x="f56" y="f35"/>
                  <a:pt x="f55" y="f21"/>
                </a:cubicBezTo>
                <a:cubicBezTo>
                  <a:pt x="f57" y="f48"/>
                  <a:pt x="f57" y="f0"/>
                  <a:pt x="f58" y="f16"/>
                </a:cubicBezTo>
                <a:cubicBezTo>
                  <a:pt x="f59" y="f16"/>
                  <a:pt x="f56" y="f35"/>
                  <a:pt x="f60" y="f35"/>
                </a:cubicBezTo>
                <a:cubicBezTo>
                  <a:pt x="f61" y="f21"/>
                  <a:pt x="f62" y="f26"/>
                  <a:pt x="f56" y="f26"/>
                </a:cubicBezTo>
                <a:cubicBezTo>
                  <a:pt x="f55" y="f26"/>
                  <a:pt x="f54" y="f28"/>
                  <a:pt x="f54" y="f34"/>
                </a:cubicBezTo>
                <a:cubicBezTo>
                  <a:pt x="f54" y="f32"/>
                  <a:pt x="f58" y="f30"/>
                  <a:pt x="f58" y="f34"/>
                </a:cubicBezTo>
                <a:cubicBezTo>
                  <a:pt x="f58" y="f29"/>
                  <a:pt x="f62" y="f29"/>
                  <a:pt x="f63" y="f29"/>
                </a:cubicBezTo>
                <a:cubicBezTo>
                  <a:pt x="f64" y="f29"/>
                  <a:pt x="f64" y="f24"/>
                  <a:pt x="f65" y="f35"/>
                </a:cubicBezTo>
                <a:cubicBezTo>
                  <a:pt x="f60" y="f48"/>
                  <a:pt x="f63" y="f13"/>
                  <a:pt x="f66" y="f48"/>
                </a:cubicBezTo>
                <a:cubicBezTo>
                  <a:pt x="f64" y="f21"/>
                  <a:pt x="f67" y="f21"/>
                  <a:pt x="f68" y="f48"/>
                </a:cubicBezTo>
                <a:cubicBezTo>
                  <a:pt x="f69" y="f19"/>
                  <a:pt x="f64" y="f0"/>
                  <a:pt x="f64" y="f11"/>
                </a:cubicBezTo>
                <a:cubicBezTo>
                  <a:pt x="f64" y="f46"/>
                  <a:pt x="f67" y="f0"/>
                  <a:pt x="f70" y="f16"/>
                </a:cubicBezTo>
                <a:cubicBezTo>
                  <a:pt x="f68" y="f11"/>
                  <a:pt x="f71" y="f0"/>
                  <a:pt x="f72" y="f19"/>
                </a:cubicBezTo>
                <a:cubicBezTo>
                  <a:pt x="f72" y="f21"/>
                  <a:pt x="f73" y="f13"/>
                  <a:pt x="f74" y="f0"/>
                </a:cubicBezTo>
                <a:cubicBezTo>
                  <a:pt x="f71" y="f16"/>
                  <a:pt x="f72" y="f46"/>
                  <a:pt x="f72" y="f45"/>
                </a:cubicBezTo>
                <a:cubicBezTo>
                  <a:pt x="f72" y="f75"/>
                  <a:pt x="f76" y="f8"/>
                  <a:pt x="f77" y="f7"/>
                </a:cubicBezTo>
                <a:cubicBezTo>
                  <a:pt x="f74" y="f16"/>
                  <a:pt x="f73" y="f11"/>
                  <a:pt x="f78" y="f46"/>
                </a:cubicBezTo>
                <a:cubicBezTo>
                  <a:pt x="f79" y="f45"/>
                  <a:pt x="f78" y="f16"/>
                  <a:pt x="f80" y="f19"/>
                </a:cubicBezTo>
                <a:cubicBezTo>
                  <a:pt x="f79" y="f21"/>
                  <a:pt x="f81" y="f19"/>
                  <a:pt x="f82" y="f13"/>
                </a:cubicBezTo>
                <a:cubicBezTo>
                  <a:pt x="f83" y="f13"/>
                  <a:pt x="f84" y="f0"/>
                  <a:pt x="f83" y="f16"/>
                </a:cubicBezTo>
                <a:cubicBezTo>
                  <a:pt x="f85" y="f46"/>
                  <a:pt x="f85" y="f8"/>
                  <a:pt x="f84" y="f45"/>
                </a:cubicBezTo>
                <a:cubicBezTo>
                  <a:pt x="f86" y="f45"/>
                  <a:pt x="f87" y="f45"/>
                  <a:pt x="f86" y="f44"/>
                </a:cubicBezTo>
                <a:cubicBezTo>
                  <a:pt x="f86" y="f88"/>
                  <a:pt x="f89" y="f88"/>
                  <a:pt x="f89" y="f75"/>
                </a:cubicBezTo>
                <a:cubicBezTo>
                  <a:pt x="f90" y="f8"/>
                  <a:pt x="f91" y="f8"/>
                  <a:pt x="f92" y="f75"/>
                </a:cubicBezTo>
                <a:cubicBezTo>
                  <a:pt x="f93" y="f94"/>
                  <a:pt x="f95" y="f39"/>
                  <a:pt x="f96" y="f37"/>
                </a:cubicBezTo>
                <a:cubicBezTo>
                  <a:pt x="f96" y="f33"/>
                  <a:pt x="f93" y="f36"/>
                  <a:pt x="f91" y="f37"/>
                </a:cubicBezTo>
                <a:cubicBezTo>
                  <a:pt x="f97" y="f37"/>
                  <a:pt x="f91" y="f38"/>
                  <a:pt x="f98" y="f40"/>
                </a:cubicBezTo>
                <a:cubicBezTo>
                  <a:pt x="f97" y="f99"/>
                  <a:pt x="f97" y="f100"/>
                  <a:pt x="f91" y="f101"/>
                </a:cubicBezTo>
                <a:cubicBezTo>
                  <a:pt x="f92" y="f40"/>
                  <a:pt x="f102" y="f40"/>
                  <a:pt x="f102" y="f101"/>
                </a:cubicBezTo>
                <a:cubicBezTo>
                  <a:pt x="f102" y="f12"/>
                  <a:pt x="f95" y="f101"/>
                  <a:pt x="f103" y="f40"/>
                </a:cubicBezTo>
                <a:cubicBezTo>
                  <a:pt x="f104" y="f38"/>
                  <a:pt x="f105" y="f31"/>
                  <a:pt x="f106" y="f101"/>
                </a:cubicBezTo>
                <a:cubicBezTo>
                  <a:pt x="f107" y="f99"/>
                  <a:pt x="f104" y="f37"/>
                  <a:pt x="f108" y="f39"/>
                </a:cubicBezTo>
                <a:cubicBezTo>
                  <a:pt x="f106" y="f42"/>
                  <a:pt x="f106" y="f36"/>
                  <a:pt x="f109" y="f33"/>
                </a:cubicBezTo>
                <a:cubicBezTo>
                  <a:pt x="f110" y="f101"/>
                  <a:pt x="f111" y="f101"/>
                  <a:pt x="f112" y="f100"/>
                </a:cubicBezTo>
                <a:cubicBezTo>
                  <a:pt x="f113" y="f12"/>
                  <a:pt x="f114" y="f115"/>
                  <a:pt x="f114" y="f116"/>
                </a:cubicBezTo>
                <a:cubicBezTo>
                  <a:pt x="f117" y="f9"/>
                  <a:pt x="f118" y="f10"/>
                  <a:pt x="f119" y="f6"/>
                </a:cubicBezTo>
                <a:cubicBezTo>
                  <a:pt x="f120" y="f25"/>
                  <a:pt x="f121" y="f25"/>
                  <a:pt x="f122" y="f6"/>
                </a:cubicBezTo>
                <a:cubicBezTo>
                  <a:pt x="f123" y="f124"/>
                  <a:pt x="f125" y="f17"/>
                  <a:pt x="f126" y="f10"/>
                </a:cubicBezTo>
                <a:cubicBezTo>
                  <a:pt x="f111" y="f15"/>
                  <a:pt x="f113" y="f14"/>
                  <a:pt x="f127" y="f116"/>
                </a:cubicBezTo>
                <a:cubicBezTo>
                  <a:pt x="f128" y="f15"/>
                  <a:pt x="f107" y="f15"/>
                  <a:pt x="f106" y="f14"/>
                </a:cubicBezTo>
                <a:cubicBezTo>
                  <a:pt x="f105" y="f12"/>
                  <a:pt x="f104" y="f12"/>
                  <a:pt x="f129" y="f14"/>
                </a:cubicBezTo>
                <a:cubicBezTo>
                  <a:pt x="f96" y="f116"/>
                  <a:pt x="f108" y="f15"/>
                  <a:pt x="f103" y="f10"/>
                </a:cubicBezTo>
                <a:cubicBezTo>
                  <a:pt x="f95" y="f17"/>
                  <a:pt x="f108" y="f6"/>
                  <a:pt x="f108" y="f17"/>
                </a:cubicBezTo>
                <a:cubicBezTo>
                  <a:pt x="f108" y="f10"/>
                  <a:pt x="f130" y="f15"/>
                  <a:pt x="f107" y="f10"/>
                </a:cubicBezTo>
                <a:cubicBezTo>
                  <a:pt x="f107" y="f17"/>
                  <a:pt x="f128" y="f6"/>
                  <a:pt x="f110" y="f6"/>
                </a:cubicBezTo>
                <a:cubicBezTo>
                  <a:pt x="f113" y="f18"/>
                  <a:pt x="f112" y="f131"/>
                  <a:pt x="f112" y="f4"/>
                </a:cubicBezTo>
                <a:cubicBezTo>
                  <a:pt x="f112" y="f132"/>
                  <a:pt x="f114" y="f4"/>
                  <a:pt x="f114" y="f133"/>
                </a:cubicBezTo>
                <a:cubicBezTo>
                  <a:pt x="f114" y="f134"/>
                  <a:pt x="f135" y="f136"/>
                  <a:pt x="f122" y="f137"/>
                </a:cubicBezTo>
                <a:cubicBezTo>
                  <a:pt x="f119" y="f138"/>
                  <a:pt x="f122" y="f139"/>
                  <a:pt x="f140" y="f141"/>
                </a:cubicBezTo>
                <a:cubicBezTo>
                  <a:pt x="f121" y="f142"/>
                  <a:pt x="f120" y="f141"/>
                  <a:pt x="f143" y="f144"/>
                </a:cubicBezTo>
                <a:cubicBezTo>
                  <a:pt x="f145" y="f142"/>
                  <a:pt x="f146" y="f147"/>
                  <a:pt x="f145" y="f148"/>
                </a:cubicBezTo>
                <a:cubicBezTo>
                  <a:pt x="f149" y="f150"/>
                  <a:pt x="f145" y="f151"/>
                  <a:pt x="f145" y="f152"/>
                </a:cubicBezTo>
                <a:cubicBezTo>
                  <a:pt x="f145" y="f153"/>
                  <a:pt x="f154" y="f151"/>
                  <a:pt x="f154" y="f155"/>
                </a:cubicBezTo>
                <a:cubicBezTo>
                  <a:pt x="f154" y="f156"/>
                  <a:pt x="f157" y="f156"/>
                  <a:pt x="f158" y="f156"/>
                </a:cubicBezTo>
                <a:cubicBezTo>
                  <a:pt x="f159" y="f160"/>
                  <a:pt x="f161" y="f162"/>
                  <a:pt x="f163" y="f164"/>
                </a:cubicBezTo>
                <a:cubicBezTo>
                  <a:pt x="f165" y="f166"/>
                  <a:pt x="f161" y="f167"/>
                  <a:pt x="f168" y="f169"/>
                </a:cubicBezTo>
                <a:cubicBezTo>
                  <a:pt x="f168" y="f162"/>
                  <a:pt x="f159" y="f167"/>
                  <a:pt x="f170" y="f171"/>
                </a:cubicBezTo>
                <a:cubicBezTo>
                  <a:pt x="f172" y="f173"/>
                  <a:pt x="f174" y="f175"/>
                  <a:pt x="f176" y="f175"/>
                </a:cubicBezTo>
                <a:cubicBezTo>
                  <a:pt x="f177" y="f175"/>
                  <a:pt x="f177" y="f178"/>
                  <a:pt x="f179" y="f180"/>
                </a:cubicBezTo>
                <a:cubicBezTo>
                  <a:pt x="f181" y="f182"/>
                  <a:pt x="f183" y="f184"/>
                  <a:pt x="f185" y="f184"/>
                </a:cubicBezTo>
                <a:cubicBezTo>
                  <a:pt x="f186" y="f187"/>
                  <a:pt x="f186" y="f178"/>
                  <a:pt x="f188" y="f189"/>
                </a:cubicBezTo>
                <a:cubicBezTo>
                  <a:pt x="f190" y="f191"/>
                  <a:pt x="f192" y="f182"/>
                  <a:pt x="f193" y="f191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1"/>
                  <a:pt x="f203" y="f204"/>
                </a:cubicBezTo>
                <a:cubicBezTo>
                  <a:pt x="f203" y="f205"/>
                  <a:pt x="f198" y="f206"/>
                  <a:pt x="f207" y="f206"/>
                </a:cubicBezTo>
                <a:cubicBezTo>
                  <a:pt x="f208" y="f204"/>
                  <a:pt x="f208" y="f209"/>
                  <a:pt x="f210" y="f209"/>
                </a:cubicBezTo>
                <a:cubicBezTo>
                  <a:pt x="f211" y="f212"/>
                  <a:pt x="f213" y="f214"/>
                  <a:pt x="f215" y="f216"/>
                </a:cubicBezTo>
                <a:cubicBezTo>
                  <a:pt x="f217" y="f218"/>
                  <a:pt x="f219" y="f218"/>
                  <a:pt x="f220" y="f221"/>
                </a:cubicBezTo>
                <a:cubicBezTo>
                  <a:pt x="f222" y="f216"/>
                  <a:pt x="f223" y="f224"/>
                  <a:pt x="f225" y="f226"/>
                </a:cubicBezTo>
                <a:cubicBezTo>
                  <a:pt x="f3" y="f227"/>
                  <a:pt x="f228" y="f229"/>
                  <a:pt x="f228" y="f230"/>
                </a:cubicBezTo>
                <a:cubicBezTo>
                  <a:pt x="f228" y="f231"/>
                  <a:pt x="f225" y="f232"/>
                  <a:pt x="f222" y="f232"/>
                </a:cubicBezTo>
                <a:cubicBezTo>
                  <a:pt x="f213" y="f233"/>
                  <a:pt x="f228" y="f234"/>
                  <a:pt x="f223" y="f235"/>
                </a:cubicBezTo>
                <a:cubicBezTo>
                  <a:pt x="f225" y="f235"/>
                  <a:pt x="f225" y="f236"/>
                  <a:pt x="f223" y="f237"/>
                </a:cubicBezTo>
                <a:cubicBezTo>
                  <a:pt x="f228" y="f238"/>
                  <a:pt x="f3" y="f239"/>
                  <a:pt x="f223" y="f240"/>
                </a:cubicBezTo>
                <a:cubicBezTo>
                  <a:pt x="f228" y="f241"/>
                  <a:pt x="f220" y="f242"/>
                  <a:pt x="f213" y="f243"/>
                </a:cubicBezTo>
                <a:cubicBezTo>
                  <a:pt x="f219" y="f244"/>
                  <a:pt x="f211" y="f243"/>
                  <a:pt x="f210" y="f242"/>
                </a:cubicBezTo>
                <a:cubicBezTo>
                  <a:pt x="f245" y="f238"/>
                  <a:pt x="f207" y="f243"/>
                  <a:pt x="f208" y="f243"/>
                </a:cubicBezTo>
                <a:cubicBezTo>
                  <a:pt x="f246" y="f243"/>
                  <a:pt x="f211" y="f244"/>
                  <a:pt x="f211" y="f247"/>
                </a:cubicBezTo>
                <a:cubicBezTo>
                  <a:pt x="f217" y="f248"/>
                  <a:pt x="f213" y="f248"/>
                  <a:pt x="f213" y="f249"/>
                </a:cubicBezTo>
                <a:cubicBezTo>
                  <a:pt x="f213" y="f243"/>
                  <a:pt x="f225" y="f249"/>
                  <a:pt x="f222" y="f250"/>
                </a:cubicBezTo>
                <a:cubicBezTo>
                  <a:pt x="f220" y="f251"/>
                  <a:pt x="f223" y="f252"/>
                  <a:pt x="f223" y="f253"/>
                </a:cubicBezTo>
                <a:cubicBezTo>
                  <a:pt x="f223" y="f254"/>
                  <a:pt x="f213" y="f254"/>
                  <a:pt x="f219" y="f253"/>
                </a:cubicBezTo>
                <a:cubicBezTo>
                  <a:pt x="f211" y="f255"/>
                  <a:pt x="f246" y="f255"/>
                  <a:pt x="f210" y="f253"/>
                </a:cubicBezTo>
                <a:cubicBezTo>
                  <a:pt x="f256" y="f254"/>
                  <a:pt x="f217" y="f257"/>
                  <a:pt x="f217" y="f258"/>
                </a:cubicBezTo>
                <a:cubicBezTo>
                  <a:pt x="f217" y="f259"/>
                  <a:pt x="f215" y="f258"/>
                  <a:pt x="f213" y="f260"/>
                </a:cubicBezTo>
                <a:cubicBezTo>
                  <a:pt x="f228" y="f261"/>
                  <a:pt x="f210" y="f262"/>
                  <a:pt x="f245" y="f262"/>
                </a:cubicBezTo>
                <a:cubicBezTo>
                  <a:pt x="f263" y="f264"/>
                  <a:pt x="f196" y="f5"/>
                  <a:pt x="f194" y="f265"/>
                </a:cubicBezTo>
                <a:cubicBezTo>
                  <a:pt x="f186" y="f266"/>
                  <a:pt x="f177" y="f260"/>
                  <a:pt x="f267" y="f258"/>
                </a:cubicBezTo>
                <a:cubicBezTo>
                  <a:pt x="f176" y="f268"/>
                  <a:pt x="f269" y="f270"/>
                  <a:pt x="f271" y="f268"/>
                </a:cubicBezTo>
                <a:cubicBezTo>
                  <a:pt x="f272" y="f254"/>
                  <a:pt x="f170" y="f255"/>
                  <a:pt x="f272" y="f251"/>
                </a:cubicBezTo>
                <a:cubicBezTo>
                  <a:pt x="f273" y="f248"/>
                  <a:pt x="f273" y="f257"/>
                  <a:pt x="f158" y="f254"/>
                </a:cubicBezTo>
                <a:cubicBezTo>
                  <a:pt x="f157" y="f254"/>
                  <a:pt x="f168" y="f268"/>
                  <a:pt x="f168" y="f270"/>
                </a:cubicBezTo>
                <a:cubicBezTo>
                  <a:pt x="f161" y="f270"/>
                  <a:pt x="f274" y="f270"/>
                  <a:pt x="f274" y="f260"/>
                </a:cubicBezTo>
                <a:cubicBezTo>
                  <a:pt x="f154" y="f259"/>
                  <a:pt x="f154" y="f254"/>
                  <a:pt x="f154" y="f253"/>
                </a:cubicBezTo>
                <a:cubicBezTo>
                  <a:pt x="f154" y="f252"/>
                  <a:pt x="f275" y="f250"/>
                  <a:pt x="f275" y="f249"/>
                </a:cubicBezTo>
                <a:cubicBezTo>
                  <a:pt x="f165" y="f241"/>
                  <a:pt x="f143" y="f249"/>
                  <a:pt x="f146" y="f241"/>
                </a:cubicBezTo>
                <a:cubicBezTo>
                  <a:pt x="f120" y="f243"/>
                  <a:pt x="f120" y="f276"/>
                  <a:pt x="f146" y="f237"/>
                </a:cubicBezTo>
                <a:cubicBezTo>
                  <a:pt x="f145" y="f237"/>
                  <a:pt x="f145" y="f234"/>
                  <a:pt x="f143" y="f234"/>
                </a:cubicBezTo>
                <a:cubicBezTo>
                  <a:pt x="f120" y="f234"/>
                  <a:pt x="f277" y="f278"/>
                  <a:pt x="f277" y="f279"/>
                </a:cubicBezTo>
                <a:cubicBezTo>
                  <a:pt x="f280" y="f229"/>
                  <a:pt x="f281" y="f229"/>
                  <a:pt x="f281" y="f226"/>
                </a:cubicBezTo>
                <a:cubicBezTo>
                  <a:pt x="f281" y="f218"/>
                  <a:pt x="f143" y="f221"/>
                  <a:pt x="f281" y="f209"/>
                </a:cubicBezTo>
                <a:cubicBezTo>
                  <a:pt x="f275" y="f204"/>
                  <a:pt x="f145" y="f282"/>
                  <a:pt x="f281" y="f195"/>
                </a:cubicBezTo>
                <a:cubicBezTo>
                  <a:pt x="f281" y="f191"/>
                  <a:pt x="f149" y="f189"/>
                  <a:pt x="f145" y="f184"/>
                </a:cubicBezTo>
                <a:cubicBezTo>
                  <a:pt x="f120" y="f283"/>
                  <a:pt x="f121" y="f284"/>
                  <a:pt x="f122" y="f285"/>
                </a:cubicBezTo>
                <a:cubicBezTo>
                  <a:pt x="f118" y="f285"/>
                  <a:pt x="f135" y="f175"/>
                  <a:pt x="f286" y="f284"/>
                </a:cubicBezTo>
                <a:cubicBezTo>
                  <a:pt x="f126" y="f287"/>
                  <a:pt x="f126" y="f167"/>
                  <a:pt x="f286" y="f166"/>
                </a:cubicBezTo>
                <a:cubicBezTo>
                  <a:pt x="f135" y="f166"/>
                  <a:pt x="f118" y="f169"/>
                  <a:pt x="f125" y="f288"/>
                </a:cubicBezTo>
                <a:cubicBezTo>
                  <a:pt x="f126" y="f156"/>
                  <a:pt x="f114" y="f151"/>
                  <a:pt x="f289" y="f148"/>
                </a:cubicBezTo>
                <a:cubicBezTo>
                  <a:pt x="f289" y="f290"/>
                  <a:pt x="f114" y="f291"/>
                  <a:pt x="f289" y="f142"/>
                </a:cubicBezTo>
                <a:cubicBezTo>
                  <a:pt x="f111" y="f141"/>
                  <a:pt x="f113" y="f142"/>
                  <a:pt x="f128" y="f141"/>
                </a:cubicBezTo>
                <a:cubicBezTo>
                  <a:pt x="f107" y="f139"/>
                  <a:pt x="f128" y="f292"/>
                  <a:pt x="f109" y="f293"/>
                </a:cubicBezTo>
                <a:cubicBezTo>
                  <a:pt x="f107" y="f137"/>
                  <a:pt x="f106" y="f136"/>
                  <a:pt x="f108" y="f294"/>
                </a:cubicBezTo>
                <a:cubicBezTo>
                  <a:pt x="f104" y="f295"/>
                  <a:pt x="f129" y="f134"/>
                  <a:pt x="f103" y="f132"/>
                </a:cubicBezTo>
                <a:cubicBezTo>
                  <a:pt x="f108" y="f133"/>
                  <a:pt x="f95" y="f4"/>
                  <a:pt x="f95" y="f131"/>
                </a:cubicBezTo>
                <a:cubicBezTo>
                  <a:pt x="f95" y="f25"/>
                  <a:pt x="f93" y="f6"/>
                  <a:pt x="f91" y="f6"/>
                </a:cubicBezTo>
                <a:cubicBezTo>
                  <a:pt x="f296" y="f6"/>
                  <a:pt x="f87" y="f6"/>
                  <a:pt x="f87" y="f10"/>
                </a:cubicBezTo>
                <a:cubicBezTo>
                  <a:pt x="f87" y="f15"/>
                  <a:pt x="f89" y="f31"/>
                  <a:pt x="f297" y="f12"/>
                </a:cubicBezTo>
                <a:cubicBezTo>
                  <a:pt x="f298" y="f14"/>
                  <a:pt x="f299" y="f12"/>
                  <a:pt x="f79" y="f14"/>
                </a:cubicBezTo>
                <a:cubicBezTo>
                  <a:pt x="f78" y="f15"/>
                  <a:pt x="f73" y="f116"/>
                  <a:pt x="f73" y="f12"/>
                </a:cubicBezTo>
                <a:cubicBezTo>
                  <a:pt x="f73" y="f101"/>
                  <a:pt x="f76" y="f37"/>
                  <a:pt x="f72" y="f33"/>
                </a:cubicBezTo>
                <a:cubicBezTo>
                  <a:pt x="f72" y="f33"/>
                  <a:pt x="f72" y="f33"/>
                  <a:pt x="f71" y="f33"/>
                </a:cubicBezTo>
                <a:cubicBezTo>
                  <a:pt x="f69" y="f37"/>
                  <a:pt x="f68" y="f39"/>
                  <a:pt x="f67" y="f39"/>
                </a:cubicBezTo>
                <a:cubicBezTo>
                  <a:pt x="f66" y="f36"/>
                  <a:pt x="f63" y="f99"/>
                  <a:pt x="f60" y="f101"/>
                </a:cubicBezTo>
                <a:cubicBezTo>
                  <a:pt x="f55" y="f100"/>
                  <a:pt x="f300" y="f31"/>
                  <a:pt x="f301" y="f101"/>
                </a:cubicBezTo>
                <a:cubicBezTo>
                  <a:pt x="f302" y="f40"/>
                  <a:pt x="f51" y="f31"/>
                  <a:pt x="f43" y="f100"/>
                </a:cubicBezTo>
                <a:cubicBezTo>
                  <a:pt x="f32" y="f101"/>
                  <a:pt x="f32" y="f14"/>
                  <a:pt x="f34" y="f31"/>
                </a:cubicBezTo>
                <a:cubicBezTo>
                  <a:pt x="f29" y="f99"/>
                  <a:pt x="f34" y="f33"/>
                  <a:pt x="f26" y="f33"/>
                </a:cubicBezTo>
                <a:cubicBezTo>
                  <a:pt x="f21" y="f40"/>
                  <a:pt x="f24" y="f39"/>
                  <a:pt x="f24" y="f88"/>
                </a:cubicBezTo>
                <a:cubicBezTo>
                  <a:pt x="f24" y="f8"/>
                  <a:pt x="f19" y="f8"/>
                  <a:pt x="f19" y="f46"/>
                </a:cubicBezTo>
                <a:cubicBezTo>
                  <a:pt x="f19" y="f16"/>
                  <a:pt x="f8" y="f46"/>
                  <a:pt x="f44" y="f16"/>
                </a:cubicBezTo>
                <a:cubicBezTo>
                  <a:pt x="f75" y="f0"/>
                  <a:pt x="f39" y="f13"/>
                  <a:pt x="f37" y="f16"/>
                </a:cubicBezTo>
                <a:cubicBezTo>
                  <a:pt x="f38" y="f7"/>
                  <a:pt x="f12" y="f45"/>
                  <a:pt x="f12" y="f44"/>
                </a:cubicBezTo>
                <a:cubicBezTo>
                  <a:pt x="f115" y="f88"/>
                  <a:pt x="f12" y="f94"/>
                  <a:pt x="f12" y="f39"/>
                </a:cubicBezTo>
                <a:cubicBezTo>
                  <a:pt x="f115" y="f42"/>
                  <a:pt x="f116" y="f94"/>
                  <a:pt x="f15" y="f94"/>
                </a:cubicBezTo>
                <a:cubicBezTo>
                  <a:pt x="f124" y="f94"/>
                  <a:pt x="f6" y="f8"/>
                  <a:pt x="f25" y="f44"/>
                </a:cubicBezTo>
                <a:cubicBezTo>
                  <a:pt x="f131" y="f44"/>
                  <a:pt x="f22" y="f44"/>
                  <a:pt x="f22" y="f7"/>
                </a:cubicBezTo>
                <a:cubicBezTo>
                  <a:pt x="f131" y="f46"/>
                  <a:pt x="f18" y="f11"/>
                  <a:pt x="f6" y="f7"/>
                </a:cubicBezTo>
                <a:close/>
                <a:moveTo>
                  <a:pt x="f149" y="f194"/>
                </a:moveTo>
                <a:cubicBezTo>
                  <a:pt x="f143" y="f194"/>
                  <a:pt x="f163" y="f192"/>
                  <a:pt x="f274" y="f185"/>
                </a:cubicBezTo>
                <a:cubicBezTo>
                  <a:pt x="f161" y="f183"/>
                  <a:pt x="f149" y="f267"/>
                  <a:pt x="f143" y="f176"/>
                </a:cubicBezTo>
                <a:cubicBezTo>
                  <a:pt x="f280" y="f174"/>
                  <a:pt x="f123" y="f269"/>
                  <a:pt x="f135" y="f172"/>
                </a:cubicBezTo>
                <a:cubicBezTo>
                  <a:pt x="f117" y="f303"/>
                  <a:pt x="f126" y="f183"/>
                  <a:pt x="f289" y="f183"/>
                </a:cubicBezTo>
                <a:cubicBezTo>
                  <a:pt x="f304" y="f179"/>
                  <a:pt x="f111" y="f190"/>
                  <a:pt x="f113" y="f185"/>
                </a:cubicBezTo>
                <a:cubicBezTo>
                  <a:pt x="f128" y="f188"/>
                  <a:pt x="f128" y="f181"/>
                  <a:pt x="f110" y="f305"/>
                </a:cubicBezTo>
                <a:cubicBezTo>
                  <a:pt x="f304" y="f267"/>
                  <a:pt x="f107" y="f267"/>
                  <a:pt x="f105" y="f179"/>
                </a:cubicBezTo>
                <a:cubicBezTo>
                  <a:pt x="f103" y="f190"/>
                  <a:pt x="f129" y="f179"/>
                  <a:pt x="f103" y="f267"/>
                </a:cubicBezTo>
                <a:cubicBezTo>
                  <a:pt x="f103" y="f172"/>
                  <a:pt x="f109" y="f303"/>
                  <a:pt x="f110" y="f269"/>
                </a:cubicBezTo>
                <a:cubicBezTo>
                  <a:pt x="f304" y="f272"/>
                  <a:pt x="f286" y="f174"/>
                  <a:pt x="f118" y="f306"/>
                </a:cubicBezTo>
                <a:cubicBezTo>
                  <a:pt x="f121" y="f157"/>
                  <a:pt x="f135" y="f157"/>
                  <a:pt x="f289" y="f158"/>
                </a:cubicBezTo>
                <a:cubicBezTo>
                  <a:pt x="f113" y="f159"/>
                  <a:pt x="f108" y="f273"/>
                  <a:pt x="f95" y="f159"/>
                </a:cubicBezTo>
                <a:cubicBezTo>
                  <a:pt x="f307" y="f158"/>
                  <a:pt x="f103" y="f157"/>
                  <a:pt x="f107" y="f157"/>
                </a:cubicBezTo>
                <a:cubicBezTo>
                  <a:pt x="f304" y="f157"/>
                  <a:pt x="f111" y="f161"/>
                  <a:pt x="f112" y="f274"/>
                </a:cubicBezTo>
                <a:cubicBezTo>
                  <a:pt x="f112" y="f154"/>
                  <a:pt x="f125" y="f168"/>
                  <a:pt x="f123" y="f154"/>
                </a:cubicBezTo>
                <a:cubicBezTo>
                  <a:pt x="f123" y="f149"/>
                  <a:pt x="f111" y="f281"/>
                  <a:pt x="f112" y="f146"/>
                </a:cubicBezTo>
                <a:cubicBezTo>
                  <a:pt x="f304" y="f280"/>
                  <a:pt x="f109" y="f146"/>
                  <a:pt x="f130" y="f146"/>
                </a:cubicBezTo>
                <a:cubicBezTo>
                  <a:pt x="f105" y="f120"/>
                  <a:pt x="f128" y="f277"/>
                  <a:pt x="f127" y="f119"/>
                </a:cubicBezTo>
                <a:cubicBezTo>
                  <a:pt x="f110" y="f121"/>
                  <a:pt x="f105" y="f140"/>
                  <a:pt x="f108" y="f118"/>
                </a:cubicBezTo>
                <a:cubicBezTo>
                  <a:pt x="f104" y="f125"/>
                  <a:pt x="f102" y="f123"/>
                  <a:pt x="f96" y="f140"/>
                </a:cubicBezTo>
                <a:cubicBezTo>
                  <a:pt x="f96" y="f277"/>
                  <a:pt x="f91" y="f154"/>
                  <a:pt x="f89" y="f274"/>
                </a:cubicBezTo>
                <a:cubicBezTo>
                  <a:pt x="f83" y="f168"/>
                  <a:pt x="f86" y="f158"/>
                  <a:pt x="f86" y="f306"/>
                </a:cubicBezTo>
                <a:cubicBezTo>
                  <a:pt x="f297" y="f271"/>
                  <a:pt x="f82" y="f272"/>
                  <a:pt x="f298" y="f271"/>
                </a:cubicBezTo>
                <a:cubicBezTo>
                  <a:pt x="f83" y="f172"/>
                  <a:pt x="f298" y="f176"/>
                  <a:pt x="f299" y="f177"/>
                </a:cubicBezTo>
                <a:cubicBezTo>
                  <a:pt x="f80" y="f181"/>
                  <a:pt x="f308" y="f305"/>
                  <a:pt x="f77" y="f183"/>
                </a:cubicBezTo>
                <a:cubicBezTo>
                  <a:pt x="f69" y="f190"/>
                  <a:pt x="f68" y="f179"/>
                  <a:pt x="f309" y="f179"/>
                </a:cubicBezTo>
                <a:cubicBezTo>
                  <a:pt x="f73" y="f305"/>
                  <a:pt x="f77" y="f176"/>
                  <a:pt x="f72" y="f269"/>
                </a:cubicBezTo>
                <a:cubicBezTo>
                  <a:pt x="f68" y="f174"/>
                  <a:pt x="f71" y="f271"/>
                  <a:pt x="f310" y="f170"/>
                </a:cubicBezTo>
                <a:cubicBezTo>
                  <a:pt x="f67" y="f170"/>
                  <a:pt x="f70" y="f159"/>
                  <a:pt x="f69" y="f161"/>
                </a:cubicBezTo>
                <a:cubicBezTo>
                  <a:pt x="f74" y="f154"/>
                  <a:pt x="f310" y="f165"/>
                  <a:pt x="f66" y="f274"/>
                </a:cubicBezTo>
                <a:cubicBezTo>
                  <a:pt x="f59" y="f168"/>
                  <a:pt x="f63" y="f165"/>
                  <a:pt x="f62" y="f149"/>
                </a:cubicBezTo>
                <a:cubicBezTo>
                  <a:pt x="f59" y="f145"/>
                  <a:pt x="f54" y="f165"/>
                  <a:pt x="f301" y="f274"/>
                </a:cubicBezTo>
                <a:cubicBezTo>
                  <a:pt x="f50" y="f158"/>
                  <a:pt x="f47" y="f157"/>
                  <a:pt x="f41" y="f159"/>
                </a:cubicBezTo>
                <a:cubicBezTo>
                  <a:pt x="f41" y="f306"/>
                  <a:pt x="f51" y="f272"/>
                  <a:pt x="f302" y="f306"/>
                </a:cubicBezTo>
                <a:cubicBezTo>
                  <a:pt x="f300" y="f159"/>
                  <a:pt x="f59" y="f273"/>
                  <a:pt x="f55" y="f272"/>
                </a:cubicBezTo>
                <a:cubicBezTo>
                  <a:pt x="f54" y="f271"/>
                  <a:pt x="f57" y="f269"/>
                  <a:pt x="f56" y="f269"/>
                </a:cubicBezTo>
                <a:cubicBezTo>
                  <a:pt x="f62" y="f174"/>
                  <a:pt x="f64" y="f172"/>
                  <a:pt x="f63" y="f176"/>
                </a:cubicBezTo>
                <a:cubicBezTo>
                  <a:pt x="f61" y="f303"/>
                  <a:pt x="f64" y="f179"/>
                  <a:pt x="f311" y="f179"/>
                </a:cubicBezTo>
                <a:cubicBezTo>
                  <a:pt x="f68" y="f179"/>
                  <a:pt x="f70" y="f190"/>
                  <a:pt x="f70" y="f188"/>
                </a:cubicBezTo>
                <a:cubicBezTo>
                  <a:pt x="f70" y="f186"/>
                  <a:pt x="f74" y="f192"/>
                  <a:pt x="f309" y="f192"/>
                </a:cubicBezTo>
                <a:cubicBezTo>
                  <a:pt x="f71" y="f312"/>
                  <a:pt x="f76" y="f313"/>
                  <a:pt x="f73" y="f312"/>
                </a:cubicBezTo>
                <a:cubicBezTo>
                  <a:pt x="f314" y="f192"/>
                  <a:pt x="f78" y="f192"/>
                  <a:pt x="f78" y="f193"/>
                </a:cubicBezTo>
                <a:cubicBezTo>
                  <a:pt x="f78" y="f203"/>
                  <a:pt x="f82" y="f194"/>
                  <a:pt x="f298" y="f194"/>
                </a:cubicBezTo>
                <a:cubicBezTo>
                  <a:pt x="f297" y="f194"/>
                  <a:pt x="f83" y="f196"/>
                  <a:pt x="f86" y="f198"/>
                </a:cubicBezTo>
                <a:cubicBezTo>
                  <a:pt x="f315" y="f263"/>
                  <a:pt x="f296" y="f316"/>
                  <a:pt x="f98" y="f316"/>
                </a:cubicBezTo>
                <a:cubicBezTo>
                  <a:pt x="f91" y="f317"/>
                  <a:pt x="f296" y="f200"/>
                  <a:pt x="f90" y="f207"/>
                </a:cubicBezTo>
                <a:cubicBezTo>
                  <a:pt x="f89" y="f256"/>
                  <a:pt x="f102" y="f217"/>
                  <a:pt x="f96" y="f256"/>
                </a:cubicBezTo>
                <a:cubicBezTo>
                  <a:pt x="f95" y="f245"/>
                  <a:pt x="f103" y="f211"/>
                  <a:pt x="f108" y="f211"/>
                </a:cubicBezTo>
                <a:cubicBezTo>
                  <a:pt x="f105" y="f215"/>
                  <a:pt x="f108" y="f210"/>
                  <a:pt x="f106" y="f256"/>
                </a:cubicBezTo>
                <a:cubicBezTo>
                  <a:pt x="f130" y="f256"/>
                  <a:pt x="f128" y="f245"/>
                  <a:pt x="f130" y="f263"/>
                </a:cubicBezTo>
                <a:cubicBezTo>
                  <a:pt x="f108" y="f198"/>
                  <a:pt x="f129" y="f312"/>
                  <a:pt x="f103" y="f192"/>
                </a:cubicBezTo>
                <a:cubicBezTo>
                  <a:pt x="f103" y="f318"/>
                  <a:pt x="f128" y="f202"/>
                  <a:pt x="f127" y="f198"/>
                </a:cubicBezTo>
                <a:cubicBezTo>
                  <a:pt x="f127" y="f245"/>
                  <a:pt x="f111" y="f210"/>
                  <a:pt x="f289" y="f208"/>
                </a:cubicBezTo>
                <a:cubicBezTo>
                  <a:pt x="f114" y="f263"/>
                  <a:pt x="f286" y="f200"/>
                  <a:pt x="f126" y="f317"/>
                </a:cubicBezTo>
                <a:cubicBezTo>
                  <a:pt x="f117" y="f203"/>
                  <a:pt x="f135" y="f194"/>
                  <a:pt x="f135" y="f202"/>
                </a:cubicBezTo>
                <a:cubicBezTo>
                  <a:pt x="f135" y="f196"/>
                  <a:pt x="f140" y="f200"/>
                  <a:pt x="f119" y="f200"/>
                </a:cubicBezTo>
                <a:cubicBezTo>
                  <a:pt x="f277" y="f263"/>
                  <a:pt x="f123" y="f207"/>
                  <a:pt x="f286" y="f245"/>
                </a:cubicBezTo>
                <a:cubicBezTo>
                  <a:pt x="f117" y="f208"/>
                  <a:pt x="f123" y="f210"/>
                  <a:pt x="f122" y="f256"/>
                </a:cubicBezTo>
                <a:cubicBezTo>
                  <a:pt x="f119" y="f245"/>
                  <a:pt x="f120" y="f210"/>
                  <a:pt x="f146" y="f208"/>
                </a:cubicBezTo>
                <a:cubicBezTo>
                  <a:pt x="f145" y="f263"/>
                  <a:pt x="f149" y="f208"/>
                  <a:pt x="f165" y="f208"/>
                </a:cubicBezTo>
                <a:cubicBezTo>
                  <a:pt x="f274" y="f256"/>
                  <a:pt x="f168" y="f200"/>
                  <a:pt x="f158" y="f263"/>
                </a:cubicBezTo>
                <a:cubicBezTo>
                  <a:pt x="f273" y="f207"/>
                  <a:pt x="f306" y="f317"/>
                  <a:pt x="f158" y="f194"/>
                </a:cubicBezTo>
                <a:cubicBezTo>
                  <a:pt x="f161" y="f186"/>
                  <a:pt x="f163" y="f203"/>
                  <a:pt x="f149" y="f194"/>
                </a:cubicBezTo>
                <a:close/>
                <a:moveTo>
                  <a:pt x="f157" y="f267"/>
                </a:moveTo>
                <a:cubicBezTo>
                  <a:pt x="f161" y="f267"/>
                  <a:pt x="f163" y="f269"/>
                  <a:pt x="f165" y="f269"/>
                </a:cubicBezTo>
                <a:cubicBezTo>
                  <a:pt x="f275" y="f269"/>
                  <a:pt x="f274" y="f177"/>
                  <a:pt x="f157" y="f179"/>
                </a:cubicBezTo>
                <a:cubicBezTo>
                  <a:pt x="f159" y="f190"/>
                  <a:pt x="f159" y="f318"/>
                  <a:pt x="f272" y="f188"/>
                </a:cubicBezTo>
                <a:cubicBezTo>
                  <a:pt x="f269" y="f185"/>
                  <a:pt x="f159" y="f177"/>
                  <a:pt x="f157" y="f267"/>
                </a:cubicBezTo>
                <a:close/>
                <a:moveTo>
                  <a:pt x="f86" y="f211"/>
                </a:moveTo>
                <a:cubicBezTo>
                  <a:pt x="f84" y="f246"/>
                  <a:pt x="f315" y="f246"/>
                  <a:pt x="f87" y="f256"/>
                </a:cubicBezTo>
                <a:cubicBezTo>
                  <a:pt x="f85" y="f200"/>
                  <a:pt x="f311" y="f210"/>
                  <a:pt x="f66" y="f208"/>
                </a:cubicBezTo>
                <a:cubicBezTo>
                  <a:pt x="f65" y="f245"/>
                  <a:pt x="f78" y="f263"/>
                  <a:pt x="f78" y="f196"/>
                </a:cubicBezTo>
                <a:cubicBezTo>
                  <a:pt x="f308" y="f316"/>
                  <a:pt x="f319" y="f203"/>
                  <a:pt x="f63" y="f316"/>
                </a:cubicBezTo>
                <a:cubicBezTo>
                  <a:pt x="f61" y="f317"/>
                  <a:pt x="f59" y="f194"/>
                  <a:pt x="f54" y="f313"/>
                </a:cubicBezTo>
                <a:cubicBezTo>
                  <a:pt x="f50" y="f313"/>
                  <a:pt x="f50" y="f202"/>
                  <a:pt x="f41" y="f202"/>
                </a:cubicBezTo>
                <a:cubicBezTo>
                  <a:pt x="f34" y="f202"/>
                  <a:pt x="f35" y="f317"/>
                  <a:pt x="f35" y="f200"/>
                </a:cubicBezTo>
                <a:cubicBezTo>
                  <a:pt x="f35" y="f207"/>
                  <a:pt x="f44" y="f256"/>
                  <a:pt x="f8" y="f211"/>
                </a:cubicBezTo>
                <a:cubicBezTo>
                  <a:pt x="f45" y="f220"/>
                  <a:pt x="f24" y="f215"/>
                  <a:pt x="f29" y="f213"/>
                </a:cubicBezTo>
                <a:cubicBezTo>
                  <a:pt x="f32" y="f228"/>
                  <a:pt x="f302" y="f223"/>
                  <a:pt x="f301" y="f220"/>
                </a:cubicBezTo>
                <a:cubicBezTo>
                  <a:pt x="f300" y="f219"/>
                  <a:pt x="f54" y="f215"/>
                  <a:pt x="f55" y="f219"/>
                </a:cubicBezTo>
                <a:cubicBezTo>
                  <a:pt x="f58" y="f213"/>
                  <a:pt x="f57" y="f3"/>
                  <a:pt x="f60" y="f225"/>
                </a:cubicBezTo>
                <a:cubicBezTo>
                  <a:pt x="f66" y="f222"/>
                  <a:pt x="f62" y="f211"/>
                  <a:pt x="f61" y="f217"/>
                </a:cubicBezTo>
                <a:cubicBezTo>
                  <a:pt x="f65" y="f217"/>
                  <a:pt x="f320" y="f211"/>
                  <a:pt x="f311" y="f213"/>
                </a:cubicBezTo>
                <a:cubicBezTo>
                  <a:pt x="f311" y="f222"/>
                  <a:pt x="f71" y="f211"/>
                  <a:pt x="f71" y="f213"/>
                </a:cubicBezTo>
                <a:cubicBezTo>
                  <a:pt x="f72" y="f223"/>
                  <a:pt x="f308" y="f3"/>
                  <a:pt x="f80" y="f3"/>
                </a:cubicBezTo>
                <a:cubicBezTo>
                  <a:pt x="f79" y="f3"/>
                  <a:pt x="f308" y="f222"/>
                  <a:pt x="f78" y="f228"/>
                </a:cubicBezTo>
                <a:cubicBezTo>
                  <a:pt x="f80" y="f213"/>
                  <a:pt x="f299" y="f222"/>
                  <a:pt x="f82" y="f223"/>
                </a:cubicBezTo>
                <a:cubicBezTo>
                  <a:pt x="f298" y="f223"/>
                  <a:pt x="f299" y="f213"/>
                  <a:pt x="f82" y="f219"/>
                </a:cubicBezTo>
                <a:cubicBezTo>
                  <a:pt x="f85" y="f211"/>
                  <a:pt x="f84" y="f222"/>
                  <a:pt x="f86" y="f222"/>
                </a:cubicBezTo>
                <a:cubicBezTo>
                  <a:pt x="f89" y="f222"/>
                  <a:pt x="f315" y="f213"/>
                  <a:pt x="f90" y="f213"/>
                </a:cubicBezTo>
                <a:cubicBezTo>
                  <a:pt x="f97" y="f213"/>
                  <a:pt x="f87" y="f215"/>
                  <a:pt x="f86" y="f211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48" name="Google Shape;257;p31">
            <a:extLst>
              <a:ext uri="{FF2B5EF4-FFF2-40B4-BE49-F238E27FC236}">
                <a16:creationId xmlns:a16="http://schemas.microsoft.com/office/drawing/2014/main" id="{43021E3A-A54A-5AFB-786E-39B21EF96F76}"/>
              </a:ext>
            </a:extLst>
          </p:cNvPr>
          <p:cNvSpPr/>
          <p:nvPr/>
        </p:nvSpPr>
        <p:spPr>
          <a:xfrm>
            <a:off x="6893789" y="2435833"/>
            <a:ext cx="369902" cy="371676"/>
          </a:xfrm>
          <a:custGeom>
            <a:avLst/>
            <a:gdLst>
              <a:gd name="f0" fmla="val w"/>
              <a:gd name="f1" fmla="val h"/>
              <a:gd name="f2" fmla="val 0"/>
              <a:gd name="f3" fmla="val 145"/>
              <a:gd name="f4" fmla="val 144"/>
              <a:gd name="f5" fmla="val 137"/>
              <a:gd name="f6" fmla="val 16"/>
              <a:gd name="f7" fmla="val 135"/>
              <a:gd name="f8" fmla="val 13"/>
              <a:gd name="f9" fmla="val 132"/>
              <a:gd name="f10" fmla="val 17"/>
              <a:gd name="f11" fmla="val 128"/>
              <a:gd name="f12" fmla="val 18"/>
              <a:gd name="f13" fmla="val 124"/>
              <a:gd name="f14" fmla="val 113"/>
              <a:gd name="f15" fmla="val 9"/>
              <a:gd name="f16" fmla="val 110"/>
              <a:gd name="f17" fmla="val 4"/>
              <a:gd name="f18" fmla="val 107"/>
              <a:gd name="f19" fmla="val 102"/>
              <a:gd name="f20" fmla="val 3"/>
              <a:gd name="f21" fmla="val 104"/>
              <a:gd name="f22" fmla="val 7"/>
              <a:gd name="f23" fmla="val 10"/>
              <a:gd name="f24" fmla="val 11"/>
              <a:gd name="f25" fmla="val 15"/>
              <a:gd name="f26" fmla="val 20"/>
              <a:gd name="f27" fmla="val 101"/>
              <a:gd name="f28" fmla="val 23"/>
              <a:gd name="f29" fmla="val 26"/>
              <a:gd name="f30" fmla="val 97"/>
              <a:gd name="f31" fmla="val 25"/>
              <a:gd name="f32" fmla="val 94"/>
              <a:gd name="f33" fmla="val 91"/>
              <a:gd name="f34" fmla="val 95"/>
              <a:gd name="f35" fmla="val 29"/>
              <a:gd name="f36" fmla="val 31"/>
              <a:gd name="f37" fmla="val 88"/>
              <a:gd name="f38" fmla="val 32"/>
              <a:gd name="f39" fmla="val 35"/>
              <a:gd name="f40" fmla="val 90"/>
              <a:gd name="f41" fmla="val 36"/>
              <a:gd name="f42" fmla="val 37"/>
              <a:gd name="f43" fmla="val 40"/>
              <a:gd name="f44" fmla="val 42"/>
              <a:gd name="f45" fmla="val 89"/>
              <a:gd name="f46" fmla="val 44"/>
              <a:gd name="f47" fmla="val 92"/>
              <a:gd name="f48" fmla="val 43"/>
              <a:gd name="f49" fmla="val 96"/>
              <a:gd name="f50" fmla="val 38"/>
              <a:gd name="f51" fmla="val 98"/>
              <a:gd name="f52" fmla="val 39"/>
              <a:gd name="f53" fmla="val 99"/>
              <a:gd name="f54" fmla="val 93"/>
              <a:gd name="f55" fmla="val 33"/>
              <a:gd name="f56" fmla="val 34"/>
              <a:gd name="f57" fmla="val 100"/>
              <a:gd name="f58" fmla="val 103"/>
              <a:gd name="f59" fmla="val 109"/>
              <a:gd name="f60" fmla="val 117"/>
              <a:gd name="f61" fmla="val 118"/>
              <a:gd name="f62" fmla="val 119"/>
              <a:gd name="f63" fmla="val 30"/>
              <a:gd name="f64" fmla="val 125"/>
              <a:gd name="f65" fmla="val 28"/>
              <a:gd name="f66" fmla="val 131"/>
              <a:gd name="f67" fmla="val 136"/>
              <a:gd name="f68" fmla="val 24"/>
              <a:gd name="f69" fmla="val 133"/>
              <a:gd name="f70" fmla="val 138"/>
              <a:gd name="f71" fmla="val 50"/>
              <a:gd name="f72" fmla="val 51"/>
              <a:gd name="f73" fmla="val 87"/>
              <a:gd name="f74" fmla="val 59"/>
              <a:gd name="f75" fmla="val 61"/>
              <a:gd name="f76" fmla="val 63"/>
              <a:gd name="f77" fmla="val 85"/>
              <a:gd name="f78" fmla="val 67"/>
              <a:gd name="f79" fmla="val 72"/>
              <a:gd name="f80" fmla="val 77"/>
              <a:gd name="f81" fmla="val 81"/>
              <a:gd name="f82" fmla="val 80"/>
              <a:gd name="f83" fmla="val 79"/>
              <a:gd name="f84" fmla="val 84"/>
              <a:gd name="f85" fmla="val 76"/>
              <a:gd name="f86" fmla="val 83"/>
              <a:gd name="f87" fmla="val 86"/>
              <a:gd name="f88" fmla="val 68"/>
              <a:gd name="f89" fmla="val 66"/>
              <a:gd name="f90" fmla="val 60"/>
              <a:gd name="f91" fmla="val 53"/>
              <a:gd name="f92" fmla="val 55"/>
              <a:gd name="f93" fmla="val 57"/>
              <a:gd name="f94" fmla="val 46"/>
              <a:gd name="f95" fmla="val 27"/>
              <a:gd name="f96" fmla="val 106"/>
              <a:gd name="f97" fmla="val 19"/>
              <a:gd name="f98" fmla="val 111"/>
              <a:gd name="f99" fmla="val 14"/>
              <a:gd name="f100" fmla="val 112"/>
              <a:gd name="f101" fmla="val 116"/>
              <a:gd name="f102" fmla="val 22"/>
              <a:gd name="f103" fmla="val 115"/>
              <a:gd name="f104" fmla="val 45"/>
              <a:gd name="f105" fmla="val 52"/>
              <a:gd name="f106" fmla="val 48"/>
              <a:gd name="f107" fmla="val 49"/>
              <a:gd name="f108" fmla="val 121"/>
              <a:gd name="f109" fmla="val 120"/>
              <a:gd name="f110" fmla="val 58"/>
              <a:gd name="f111" fmla="val 64"/>
              <a:gd name="f112" fmla="val 62"/>
              <a:gd name="f113" fmla="val 74"/>
              <a:gd name="f114" fmla="val 105"/>
              <a:gd name="f115" fmla="val 78"/>
              <a:gd name="f116" fmla="val 82"/>
              <a:gd name="f117" fmla="val 75"/>
              <a:gd name="f118" fmla="val 69"/>
              <a:gd name="f119" fmla="val 47"/>
              <a:gd name="f120" fmla="val 114"/>
              <a:gd name="f121" fmla="val 127"/>
              <a:gd name="f122" fmla="val 129"/>
              <a:gd name="f123" fmla="val 126"/>
              <a:gd name="f124" fmla="val 123"/>
              <a:gd name="f125" fmla="val 122"/>
              <a:gd name="f126" fmla="val 41"/>
              <a:gd name="f127" fmla="val 5"/>
              <a:gd name="f128" fmla="val 2"/>
              <a:gd name="f129" fmla="val 130"/>
              <a:gd name="f130" fmla="val 6"/>
              <a:gd name="f131" fmla="val 8"/>
              <a:gd name="f132" fmla="val 134"/>
              <a:gd name="f133" fmla="val 143"/>
              <a:gd name="f134" fmla="val 21"/>
              <a:gd name="f135" fmla="*/ f0 1 145"/>
              <a:gd name="f136" fmla="*/ f1 1 144"/>
              <a:gd name="f137" fmla="val f2"/>
              <a:gd name="f138" fmla="val f3"/>
              <a:gd name="f139" fmla="val f4"/>
              <a:gd name="f140" fmla="+- f139 0 f137"/>
              <a:gd name="f141" fmla="+- f138 0 f137"/>
              <a:gd name="f142" fmla="*/ f141 1 145"/>
              <a:gd name="f143" fmla="*/ f140 1 144"/>
              <a:gd name="f144" fmla="*/ f137 1 f142"/>
              <a:gd name="f145" fmla="*/ f138 1 f142"/>
              <a:gd name="f146" fmla="*/ f137 1 f143"/>
              <a:gd name="f147" fmla="*/ f139 1 f143"/>
              <a:gd name="f148" fmla="*/ f144 f135 1"/>
              <a:gd name="f149" fmla="*/ f145 f135 1"/>
              <a:gd name="f150" fmla="*/ f147 f136 1"/>
              <a:gd name="f151" fmla="*/ f146 f1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8" t="f151" r="f149" b="f150"/>
            <a:pathLst>
              <a:path w="145" h="144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cubicBezTo>
                  <a:pt x="f13" y="f12"/>
                  <a:pt x="f14" y="f15"/>
                  <a:pt x="f16" y="f17"/>
                </a:cubicBezTo>
                <a:cubicBezTo>
                  <a:pt x="f18" y="f2"/>
                  <a:pt x="f19" y="f20"/>
                  <a:pt x="f21" y="f22"/>
                </a:cubicBezTo>
                <a:cubicBezTo>
                  <a:pt x="f18" y="f23"/>
                  <a:pt x="f21" y="f24"/>
                  <a:pt x="f21" y="f25"/>
                </a:cubicBezTo>
                <a:cubicBezTo>
                  <a:pt x="f21" y="f26"/>
                  <a:pt x="f27" y="f26"/>
                  <a:pt x="f27" y="f28"/>
                </a:cubicBezTo>
                <a:cubicBezTo>
                  <a:pt x="f19" y="f29"/>
                  <a:pt x="f30" y="f31"/>
                  <a:pt x="f32" y="f29"/>
                </a:cubicBezTo>
                <a:cubicBezTo>
                  <a:pt x="f33" y="f29"/>
                  <a:pt x="f34" y="f35"/>
                  <a:pt x="f33" y="f36"/>
                </a:cubicBezTo>
                <a:cubicBezTo>
                  <a:pt x="f37" y="f38"/>
                  <a:pt x="f37" y="f39"/>
                  <a:pt x="f40" y="f41"/>
                </a:cubicBezTo>
                <a:cubicBezTo>
                  <a:pt x="f33" y="f42"/>
                  <a:pt x="f40" y="f43"/>
                  <a:pt x="f40" y="f44"/>
                </a:cubicBezTo>
                <a:cubicBezTo>
                  <a:pt x="f45" y="f46"/>
                  <a:pt x="f47" y="f48"/>
                  <a:pt x="f32" y="f43"/>
                </a:cubicBezTo>
                <a:cubicBezTo>
                  <a:pt x="f49" y="f50"/>
                  <a:pt x="f51" y="f44"/>
                  <a:pt x="f51" y="f52"/>
                </a:cubicBezTo>
                <a:cubicBezTo>
                  <a:pt x="f53" y="f42"/>
                  <a:pt x="f54" y="f41"/>
                  <a:pt x="f54" y="f55"/>
                </a:cubicBezTo>
                <a:cubicBezTo>
                  <a:pt x="f32" y="f36"/>
                  <a:pt x="f30" y="f56"/>
                  <a:pt x="f57" y="f38"/>
                </a:cubicBezTo>
                <a:cubicBezTo>
                  <a:pt x="f58" y="f36"/>
                  <a:pt x="f59" y="f38"/>
                  <a:pt x="f14" y="f39"/>
                </a:cubicBezTo>
                <a:cubicBezTo>
                  <a:pt x="f60" y="f52"/>
                  <a:pt x="f61" y="f42"/>
                  <a:pt x="f61" y="f55"/>
                </a:cubicBezTo>
                <a:cubicBezTo>
                  <a:pt x="f62" y="f63"/>
                  <a:pt x="f64" y="f65"/>
                  <a:pt x="f66" y="f65"/>
                </a:cubicBezTo>
                <a:cubicBezTo>
                  <a:pt x="f67" y="f65"/>
                  <a:pt x="f5" y="f31"/>
                  <a:pt x="f7" y="f68"/>
                </a:cubicBezTo>
                <a:cubicBezTo>
                  <a:pt x="f69" y="f28"/>
                  <a:pt x="f3" y="f25"/>
                  <a:pt x="f4" y="f8"/>
                </a:cubicBezTo>
                <a:cubicBezTo>
                  <a:pt x="f4" y="f24"/>
                  <a:pt x="f70" y="f12"/>
                  <a:pt x="f5" y="f6"/>
                </a:cubicBezTo>
                <a:close/>
                <a:moveTo>
                  <a:pt x="f33" y="f71"/>
                </a:moveTo>
                <a:cubicBezTo>
                  <a:pt x="f37" y="f72"/>
                  <a:pt x="f73" y="f74"/>
                  <a:pt x="f45" y="f75"/>
                </a:cubicBezTo>
                <a:cubicBezTo>
                  <a:pt x="f47" y="f76"/>
                  <a:pt x="f77" y="f78"/>
                  <a:pt x="f77" y="f79"/>
                </a:cubicBezTo>
                <a:cubicBezTo>
                  <a:pt x="f77" y="f80"/>
                  <a:pt x="f81" y="f80"/>
                  <a:pt x="f82" y="f82"/>
                </a:cubicBezTo>
                <a:cubicBezTo>
                  <a:pt x="f83" y="f84"/>
                  <a:pt x="f85" y="f86"/>
                  <a:pt x="f79" y="f87"/>
                </a:cubicBezTo>
                <a:cubicBezTo>
                  <a:pt x="f88" y="f40"/>
                  <a:pt x="f89" y="f87"/>
                  <a:pt x="f78" y="f84"/>
                </a:cubicBezTo>
                <a:cubicBezTo>
                  <a:pt x="f88" y="f81"/>
                  <a:pt x="f90" y="f77"/>
                  <a:pt x="f90" y="f40"/>
                </a:cubicBezTo>
                <a:cubicBezTo>
                  <a:pt x="f75" y="f49"/>
                  <a:pt x="f91" y="f49"/>
                  <a:pt x="f92" y="f53"/>
                </a:cubicBezTo>
                <a:cubicBezTo>
                  <a:pt x="f93" y="f27"/>
                  <a:pt x="f71" y="f58"/>
                  <a:pt x="f71" y="f57"/>
                </a:cubicBezTo>
                <a:cubicBezTo>
                  <a:pt x="f71" y="f51"/>
                  <a:pt x="f94" y="f53"/>
                  <a:pt x="f43" y="f19"/>
                </a:cubicBezTo>
                <a:cubicBezTo>
                  <a:pt x="f56" y="f21"/>
                  <a:pt x="f36" y="f53"/>
                  <a:pt x="f95" y="f19"/>
                </a:cubicBezTo>
                <a:cubicBezTo>
                  <a:pt x="f68" y="f96"/>
                  <a:pt x="f97" y="f98"/>
                  <a:pt x="f99" y="f100"/>
                </a:cubicBezTo>
                <a:cubicBezTo>
                  <a:pt x="f23" y="f14"/>
                  <a:pt x="f8" y="f61"/>
                  <a:pt x="f99" y="f60"/>
                </a:cubicBezTo>
                <a:cubicBezTo>
                  <a:pt x="f10" y="f101"/>
                  <a:pt x="f102" y="f60"/>
                  <a:pt x="f68" y="f103"/>
                </a:cubicBezTo>
                <a:cubicBezTo>
                  <a:pt x="f31" y="f14"/>
                  <a:pt x="f42" y="f16"/>
                  <a:pt x="f104" y="f16"/>
                </a:cubicBezTo>
                <a:cubicBezTo>
                  <a:pt x="f105" y="f59"/>
                  <a:pt x="f106" y="f14"/>
                  <a:pt x="f106" y="f60"/>
                </a:cubicBezTo>
                <a:cubicBezTo>
                  <a:pt x="f107" y="f108"/>
                  <a:pt x="f92" y="f109"/>
                  <a:pt x="f110" y="f60"/>
                </a:cubicBezTo>
                <a:cubicBezTo>
                  <a:pt x="f75" y="f14"/>
                  <a:pt x="f111" y="f14"/>
                  <a:pt x="f75" y="f98"/>
                </a:cubicBezTo>
                <a:cubicBezTo>
                  <a:pt x="f110" y="f59"/>
                  <a:pt x="f112" y="f18"/>
                  <a:pt x="f111" y="f16"/>
                </a:cubicBezTo>
                <a:cubicBezTo>
                  <a:pt x="f89" y="f14"/>
                  <a:pt x="f79" y="f14"/>
                  <a:pt x="f113" y="f59"/>
                </a:cubicBezTo>
                <a:cubicBezTo>
                  <a:pt x="f80" y="f114"/>
                  <a:pt x="f115" y="f16"/>
                  <a:pt x="f81" y="f59"/>
                </a:cubicBezTo>
                <a:cubicBezTo>
                  <a:pt x="f84" y="f59"/>
                  <a:pt x="f77" y="f19"/>
                  <a:pt x="f87" y="f21"/>
                </a:cubicBezTo>
                <a:cubicBezTo>
                  <a:pt x="f87" y="f18"/>
                  <a:pt x="f33" y="f96"/>
                  <a:pt x="f32" y="f58"/>
                </a:cubicBezTo>
                <a:cubicBezTo>
                  <a:pt x="f30" y="f57"/>
                  <a:pt x="f32" y="f32"/>
                  <a:pt x="f49" y="f33"/>
                </a:cubicBezTo>
                <a:cubicBezTo>
                  <a:pt x="f51" y="f37"/>
                  <a:pt x="f57" y="f116"/>
                  <a:pt x="f51" y="f115"/>
                </a:cubicBezTo>
                <a:cubicBezTo>
                  <a:pt x="f49" y="f117"/>
                  <a:pt x="f19" y="f79"/>
                  <a:pt x="f96" y="f118"/>
                </a:cubicBezTo>
                <a:cubicBezTo>
                  <a:pt x="f59" y="f89"/>
                  <a:pt x="f19" y="f72"/>
                  <a:pt x="f19" y="f119"/>
                </a:cubicBezTo>
                <a:cubicBezTo>
                  <a:pt x="f27" y="f44"/>
                  <a:pt x="f54" y="f106"/>
                  <a:pt x="f33" y="f71"/>
                </a:cubicBezTo>
                <a:close/>
                <a:moveTo>
                  <a:pt x="f41" y="f120"/>
                </a:moveTo>
                <a:cubicBezTo>
                  <a:pt x="f39" y="f60"/>
                  <a:pt x="f38" y="f101"/>
                  <a:pt x="f65" y="f60"/>
                </a:cubicBezTo>
                <a:cubicBezTo>
                  <a:pt x="f68" y="f60"/>
                  <a:pt x="f68" y="f121"/>
                  <a:pt x="f95" y="f11"/>
                </a:cubicBezTo>
                <a:cubicBezTo>
                  <a:pt x="f35" y="f122"/>
                  <a:pt x="f36" y="f122"/>
                  <a:pt x="f38" y="f123"/>
                </a:cubicBezTo>
                <a:cubicBezTo>
                  <a:pt x="f38" y="f124"/>
                  <a:pt x="f41" y="f125"/>
                  <a:pt x="f52" y="f124"/>
                </a:cubicBezTo>
                <a:cubicBezTo>
                  <a:pt x="f126" y="f13"/>
                  <a:pt x="f104" y="f62"/>
                  <a:pt x="f104" y="f103"/>
                </a:cubicBezTo>
                <a:cubicBezTo>
                  <a:pt x="f104" y="f100"/>
                  <a:pt x="f42" y="f100"/>
                  <a:pt x="f41" y="f120"/>
                </a:cubicBezTo>
                <a:close/>
                <a:moveTo>
                  <a:pt x="f97" y="f13"/>
                </a:moveTo>
                <a:cubicBezTo>
                  <a:pt x="f97" y="f125"/>
                  <a:pt x="f8" y="f125"/>
                  <a:pt x="f8" y="f109"/>
                </a:cubicBezTo>
                <a:cubicBezTo>
                  <a:pt x="f8" y="f61"/>
                  <a:pt x="f15" y="f62"/>
                  <a:pt x="f127" y="f125"/>
                </a:cubicBezTo>
                <a:cubicBezTo>
                  <a:pt x="f128" y="f13"/>
                  <a:pt x="f2" y="f64"/>
                  <a:pt x="f128" y="f11"/>
                </a:cubicBezTo>
                <a:cubicBezTo>
                  <a:pt x="f20" y="f129"/>
                  <a:pt x="f130" y="f11"/>
                  <a:pt x="f22" y="f64"/>
                </a:cubicBezTo>
                <a:cubicBezTo>
                  <a:pt x="f131" y="f125"/>
                  <a:pt x="f23" y="f122"/>
                  <a:pt x="f131" y="f132"/>
                </a:cubicBezTo>
                <a:cubicBezTo>
                  <a:pt x="f130" y="f70"/>
                  <a:pt x="f131" y="f4"/>
                  <a:pt x="f24" y="f4"/>
                </a:cubicBezTo>
                <a:cubicBezTo>
                  <a:pt x="f99" y="f133"/>
                  <a:pt x="f10" y="f132"/>
                  <a:pt x="f134" y="f129"/>
                </a:cubicBezTo>
                <a:cubicBezTo>
                  <a:pt x="f68" y="f64"/>
                  <a:pt x="f97" y="f121"/>
                  <a:pt x="f97" y="f13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49" name="Google Shape;258;p31">
            <a:extLst>
              <a:ext uri="{FF2B5EF4-FFF2-40B4-BE49-F238E27FC236}">
                <a16:creationId xmlns:a16="http://schemas.microsoft.com/office/drawing/2014/main" id="{9C9A17FF-EFD6-737B-D817-B098C7CCB90A}"/>
              </a:ext>
            </a:extLst>
          </p:cNvPr>
          <p:cNvSpPr/>
          <p:nvPr/>
        </p:nvSpPr>
        <p:spPr>
          <a:xfrm>
            <a:off x="5721528" y="2209117"/>
            <a:ext cx="1289816" cy="905758"/>
          </a:xfrm>
          <a:custGeom>
            <a:avLst/>
            <a:gdLst>
              <a:gd name="f0" fmla="val 360"/>
              <a:gd name="f1" fmla="val 180"/>
              <a:gd name="f2" fmla="val w"/>
              <a:gd name="f3" fmla="val h"/>
              <a:gd name="f4" fmla="val 0"/>
              <a:gd name="f5" fmla="val 506"/>
              <a:gd name="f6" fmla="val 351"/>
              <a:gd name="f7" fmla="val 503"/>
              <a:gd name="f8" fmla="val 63"/>
              <a:gd name="f9" fmla="val 58"/>
              <a:gd name="f10" fmla="val 498"/>
              <a:gd name="f11" fmla="val 60"/>
              <a:gd name="f12" fmla="val 496"/>
              <a:gd name="f13" fmla="val 61"/>
              <a:gd name="f14" fmla="val 495"/>
              <a:gd name="f15" fmla="val 62"/>
              <a:gd name="f16" fmla="val 490"/>
              <a:gd name="f17" fmla="val 488"/>
              <a:gd name="f18" fmla="val 64"/>
              <a:gd name="f19" fmla="val 487"/>
              <a:gd name="f20" fmla="val 67"/>
              <a:gd name="f21" fmla="val 484"/>
              <a:gd name="f22" fmla="val 65"/>
              <a:gd name="f23" fmla="val 481"/>
              <a:gd name="f24" fmla="val 66"/>
              <a:gd name="f25" fmla="val 477"/>
              <a:gd name="f26" fmla="val 472"/>
              <a:gd name="f27" fmla="val 473"/>
              <a:gd name="f28" fmla="val 470"/>
              <a:gd name="f29" fmla="val 471"/>
              <a:gd name="f30" fmla="val 55"/>
              <a:gd name="f31" fmla="val 53"/>
              <a:gd name="f32" fmla="val 467"/>
              <a:gd name="f33" fmla="val 54"/>
              <a:gd name="f34" fmla="val 465"/>
              <a:gd name="f35" fmla="val 51"/>
              <a:gd name="f36" fmla="val 462"/>
              <a:gd name="f37" fmla="val 49"/>
              <a:gd name="f38" fmla="val 457"/>
              <a:gd name="f39" fmla="val 47"/>
              <a:gd name="f40" fmla="val 456"/>
              <a:gd name="f41" fmla="val 48"/>
              <a:gd name="f42" fmla="val 455"/>
              <a:gd name="f43" fmla="val 452"/>
              <a:gd name="f44" fmla="val 45"/>
              <a:gd name="f45" fmla="val 448"/>
              <a:gd name="f46" fmla="val 444"/>
              <a:gd name="f47" fmla="val 44"/>
              <a:gd name="f48" fmla="val 42"/>
              <a:gd name="f49" fmla="val 445"/>
              <a:gd name="f50" fmla="val 40"/>
              <a:gd name="f51" fmla="val 38"/>
              <a:gd name="f52" fmla="val 441"/>
              <a:gd name="f53" fmla="val 33"/>
              <a:gd name="f54" fmla="val 30"/>
              <a:gd name="f55" fmla="val 440"/>
              <a:gd name="f56" fmla="val 27"/>
              <a:gd name="f57" fmla="val 437"/>
              <a:gd name="f58" fmla="val 26"/>
              <a:gd name="f59" fmla="val 436"/>
              <a:gd name="f60" fmla="val 20"/>
              <a:gd name="f61" fmla="val 434"/>
              <a:gd name="f62" fmla="val 13"/>
              <a:gd name="f63" fmla="val 431"/>
              <a:gd name="f64" fmla="val 15"/>
              <a:gd name="f65" fmla="val 432"/>
              <a:gd name="f66" fmla="val 12"/>
              <a:gd name="f67" fmla="val 9"/>
              <a:gd name="f68" fmla="val 427"/>
              <a:gd name="f69" fmla="val 7"/>
              <a:gd name="f70" fmla="val 426"/>
              <a:gd name="f71" fmla="val 6"/>
              <a:gd name="f72" fmla="val 425"/>
              <a:gd name="f73" fmla="val 4"/>
              <a:gd name="f74" fmla="val 420"/>
              <a:gd name="f75" fmla="val 5"/>
              <a:gd name="f76" fmla="val 416"/>
              <a:gd name="f77" fmla="val 3"/>
              <a:gd name="f78" fmla="val 412"/>
              <a:gd name="f79" fmla="val 1"/>
              <a:gd name="f80" fmla="val 410"/>
              <a:gd name="f81" fmla="val 2"/>
              <a:gd name="f82" fmla="val 406"/>
              <a:gd name="f83" fmla="val 403"/>
              <a:gd name="f84" fmla="val 395"/>
              <a:gd name="f85" fmla="val 394"/>
              <a:gd name="f86" fmla="val 393"/>
              <a:gd name="f87" fmla="val 387"/>
              <a:gd name="f88" fmla="val 383"/>
              <a:gd name="f89" fmla="val 380"/>
              <a:gd name="f90" fmla="val 10"/>
              <a:gd name="f91" fmla="val 384"/>
              <a:gd name="f92" fmla="val 386"/>
              <a:gd name="f93" fmla="val 16"/>
              <a:gd name="f94" fmla="val 18"/>
              <a:gd name="f95" fmla="val 382"/>
              <a:gd name="f96" fmla="val 21"/>
              <a:gd name="f97" fmla="val 378"/>
              <a:gd name="f98" fmla="val 28"/>
              <a:gd name="f99" fmla="val 377"/>
              <a:gd name="f100" fmla="val 373"/>
              <a:gd name="f101" fmla="val 35"/>
              <a:gd name="f102" fmla="val 374"/>
              <a:gd name="f103" fmla="val 37"/>
              <a:gd name="f104" fmla="val 39"/>
              <a:gd name="f105" fmla="val 372"/>
              <a:gd name="f106" fmla="val 41"/>
              <a:gd name="f107" fmla="val 370"/>
              <a:gd name="f108" fmla="val 368"/>
              <a:gd name="f109" fmla="val 363"/>
              <a:gd name="f110" fmla="val 362"/>
              <a:gd name="f111" fmla="val 46"/>
              <a:gd name="f112" fmla="val 354"/>
              <a:gd name="f113" fmla="val 43"/>
              <a:gd name="f114" fmla="val 353"/>
              <a:gd name="f115" fmla="val 352"/>
              <a:gd name="f116" fmla="val 345"/>
              <a:gd name="f117" fmla="val 59"/>
              <a:gd name="f118" fmla="val 340"/>
              <a:gd name="f119" fmla="val 343"/>
              <a:gd name="f120" fmla="val 347"/>
              <a:gd name="f121" fmla="val 357"/>
              <a:gd name="f122" fmla="val 359"/>
              <a:gd name="f123" fmla="val 68"/>
              <a:gd name="f124" fmla="val 361"/>
              <a:gd name="f125" fmla="val 366"/>
              <a:gd name="f126" fmla="val 371"/>
              <a:gd name="f127" fmla="val 73"/>
              <a:gd name="f128" fmla="val 379"/>
              <a:gd name="f129" fmla="val 75"/>
              <a:gd name="f130" fmla="val 78"/>
              <a:gd name="f131" fmla="val 77"/>
              <a:gd name="f132" fmla="val 367"/>
              <a:gd name="f133" fmla="val 79"/>
              <a:gd name="f134" fmla="val 356"/>
              <a:gd name="f135" fmla="val 80"/>
              <a:gd name="f136" fmla="val 349"/>
              <a:gd name="f137" fmla="val 83"/>
              <a:gd name="f138" fmla="val 346"/>
              <a:gd name="f139" fmla="val 86"/>
              <a:gd name="f140" fmla="val 90"/>
              <a:gd name="f141" fmla="val 342"/>
              <a:gd name="f142" fmla="val 337"/>
              <a:gd name="f143" fmla="val 91"/>
              <a:gd name="f144" fmla="val 335"/>
              <a:gd name="f145" fmla="val 329"/>
              <a:gd name="f146" fmla="val 94"/>
              <a:gd name="f147" fmla="val 324"/>
              <a:gd name="f148" fmla="val 98"/>
              <a:gd name="f149" fmla="val 318"/>
              <a:gd name="f150" fmla="val 96"/>
              <a:gd name="f151" fmla="val 316"/>
              <a:gd name="f152" fmla="val 95"/>
              <a:gd name="f153" fmla="val 314"/>
              <a:gd name="f154" fmla="val 310"/>
              <a:gd name="f155" fmla="val 93"/>
              <a:gd name="f156" fmla="val 308"/>
              <a:gd name="f157" fmla="val 97"/>
              <a:gd name="f158" fmla="val 305"/>
              <a:gd name="f159" fmla="val 101"/>
              <a:gd name="f160" fmla="val 103"/>
              <a:gd name="f161" fmla="val 107"/>
              <a:gd name="f162" fmla="val 309"/>
              <a:gd name="f163" fmla="val 111"/>
              <a:gd name="f164" fmla="val 304"/>
              <a:gd name="f165" fmla="val 110"/>
              <a:gd name="f166" fmla="val 299"/>
              <a:gd name="f167" fmla="val 115"/>
              <a:gd name="f168" fmla="val 295"/>
              <a:gd name="f169" fmla="val 120"/>
              <a:gd name="f170" fmla="val 288"/>
              <a:gd name="f171" fmla="val 122"/>
              <a:gd name="f172" fmla="val 284"/>
              <a:gd name="f173" fmla="val 281"/>
              <a:gd name="f174" fmla="val 121"/>
              <a:gd name="f175" fmla="val 272"/>
              <a:gd name="f176" fmla="val 119"/>
              <a:gd name="f177" fmla="val 265"/>
              <a:gd name="f178" fmla="val 258"/>
              <a:gd name="f179" fmla="val 125"/>
              <a:gd name="f180" fmla="val 253"/>
              <a:gd name="f181" fmla="val 130"/>
              <a:gd name="f182" fmla="val 251"/>
              <a:gd name="f183" fmla="val 248"/>
              <a:gd name="f184" fmla="val 129"/>
              <a:gd name="f185" fmla="val 126"/>
              <a:gd name="f186" fmla="val 244"/>
              <a:gd name="f187" fmla="val 240"/>
              <a:gd name="f188" fmla="val 127"/>
              <a:gd name="f189" fmla="val 238"/>
              <a:gd name="f190" fmla="val 235"/>
              <a:gd name="f191" fmla="val 124"/>
              <a:gd name="f192" fmla="val 233"/>
              <a:gd name="f193" fmla="val 123"/>
              <a:gd name="f194" fmla="val 231"/>
              <a:gd name="f195" fmla="val 226"/>
              <a:gd name="f196" fmla="val 222"/>
              <a:gd name="f197" fmla="val 214"/>
              <a:gd name="f198" fmla="val 211"/>
              <a:gd name="f199" fmla="val 208"/>
              <a:gd name="f200" fmla="val 118"/>
              <a:gd name="f201" fmla="val 195"/>
              <a:gd name="f202" fmla="val 191"/>
              <a:gd name="f203" fmla="val 187"/>
              <a:gd name="f204" fmla="val 181"/>
              <a:gd name="f205" fmla="val 117"/>
              <a:gd name="f206" fmla="val 176"/>
              <a:gd name="f207" fmla="val 113"/>
              <a:gd name="f208" fmla="val 175"/>
              <a:gd name="f209" fmla="val 109"/>
              <a:gd name="f210" fmla="val 174"/>
              <a:gd name="f211" fmla="val 104"/>
              <a:gd name="f212" fmla="val 171"/>
              <a:gd name="f213" fmla="val 102"/>
              <a:gd name="f214" fmla="val 169"/>
              <a:gd name="f215" fmla="val 166"/>
              <a:gd name="f216" fmla="val 163"/>
              <a:gd name="f217" fmla="val 162"/>
              <a:gd name="f218" fmla="val 161"/>
              <a:gd name="f219" fmla="val 157"/>
              <a:gd name="f220" fmla="val 153"/>
              <a:gd name="f221" fmla="val 140"/>
              <a:gd name="f222" fmla="val 92"/>
              <a:gd name="f223" fmla="val 138"/>
              <a:gd name="f224" fmla="val 89"/>
              <a:gd name="f225" fmla="val 136"/>
              <a:gd name="f226" fmla="val 85"/>
              <a:gd name="f227" fmla="val 82"/>
              <a:gd name="f228" fmla="val 142"/>
              <a:gd name="f229" fmla="val 74"/>
              <a:gd name="f230" fmla="val 139"/>
              <a:gd name="f231" fmla="val 70"/>
              <a:gd name="f232" fmla="val 132"/>
              <a:gd name="f233" fmla="val 116"/>
              <a:gd name="f234" fmla="val 50"/>
              <a:gd name="f235" fmla="val 114"/>
              <a:gd name="f236" fmla="val 112"/>
              <a:gd name="f237" fmla="val 52"/>
              <a:gd name="f238" fmla="val 106"/>
              <a:gd name="f239" fmla="val 57"/>
              <a:gd name="f240" fmla="val 100"/>
              <a:gd name="f241" fmla="val 99"/>
              <a:gd name="f242" fmla="val 72"/>
              <a:gd name="f243" fmla="val 69"/>
              <a:gd name="f244" fmla="val 76"/>
              <a:gd name="f245" fmla="val 71"/>
              <a:gd name="f246" fmla="val 87"/>
              <a:gd name="f247" fmla="val 105"/>
              <a:gd name="f248" fmla="val 128"/>
              <a:gd name="f249" fmla="val 134"/>
              <a:gd name="f250" fmla="val 135"/>
              <a:gd name="f251" fmla="val 29"/>
              <a:gd name="f252" fmla="val 25"/>
              <a:gd name="f253" fmla="val 137"/>
              <a:gd name="f254" fmla="val 22"/>
              <a:gd name="f255" fmla="val 141"/>
              <a:gd name="f256" fmla="val 11"/>
              <a:gd name="f257" fmla="val 8"/>
              <a:gd name="f258" fmla="val 143"/>
              <a:gd name="f259" fmla="val 144"/>
              <a:gd name="f260" fmla="val 146"/>
              <a:gd name="f261" fmla="val 147"/>
              <a:gd name="f262" fmla="val 149"/>
              <a:gd name="f263" fmla="val 150"/>
              <a:gd name="f264" fmla="val 158"/>
              <a:gd name="f265" fmla="val 160"/>
              <a:gd name="f266" fmla="val 14"/>
              <a:gd name="f267" fmla="val 177"/>
              <a:gd name="f268" fmla="val 19"/>
              <a:gd name="f269" fmla="val 179"/>
              <a:gd name="f270" fmla="val 182"/>
              <a:gd name="f271" fmla="val 185"/>
              <a:gd name="f272" fmla="val 23"/>
              <a:gd name="f273" fmla="val 188"/>
              <a:gd name="f274" fmla="val 189"/>
              <a:gd name="f275" fmla="val 190"/>
              <a:gd name="f276" fmla="val 34"/>
              <a:gd name="f277" fmla="val 36"/>
              <a:gd name="f278" fmla="val 193"/>
              <a:gd name="f279" fmla="val 203"/>
              <a:gd name="f280" fmla="val 204"/>
              <a:gd name="f281" fmla="val 205"/>
              <a:gd name="f282" fmla="val 206"/>
              <a:gd name="f283" fmla="val 207"/>
              <a:gd name="f284" fmla="val 217"/>
              <a:gd name="f285" fmla="val 219"/>
              <a:gd name="f286" fmla="val 215"/>
              <a:gd name="f287" fmla="val 221"/>
              <a:gd name="f288" fmla="val 227"/>
              <a:gd name="f289" fmla="val 228"/>
              <a:gd name="f290" fmla="val 232"/>
              <a:gd name="f291" fmla="val 237"/>
              <a:gd name="f292" fmla="val 239"/>
              <a:gd name="f293" fmla="val 241"/>
              <a:gd name="f294" fmla="val 243"/>
              <a:gd name="f295" fmla="val 250"/>
              <a:gd name="f296" fmla="val 256"/>
              <a:gd name="f297" fmla="val 260"/>
              <a:gd name="f298" fmla="val 259"/>
              <a:gd name="f299" fmla="val 262"/>
              <a:gd name="f300" fmla="val 261"/>
              <a:gd name="f301" fmla="val 264"/>
              <a:gd name="f302" fmla="val 267"/>
              <a:gd name="f303" fmla="val 268"/>
              <a:gd name="f304" fmla="val 133"/>
              <a:gd name="f305" fmla="val 263"/>
              <a:gd name="f306" fmla="val 148"/>
              <a:gd name="f307" fmla="val 151"/>
              <a:gd name="f308" fmla="val 152"/>
              <a:gd name="f309" fmla="val 154"/>
              <a:gd name="f310" fmla="val 155"/>
              <a:gd name="f311" fmla="val 254"/>
              <a:gd name="f312" fmla="val 255"/>
              <a:gd name="f313" fmla="val 159"/>
              <a:gd name="f314" fmla="val 252"/>
              <a:gd name="f315" fmla="val 164"/>
              <a:gd name="f316" fmla="val 172"/>
              <a:gd name="f317" fmla="val 247"/>
              <a:gd name="f318" fmla="val 249"/>
              <a:gd name="f319" fmla="val 186"/>
              <a:gd name="f320" fmla="val 257"/>
              <a:gd name="f321" fmla="val 194"/>
              <a:gd name="f322" fmla="val 196"/>
              <a:gd name="f323" fmla="val 197"/>
              <a:gd name="f324" fmla="val 199"/>
              <a:gd name="f325" fmla="val 200"/>
              <a:gd name="f326" fmla="val 276"/>
              <a:gd name="f327" fmla="val 280"/>
              <a:gd name="f328" fmla="val 283"/>
              <a:gd name="f329" fmla="val 290"/>
              <a:gd name="f330" fmla="val 292"/>
              <a:gd name="f331" fmla="val 294"/>
              <a:gd name="f332" fmla="val 297"/>
              <a:gd name="f333" fmla="val 296"/>
              <a:gd name="f334" fmla="val 198"/>
              <a:gd name="f335" fmla="val 202"/>
              <a:gd name="f336" fmla="val 306"/>
              <a:gd name="f337" fmla="val 210"/>
              <a:gd name="f338" fmla="val 209"/>
              <a:gd name="f339" fmla="val 320"/>
              <a:gd name="f340" fmla="val 319"/>
              <a:gd name="f341" fmla="val 218"/>
              <a:gd name="f342" fmla="val 317"/>
              <a:gd name="f343" fmla="val 220"/>
              <a:gd name="f344" fmla="val 321"/>
              <a:gd name="f345" fmla="val 223"/>
              <a:gd name="f346" fmla="val 322"/>
              <a:gd name="f347" fmla="val 225"/>
              <a:gd name="f348" fmla="val 224"/>
              <a:gd name="f349" fmla="val 315"/>
              <a:gd name="f350" fmla="val 311"/>
              <a:gd name="f351" fmla="val 312"/>
              <a:gd name="f352" fmla="val 230"/>
              <a:gd name="f353" fmla="val 307"/>
              <a:gd name="f354" fmla="val 236"/>
              <a:gd name="f355" fmla="val 302"/>
              <a:gd name="f356" fmla="val 303"/>
              <a:gd name="f357" fmla="val 313"/>
              <a:gd name="f358" fmla="val 271"/>
              <a:gd name="f359" fmla="val 274"/>
              <a:gd name="f360" fmla="val 275"/>
              <a:gd name="f361" fmla="val 277"/>
              <a:gd name="f362" fmla="val 285"/>
              <a:gd name="f363" fmla="val 286"/>
              <a:gd name="f364" fmla="val 287"/>
              <a:gd name="f365" fmla="val 291"/>
              <a:gd name="f366" fmla="val 323"/>
              <a:gd name="f367" fmla="val 327"/>
              <a:gd name="f368" fmla="val 331"/>
              <a:gd name="f369" fmla="val 328"/>
              <a:gd name="f370" fmla="val 325"/>
              <a:gd name="f371" fmla="val 300"/>
              <a:gd name="f372" fmla="val 330"/>
              <a:gd name="f373" fmla="val 333"/>
              <a:gd name="f374" fmla="val 350"/>
              <a:gd name="f375" fmla="val 355"/>
              <a:gd name="f376" fmla="val 298"/>
              <a:gd name="f377" fmla="val 293"/>
              <a:gd name="f378" fmla="val 289"/>
              <a:gd name="f379" fmla="val 375"/>
              <a:gd name="f380" fmla="val 376"/>
              <a:gd name="f381" fmla="val 282"/>
              <a:gd name="f382" fmla="val 273"/>
              <a:gd name="f383" fmla="val 270"/>
              <a:gd name="f384" fmla="val 269"/>
              <a:gd name="f385" fmla="val 385"/>
              <a:gd name="f386" fmla="val 389"/>
              <a:gd name="f387" fmla="val 391"/>
              <a:gd name="f388" fmla="val 392"/>
              <a:gd name="f389" fmla="val 398"/>
              <a:gd name="f390" fmla="val 401"/>
              <a:gd name="f391" fmla="val 242"/>
              <a:gd name="f392" fmla="val 396"/>
              <a:gd name="f393" fmla="val 388"/>
              <a:gd name="f394" fmla="val 234"/>
              <a:gd name="f395" fmla="val 397"/>
              <a:gd name="f396" fmla="val 229"/>
              <a:gd name="f397" fmla="val 390"/>
              <a:gd name="f398" fmla="val 213"/>
              <a:gd name="f399" fmla="val 212"/>
              <a:gd name="f400" fmla="val 381"/>
              <a:gd name="f401" fmla="val 184"/>
              <a:gd name="f402" fmla="val 178"/>
              <a:gd name="f403" fmla="val 399"/>
              <a:gd name="f404" fmla="val 170"/>
              <a:gd name="f405" fmla="val 167"/>
              <a:gd name="f406" fmla="val 165"/>
              <a:gd name="f407" fmla="val 145"/>
              <a:gd name="f408" fmla="val 156"/>
              <a:gd name="f409" fmla="val 407"/>
              <a:gd name="f410" fmla="val 411"/>
              <a:gd name="f411" fmla="val 413"/>
              <a:gd name="f412" fmla="val 414"/>
              <a:gd name="f413" fmla="val 415"/>
              <a:gd name="f414" fmla="val 417"/>
              <a:gd name="f415" fmla="val 418"/>
              <a:gd name="f416" fmla="val 421"/>
              <a:gd name="f417" fmla="val 433"/>
              <a:gd name="f418" fmla="val 435"/>
              <a:gd name="f419" fmla="val 439"/>
              <a:gd name="f420" fmla="val 131"/>
              <a:gd name="f421" fmla="val 451"/>
              <a:gd name="f422" fmla="val 450"/>
              <a:gd name="f423" fmla="val 449"/>
              <a:gd name="f424" fmla="val 453"/>
              <a:gd name="f425" fmla="val 459"/>
              <a:gd name="f426" fmla="val 461"/>
              <a:gd name="f427" fmla="val 464"/>
              <a:gd name="f428" fmla="val 468"/>
              <a:gd name="f429" fmla="val 474"/>
              <a:gd name="f430" fmla="val 475"/>
              <a:gd name="f431" fmla="val 480"/>
              <a:gd name="f432" fmla="val 482"/>
              <a:gd name="f433" fmla="val 485"/>
              <a:gd name="f434" fmla="val 493"/>
              <a:gd name="f435" fmla="val 494"/>
              <a:gd name="f436" fmla="val 84"/>
              <a:gd name="f437" fmla="val 499"/>
              <a:gd name="f438" fmla="val 500"/>
              <a:gd name="f439" fmla="val 501"/>
              <a:gd name="f440" fmla="val 332"/>
              <a:gd name="f441" fmla="val 344"/>
              <a:gd name="f442" fmla="*/ f2 1 506"/>
              <a:gd name="f443" fmla="*/ f3 1 351"/>
              <a:gd name="f444" fmla="val f4"/>
              <a:gd name="f445" fmla="val f5"/>
              <a:gd name="f446" fmla="val f6"/>
              <a:gd name="f447" fmla="+- f446 0 f444"/>
              <a:gd name="f448" fmla="+- f445 0 f444"/>
              <a:gd name="f449" fmla="*/ f448 1 506"/>
              <a:gd name="f450" fmla="*/ f447 1 351"/>
              <a:gd name="f451" fmla="*/ f444 1 f449"/>
              <a:gd name="f452" fmla="*/ f445 1 f449"/>
              <a:gd name="f453" fmla="*/ f444 1 f450"/>
              <a:gd name="f454" fmla="*/ f446 1 f450"/>
              <a:gd name="f455" fmla="*/ f451 f442 1"/>
              <a:gd name="f456" fmla="*/ f452 f442 1"/>
              <a:gd name="f457" fmla="*/ f454 f443 1"/>
              <a:gd name="f458" fmla="*/ f453 f4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55" t="f458" r="f456" b="f457"/>
            <a:pathLst>
              <a:path w="506" h="351">
                <a:moveTo>
                  <a:pt x="f7" y="f8"/>
                </a:moveTo>
                <a:cubicBezTo>
                  <a:pt x="f7" y="f9"/>
                  <a:pt x="f10" y="f11"/>
                  <a:pt x="f12" y="f13"/>
                </a:cubicBezTo>
                <a:cubicBezTo>
                  <a:pt x="f14" y="f15"/>
                  <a:pt x="f16" y="f13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4"/>
                  <a:pt x="f26" y="f22"/>
                  <a:pt x="f26" y="f15"/>
                </a:cubicBezTo>
                <a:cubicBezTo>
                  <a:pt x="f27" y="f11"/>
                  <a:pt x="f28" y="f9"/>
                  <a:pt x="f29" y="f30"/>
                </a:cubicBezTo>
                <a:cubicBezTo>
                  <a:pt x="f29" y="f31"/>
                  <a:pt x="f32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1"/>
                  <a:pt x="f43" y="f44"/>
                  <a:pt x="f45" y="f44"/>
                </a:cubicBezTo>
                <a:cubicBezTo>
                  <a:pt x="f46" y="f47"/>
                  <a:pt x="f46" y="f48"/>
                  <a:pt x="f49" y="f50"/>
                </a:cubicBezTo>
                <a:cubicBezTo>
                  <a:pt x="f49" y="f51"/>
                  <a:pt x="f52" y="f53"/>
                  <a:pt x="f52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65" y="f67"/>
                  <a:pt x="f68" y="f69"/>
                  <a:pt x="f70" y="f71"/>
                </a:cubicBezTo>
                <a:cubicBezTo>
                  <a:pt x="f72" y="f73"/>
                  <a:pt x="f74" y="f75"/>
                  <a:pt x="f76" y="f77"/>
                </a:cubicBezTo>
                <a:cubicBezTo>
                  <a:pt x="f78" y="f79"/>
                  <a:pt x="f80" y="f81"/>
                  <a:pt x="f82" y="f79"/>
                </a:cubicBezTo>
                <a:cubicBezTo>
                  <a:pt x="f83" y="f4"/>
                  <a:pt x="f84" y="f81"/>
                  <a:pt x="f85" y="f81"/>
                </a:cubicBezTo>
                <a:cubicBezTo>
                  <a:pt x="f86" y="f81"/>
                  <a:pt x="f87" y="f79"/>
                  <a:pt x="f88" y="f71"/>
                </a:cubicBezTo>
                <a:cubicBezTo>
                  <a:pt x="f89" y="f90"/>
                  <a:pt x="f88" y="f90"/>
                  <a:pt x="f91" y="f90"/>
                </a:cubicBezTo>
                <a:cubicBezTo>
                  <a:pt x="f92" y="f90"/>
                  <a:pt x="f92" y="f64"/>
                  <a:pt x="f87" y="f93"/>
                </a:cubicBezTo>
                <a:cubicBezTo>
                  <a:pt x="f87" y="f94"/>
                  <a:pt x="f91" y="f60"/>
                  <a:pt x="f88" y="f60"/>
                </a:cubicBezTo>
                <a:cubicBezTo>
                  <a:pt x="f95" y="f96"/>
                  <a:pt x="f97" y="f58"/>
                  <a:pt x="f97" y="f98"/>
                </a:cubicBezTo>
                <a:cubicBezTo>
                  <a:pt x="f99" y="f54"/>
                  <a:pt x="f100" y="f101"/>
                  <a:pt x="f102" y="f103"/>
                </a:cubicBezTo>
                <a:cubicBezTo>
                  <a:pt x="f102" y="f104"/>
                  <a:pt x="f105" y="f106"/>
                  <a:pt x="f107" y="f106"/>
                </a:cubicBezTo>
                <a:cubicBezTo>
                  <a:pt x="f108" y="f106"/>
                  <a:pt x="f109" y="f44"/>
                  <a:pt x="f110" y="f44"/>
                </a:cubicBezTo>
                <a:cubicBezTo>
                  <a:pt x="f0" y="f111"/>
                  <a:pt x="f112" y="f44"/>
                  <a:pt x="f112" y="f113"/>
                </a:cubicBezTo>
                <a:cubicBezTo>
                  <a:pt x="f114" y="f48"/>
                  <a:pt x="f114" y="f48"/>
                  <a:pt x="f115" y="f106"/>
                </a:cubicBezTo>
                <a:cubicBezTo>
                  <a:pt x="f116" y="f30"/>
                  <a:pt x="f116" y="f30"/>
                  <a:pt x="f116" y="f30"/>
                </a:cubicBezTo>
                <a:cubicBezTo>
                  <a:pt x="f116" y="f117"/>
                  <a:pt x="f116" y="f117"/>
                  <a:pt x="f116" y="f117"/>
                </a:cubicBezTo>
                <a:cubicBezTo>
                  <a:pt x="f116" y="f117"/>
                  <a:pt x="f118" y="f11"/>
                  <a:pt x="f119" y="f18"/>
                </a:cubicBezTo>
                <a:cubicBezTo>
                  <a:pt x="f120" y="f20"/>
                  <a:pt x="f120" y="f18"/>
                  <a:pt x="f115" y="f18"/>
                </a:cubicBezTo>
                <a:cubicBezTo>
                  <a:pt x="f121" y="f18"/>
                  <a:pt x="f122" y="f123"/>
                  <a:pt x="f0" y="f22"/>
                </a:cubicBezTo>
                <a:cubicBezTo>
                  <a:pt x="f124" y="f15"/>
                  <a:pt x="f125" y="f13"/>
                  <a:pt x="f108" y="f18"/>
                </a:cubicBezTo>
                <a:cubicBezTo>
                  <a:pt x="f126" y="f20"/>
                  <a:pt x="f89" y="f127"/>
                  <a:pt x="f128" y="f129"/>
                </a:cubicBezTo>
                <a:cubicBezTo>
                  <a:pt x="f128" y="f130"/>
                  <a:pt x="f102" y="f130"/>
                  <a:pt x="f126" y="f131"/>
                </a:cubicBezTo>
                <a:cubicBezTo>
                  <a:pt x="f132" y="f129"/>
                  <a:pt x="f109" y="f133"/>
                  <a:pt x="f0" y="f133"/>
                </a:cubicBezTo>
                <a:cubicBezTo>
                  <a:pt x="f134" y="f133"/>
                  <a:pt x="f114" y="f135"/>
                  <a:pt x="f136" y="f137"/>
                </a:cubicBezTo>
                <a:cubicBezTo>
                  <a:pt x="f138" y="f139"/>
                  <a:pt x="f120" y="f140"/>
                  <a:pt x="f141" y="f140"/>
                </a:cubicBezTo>
                <a:cubicBezTo>
                  <a:pt x="f142" y="f143"/>
                  <a:pt x="f144" y="f140"/>
                  <a:pt x="f145" y="f146"/>
                </a:cubicBezTo>
                <a:cubicBezTo>
                  <a:pt x="f147" y="f148"/>
                  <a:pt x="f149" y="f150"/>
                  <a:pt x="f151" y="f152"/>
                </a:cubicBezTo>
                <a:cubicBezTo>
                  <a:pt x="f153" y="f146"/>
                  <a:pt x="f154" y="f155"/>
                  <a:pt x="f156" y="f157"/>
                </a:cubicBezTo>
                <a:cubicBezTo>
                  <a:pt x="f158" y="f159"/>
                  <a:pt x="f154" y="f160"/>
                  <a:pt x="f154" y="f161"/>
                </a:cubicBezTo>
                <a:cubicBezTo>
                  <a:pt x="f162" y="f163"/>
                  <a:pt x="f164" y="f165"/>
                  <a:pt x="f166" y="f167"/>
                </a:cubicBezTo>
                <a:cubicBezTo>
                  <a:pt x="f168" y="f169"/>
                  <a:pt x="f170" y="f171"/>
                  <a:pt x="f172" y="f171"/>
                </a:cubicBezTo>
                <a:cubicBezTo>
                  <a:pt x="f173" y="f174"/>
                  <a:pt x="f175" y="f176"/>
                  <a:pt x="f177" y="f171"/>
                </a:cubicBezTo>
                <a:cubicBezTo>
                  <a:pt x="f178" y="f179"/>
                  <a:pt x="f180" y="f181"/>
                  <a:pt x="f182" y="f181"/>
                </a:cubicBezTo>
                <a:cubicBezTo>
                  <a:pt x="f183" y="f184"/>
                  <a:pt x="f183" y="f185"/>
                  <a:pt x="f186" y="f185"/>
                </a:cubicBezTo>
                <a:cubicBezTo>
                  <a:pt x="f187" y="f188"/>
                  <a:pt x="f189" y="f185"/>
                  <a:pt x="f190" y="f191"/>
                </a:cubicBezTo>
                <a:cubicBezTo>
                  <a:pt x="f192" y="f193"/>
                  <a:pt x="f194" y="f179"/>
                  <a:pt x="f195" y="f171"/>
                </a:cubicBezTo>
                <a:cubicBezTo>
                  <a:pt x="f196" y="f176"/>
                  <a:pt x="f197" y="f176"/>
                  <a:pt x="f198" y="f176"/>
                </a:cubicBezTo>
                <a:cubicBezTo>
                  <a:pt x="f199" y="f200"/>
                  <a:pt x="f201" y="f176"/>
                  <a:pt x="f202" y="f200"/>
                </a:cubicBezTo>
                <a:cubicBezTo>
                  <a:pt x="f203" y="f200"/>
                  <a:pt x="f204" y="f176"/>
                  <a:pt x="f1" y="f205"/>
                </a:cubicBezTo>
                <a:cubicBezTo>
                  <a:pt x="f1" y="f167"/>
                  <a:pt x="f206" y="f207"/>
                  <a:pt x="f208" y="f209"/>
                </a:cubicBezTo>
                <a:cubicBezTo>
                  <a:pt x="f210" y="f211"/>
                  <a:pt x="f212" y="f213"/>
                  <a:pt x="f214" y="f213"/>
                </a:cubicBezTo>
                <a:cubicBezTo>
                  <a:pt x="f215" y="f159"/>
                  <a:pt x="f215" y="f148"/>
                  <a:pt x="f216" y="f148"/>
                </a:cubicBezTo>
                <a:cubicBezTo>
                  <a:pt x="f217" y="f148"/>
                  <a:pt x="f218" y="f146"/>
                  <a:pt x="f219" y="f146"/>
                </a:cubicBezTo>
                <a:cubicBezTo>
                  <a:pt x="f220" y="f146"/>
                  <a:pt x="f221" y="f222"/>
                  <a:pt x="f223" y="f224"/>
                </a:cubicBezTo>
                <a:cubicBezTo>
                  <a:pt x="f225" y="f139"/>
                  <a:pt x="f221" y="f226"/>
                  <a:pt x="f221" y="f227"/>
                </a:cubicBezTo>
                <a:cubicBezTo>
                  <a:pt x="f221" y="f133"/>
                  <a:pt x="f228" y="f129"/>
                  <a:pt x="f221" y="f229"/>
                </a:cubicBezTo>
                <a:cubicBezTo>
                  <a:pt x="f230" y="f127"/>
                  <a:pt x="f225" y="f231"/>
                  <a:pt x="f225" y="f123"/>
                </a:cubicBezTo>
                <a:cubicBezTo>
                  <a:pt x="f225" y="f22"/>
                  <a:pt x="f232" y="f15"/>
                  <a:pt x="f184" y="f15"/>
                </a:cubicBezTo>
                <a:cubicBezTo>
                  <a:pt x="f185" y="f15"/>
                  <a:pt x="f191" y="f11"/>
                  <a:pt x="f174" y="f9"/>
                </a:cubicBezTo>
                <a:cubicBezTo>
                  <a:pt x="f176" y="f30"/>
                  <a:pt x="f233" y="f30"/>
                  <a:pt x="f167" y="f234"/>
                </a:cubicBezTo>
                <a:cubicBezTo>
                  <a:pt x="f167" y="f37"/>
                  <a:pt x="f167" y="f37"/>
                  <a:pt x="f167" y="f37"/>
                </a:cubicBezTo>
                <a:cubicBezTo>
                  <a:pt x="f235" y="f37"/>
                  <a:pt x="f207" y="f41"/>
                  <a:pt x="f236" y="f41"/>
                </a:cubicBezTo>
                <a:cubicBezTo>
                  <a:pt x="f163" y="f41"/>
                  <a:pt x="f165" y="f41"/>
                  <a:pt x="f209" y="f39"/>
                </a:cubicBezTo>
                <a:cubicBezTo>
                  <a:pt x="f209" y="f37"/>
                  <a:pt x="f161" y="f35"/>
                  <a:pt x="f161" y="f237"/>
                </a:cubicBezTo>
                <a:cubicBezTo>
                  <a:pt x="f161" y="f33"/>
                  <a:pt x="f238" y="f239"/>
                  <a:pt x="f160" y="f239"/>
                </a:cubicBezTo>
                <a:cubicBezTo>
                  <a:pt x="f240" y="f239"/>
                  <a:pt x="f148" y="f117"/>
                  <a:pt x="f157" y="f8"/>
                </a:cubicBezTo>
                <a:cubicBezTo>
                  <a:pt x="f157" y="f123"/>
                  <a:pt x="f240" y="f123"/>
                  <a:pt x="f241" y="f231"/>
                </a:cubicBezTo>
                <a:cubicBezTo>
                  <a:pt x="f157" y="f242"/>
                  <a:pt x="f222" y="f229"/>
                  <a:pt x="f143" y="f127"/>
                </a:cubicBezTo>
                <a:cubicBezTo>
                  <a:pt x="f224" y="f242"/>
                  <a:pt x="f139" y="f127"/>
                  <a:pt x="f137" y="f242"/>
                </a:cubicBezTo>
                <a:cubicBezTo>
                  <a:pt x="f135" y="f242"/>
                  <a:pt x="f130" y="f243"/>
                  <a:pt x="f131" y="f242"/>
                </a:cubicBezTo>
                <a:cubicBezTo>
                  <a:pt x="f244" y="f244"/>
                  <a:pt x="f245" y="f246"/>
                  <a:pt x="f242" y="f224"/>
                </a:cubicBezTo>
                <a:cubicBezTo>
                  <a:pt x="f127" y="f140"/>
                  <a:pt x="f229" y="f155"/>
                  <a:pt x="f242" y="f155"/>
                </a:cubicBezTo>
                <a:cubicBezTo>
                  <a:pt x="f231" y="f155"/>
                  <a:pt x="f20" y="f222"/>
                  <a:pt x="f24" y="f143"/>
                </a:cubicBezTo>
                <a:cubicBezTo>
                  <a:pt x="f22" y="f140"/>
                  <a:pt x="f13" y="f155"/>
                  <a:pt x="f9" y="f155"/>
                </a:cubicBezTo>
                <a:cubicBezTo>
                  <a:pt x="f239" y="f222"/>
                  <a:pt x="f35" y="f152"/>
                  <a:pt x="f31" y="f150"/>
                </a:cubicBezTo>
                <a:cubicBezTo>
                  <a:pt x="f30" y="f157"/>
                  <a:pt x="f30" y="f159"/>
                  <a:pt x="f30" y="f160"/>
                </a:cubicBezTo>
                <a:cubicBezTo>
                  <a:pt x="f30" y="f247"/>
                  <a:pt x="f117" y="f163"/>
                  <a:pt x="f117" y="f236"/>
                </a:cubicBezTo>
                <a:cubicBezTo>
                  <a:pt x="f9" y="f235"/>
                  <a:pt x="f33" y="f233"/>
                  <a:pt x="f33" y="f176"/>
                </a:cubicBezTo>
                <a:cubicBezTo>
                  <a:pt x="f33" y="f174"/>
                  <a:pt x="f30" y="f193"/>
                  <a:pt x="f31" y="f191"/>
                </a:cubicBezTo>
                <a:cubicBezTo>
                  <a:pt x="f237" y="f179"/>
                  <a:pt x="f41" y="f185"/>
                  <a:pt x="f111" y="f248"/>
                </a:cubicBezTo>
                <a:cubicBezTo>
                  <a:pt x="f47" y="f184"/>
                  <a:pt x="f106" y="f184"/>
                  <a:pt x="f104" y="f232"/>
                </a:cubicBezTo>
                <a:cubicBezTo>
                  <a:pt x="f51" y="f249"/>
                  <a:pt x="f103" y="f225"/>
                  <a:pt x="f53" y="f250"/>
                </a:cubicBezTo>
                <a:cubicBezTo>
                  <a:pt x="f251" y="f250"/>
                  <a:pt x="f98" y="f249"/>
                  <a:pt x="f252" y="f253"/>
                </a:cubicBezTo>
                <a:cubicBezTo>
                  <a:pt x="f254" y="f255"/>
                  <a:pt x="f254" y="f230"/>
                  <a:pt x="f60" y="f255"/>
                </a:cubicBezTo>
                <a:cubicBezTo>
                  <a:pt x="f94" y="f228"/>
                  <a:pt x="f93" y="f221"/>
                  <a:pt x="f64" y="f230"/>
                </a:cubicBezTo>
                <a:cubicBezTo>
                  <a:pt x="f62" y="f230"/>
                  <a:pt x="f256" y="f255"/>
                  <a:pt x="f90" y="f255"/>
                </a:cubicBezTo>
                <a:cubicBezTo>
                  <a:pt x="f257" y="f255"/>
                  <a:pt x="f69" y="f258"/>
                  <a:pt x="f75" y="f259"/>
                </a:cubicBezTo>
                <a:cubicBezTo>
                  <a:pt x="f77" y="f259"/>
                  <a:pt x="f79" y="f259"/>
                  <a:pt x="f79" y="f260"/>
                </a:cubicBezTo>
                <a:cubicBezTo>
                  <a:pt x="f79" y="f261"/>
                  <a:pt x="f79" y="f262"/>
                  <a:pt x="f4" y="f263"/>
                </a:cubicBezTo>
                <a:cubicBezTo>
                  <a:pt x="f4" y="f263"/>
                  <a:pt x="f4" y="f263"/>
                  <a:pt x="f4" y="f263"/>
                </a:cubicBezTo>
                <a:cubicBezTo>
                  <a:pt x="f79" y="f264"/>
                  <a:pt x="f79" y="f264"/>
                  <a:pt x="f79" y="f264"/>
                </a:cubicBezTo>
                <a:cubicBezTo>
                  <a:pt x="f79" y="f264"/>
                  <a:pt x="f67" y="f265"/>
                  <a:pt x="f90" y="f216"/>
                </a:cubicBezTo>
                <a:cubicBezTo>
                  <a:pt x="f90" y="f215"/>
                  <a:pt x="f256" y="f210"/>
                  <a:pt x="f256" y="f210"/>
                </a:cubicBezTo>
                <a:cubicBezTo>
                  <a:pt x="f256" y="f210"/>
                  <a:pt x="f256" y="f210"/>
                  <a:pt x="f256" y="f210"/>
                </a:cubicBezTo>
                <a:cubicBezTo>
                  <a:pt x="f266" y="f267"/>
                  <a:pt x="f268" y="f269"/>
                  <a:pt x="f268" y="f1"/>
                </a:cubicBezTo>
                <a:cubicBezTo>
                  <a:pt x="f268" y="f270"/>
                  <a:pt x="f268" y="f271"/>
                  <a:pt x="f272" y="f203"/>
                </a:cubicBezTo>
                <a:cubicBezTo>
                  <a:pt x="f58" y="f273"/>
                  <a:pt x="f98" y="f274"/>
                  <a:pt x="f54" y="f275"/>
                </a:cubicBezTo>
                <a:cubicBezTo>
                  <a:pt x="f54" y="f275"/>
                  <a:pt x="f54" y="f274"/>
                  <a:pt x="f54" y="f274"/>
                </a:cubicBezTo>
                <a:cubicBezTo>
                  <a:pt x="f53" y="f274"/>
                  <a:pt x="f53" y="f274"/>
                  <a:pt x="f53" y="f274"/>
                </a:cubicBezTo>
                <a:cubicBezTo>
                  <a:pt x="f53" y="f274"/>
                  <a:pt x="f276" y="f275"/>
                  <a:pt x="f101" y="f202"/>
                </a:cubicBezTo>
                <a:cubicBezTo>
                  <a:pt x="f277" y="f273"/>
                  <a:pt x="f48" y="f271"/>
                  <a:pt x="f44" y="f271"/>
                </a:cubicBezTo>
                <a:cubicBezTo>
                  <a:pt x="f41" y="f271"/>
                  <a:pt x="f30" y="f202"/>
                  <a:pt x="f33" y="f278"/>
                </a:cubicBezTo>
                <a:cubicBezTo>
                  <a:pt x="f33" y="f201"/>
                  <a:pt x="f41" y="f279"/>
                  <a:pt x="f111" y="f279"/>
                </a:cubicBezTo>
                <a:cubicBezTo>
                  <a:pt x="f44" y="f280"/>
                  <a:pt x="f47" y="f280"/>
                  <a:pt x="f48" y="f280"/>
                </a:cubicBezTo>
                <a:cubicBezTo>
                  <a:pt x="f48" y="f281"/>
                  <a:pt x="f48" y="f282"/>
                  <a:pt x="f48" y="f283"/>
                </a:cubicBezTo>
                <a:cubicBezTo>
                  <a:pt x="f48" y="f199"/>
                  <a:pt x="f44" y="f198"/>
                  <a:pt x="f39" y="f197"/>
                </a:cubicBezTo>
                <a:cubicBezTo>
                  <a:pt x="f41" y="f284"/>
                  <a:pt x="f47" y="f285"/>
                  <a:pt x="f48" y="f284"/>
                </a:cubicBezTo>
                <a:cubicBezTo>
                  <a:pt x="f104" y="f286"/>
                  <a:pt x="f51" y="f285"/>
                  <a:pt x="f50" y="f287"/>
                </a:cubicBezTo>
                <a:cubicBezTo>
                  <a:pt x="f106" y="f196"/>
                  <a:pt x="f50" y="f288"/>
                  <a:pt x="f113" y="f288"/>
                </a:cubicBezTo>
                <a:cubicBezTo>
                  <a:pt x="f44" y="f289"/>
                  <a:pt x="f39" y="f290"/>
                  <a:pt x="f234" y="f290"/>
                </a:cubicBezTo>
                <a:cubicBezTo>
                  <a:pt x="f237" y="f290"/>
                  <a:pt x="f30" y="f291"/>
                  <a:pt x="f30" y="f291"/>
                </a:cubicBezTo>
                <a:cubicBezTo>
                  <a:pt x="f30" y="f291"/>
                  <a:pt x="f9" y="f292"/>
                  <a:pt x="f9" y="f187"/>
                </a:cubicBezTo>
                <a:cubicBezTo>
                  <a:pt x="f9" y="f187"/>
                  <a:pt x="f9" y="f293"/>
                  <a:pt x="f9" y="f293"/>
                </a:cubicBezTo>
                <a:cubicBezTo>
                  <a:pt x="f13" y="f293"/>
                  <a:pt x="f8" y="f187"/>
                  <a:pt x="f8" y="f292"/>
                </a:cubicBezTo>
                <a:cubicBezTo>
                  <a:pt x="f18" y="f189"/>
                  <a:pt x="f20" y="f189"/>
                  <a:pt x="f231" y="f293"/>
                </a:cubicBezTo>
                <a:cubicBezTo>
                  <a:pt x="f127" y="f294"/>
                  <a:pt x="f137" y="f295"/>
                  <a:pt x="f246" y="f180"/>
                </a:cubicBezTo>
                <a:cubicBezTo>
                  <a:pt x="f143" y="f296"/>
                  <a:pt x="f240" y="f297"/>
                  <a:pt x="f160" y="f297"/>
                </a:cubicBezTo>
                <a:cubicBezTo>
                  <a:pt x="f161" y="f298"/>
                  <a:pt x="f209" y="f299"/>
                  <a:pt x="f235" y="f299"/>
                </a:cubicBezTo>
                <a:cubicBezTo>
                  <a:pt x="f167" y="f299"/>
                  <a:pt x="f233" y="f299"/>
                  <a:pt x="f233" y="f299"/>
                </a:cubicBezTo>
                <a:cubicBezTo>
                  <a:pt x="f205" y="f300"/>
                  <a:pt x="f200" y="f300"/>
                  <a:pt x="f176" y="f297"/>
                </a:cubicBezTo>
                <a:cubicBezTo>
                  <a:pt x="f169" y="f178"/>
                  <a:pt x="f171" y="f300"/>
                  <a:pt x="f171" y="f301"/>
                </a:cubicBezTo>
                <a:cubicBezTo>
                  <a:pt x="f174" y="f177"/>
                  <a:pt x="f171" y="f302"/>
                  <a:pt x="f171" y="f303"/>
                </a:cubicBezTo>
                <a:cubicBezTo>
                  <a:pt x="f193" y="f302"/>
                  <a:pt x="f191" y="f177"/>
                  <a:pt x="f191" y="f301"/>
                </a:cubicBezTo>
                <a:cubicBezTo>
                  <a:pt x="f185" y="f297"/>
                  <a:pt x="f248" y="f297"/>
                  <a:pt x="f181" y="f298"/>
                </a:cubicBezTo>
                <a:cubicBezTo>
                  <a:pt x="f232" y="f178"/>
                  <a:pt x="f304" y="f178"/>
                  <a:pt x="f253" y="f297"/>
                </a:cubicBezTo>
                <a:cubicBezTo>
                  <a:pt x="f221" y="f299"/>
                  <a:pt x="f228" y="f178"/>
                  <a:pt x="f261" y="f305"/>
                </a:cubicBezTo>
                <a:cubicBezTo>
                  <a:pt x="f306" y="f299"/>
                  <a:pt x="f262" y="f299"/>
                  <a:pt x="f263" y="f299"/>
                </a:cubicBezTo>
                <a:cubicBezTo>
                  <a:pt x="f307" y="f299"/>
                  <a:pt x="f308" y="f297"/>
                  <a:pt x="f309" y="f178"/>
                </a:cubicBezTo>
                <a:cubicBezTo>
                  <a:pt x="f310" y="f296"/>
                  <a:pt x="f310" y="f311"/>
                  <a:pt x="f219" y="f312"/>
                </a:cubicBezTo>
                <a:cubicBezTo>
                  <a:pt x="f313" y="f312"/>
                  <a:pt x="f265" y="f314"/>
                  <a:pt x="f315" y="f295"/>
                </a:cubicBezTo>
                <a:cubicBezTo>
                  <a:pt x="f214" y="f183"/>
                  <a:pt x="f316" y="f182"/>
                  <a:pt x="f210" y="f295"/>
                </a:cubicBezTo>
                <a:cubicBezTo>
                  <a:pt x="f206" y="f183"/>
                  <a:pt x="f269" y="f317"/>
                  <a:pt x="f269" y="f318"/>
                </a:cubicBezTo>
                <a:cubicBezTo>
                  <a:pt x="f269" y="f182"/>
                  <a:pt x="f204" y="f180"/>
                  <a:pt x="f270" y="f312"/>
                </a:cubicBezTo>
                <a:cubicBezTo>
                  <a:pt x="f270" y="f296"/>
                  <a:pt x="f319" y="f320"/>
                  <a:pt x="f203" y="f320"/>
                </a:cubicBezTo>
                <a:cubicBezTo>
                  <a:pt x="f203" y="f320"/>
                  <a:pt x="f273" y="f320"/>
                  <a:pt x="f273" y="f296"/>
                </a:cubicBezTo>
                <a:cubicBezTo>
                  <a:pt x="f275" y="f312"/>
                  <a:pt x="f321" y="f320"/>
                  <a:pt x="f321" y="f298"/>
                </a:cubicBezTo>
                <a:cubicBezTo>
                  <a:pt x="f321" y="f300"/>
                  <a:pt x="f321" y="f301"/>
                  <a:pt x="f322" y="f301"/>
                </a:cubicBezTo>
                <a:cubicBezTo>
                  <a:pt x="f323" y="f301"/>
                  <a:pt x="f324" y="f301"/>
                  <a:pt x="f324" y="f303"/>
                </a:cubicBezTo>
                <a:cubicBezTo>
                  <a:pt x="f324" y="f175"/>
                  <a:pt x="f325" y="f326"/>
                  <a:pt x="f323" y="f327"/>
                </a:cubicBezTo>
                <a:cubicBezTo>
                  <a:pt x="f278" y="f328"/>
                  <a:pt x="f274" y="f329"/>
                  <a:pt x="f275" y="f330"/>
                </a:cubicBezTo>
                <a:cubicBezTo>
                  <a:pt x="f202" y="f331"/>
                  <a:pt x="f274" y="f332"/>
                  <a:pt x="f202" y="f333"/>
                </a:cubicBezTo>
                <a:cubicBezTo>
                  <a:pt x="f321" y="f168"/>
                  <a:pt x="f325" y="f333"/>
                  <a:pt x="f324" y="f332"/>
                </a:cubicBezTo>
                <a:cubicBezTo>
                  <a:pt x="f334" y="f166"/>
                  <a:pt x="f324" y="f164"/>
                  <a:pt x="f335" y="f164"/>
                </a:cubicBezTo>
                <a:cubicBezTo>
                  <a:pt x="f280" y="f164"/>
                  <a:pt x="f282" y="f336"/>
                  <a:pt x="f281" y="f156"/>
                </a:cubicBezTo>
                <a:cubicBezTo>
                  <a:pt x="f280" y="f154"/>
                  <a:pt x="f279" y="f153"/>
                  <a:pt x="f281" y="f153"/>
                </a:cubicBezTo>
                <a:cubicBezTo>
                  <a:pt x="f283" y="f153"/>
                  <a:pt x="f337" y="f153"/>
                  <a:pt x="f337" y="f151"/>
                </a:cubicBezTo>
                <a:cubicBezTo>
                  <a:pt x="f338" y="f149"/>
                  <a:pt x="f198" y="f339"/>
                  <a:pt x="f286" y="f340"/>
                </a:cubicBezTo>
                <a:cubicBezTo>
                  <a:pt x="f284" y="f149"/>
                  <a:pt x="f341" y="f342"/>
                  <a:pt x="f285" y="f149"/>
                </a:cubicBezTo>
                <a:cubicBezTo>
                  <a:pt x="f343" y="f149"/>
                  <a:pt x="f343" y="f344"/>
                  <a:pt x="f345" y="f346"/>
                </a:cubicBezTo>
                <a:cubicBezTo>
                  <a:pt x="f347" y="f346"/>
                  <a:pt x="f348" y="f151"/>
                  <a:pt x="f345" y="f349"/>
                </a:cubicBezTo>
                <a:cubicBezTo>
                  <a:pt x="f196" y="f153"/>
                  <a:pt x="f345" y="f154"/>
                  <a:pt x="f348" y="f350"/>
                </a:cubicBezTo>
                <a:cubicBezTo>
                  <a:pt x="f347" y="f351"/>
                  <a:pt x="f289" y="f350"/>
                  <a:pt x="f352" y="f162"/>
                </a:cubicBezTo>
                <a:cubicBezTo>
                  <a:pt x="f290" y="f353"/>
                  <a:pt x="f190" y="f154"/>
                  <a:pt x="f354" y="f156"/>
                </a:cubicBezTo>
                <a:cubicBezTo>
                  <a:pt x="f189" y="f336"/>
                  <a:pt x="f293" y="f154"/>
                  <a:pt x="f186" y="f156"/>
                </a:cubicBezTo>
                <a:cubicBezTo>
                  <a:pt x="f317" y="f336"/>
                  <a:pt x="f183" y="f162"/>
                  <a:pt x="f318" y="f353"/>
                </a:cubicBezTo>
                <a:cubicBezTo>
                  <a:pt x="f182" y="f158"/>
                  <a:pt x="f312" y="f355"/>
                  <a:pt x="f296" y="f356"/>
                </a:cubicBezTo>
                <a:cubicBezTo>
                  <a:pt x="f320" y="f164"/>
                  <a:pt x="f178" y="f336"/>
                  <a:pt x="f305" y="f336"/>
                </a:cubicBezTo>
                <a:cubicBezTo>
                  <a:pt x="f303" y="f353"/>
                  <a:pt x="f177" y="f154"/>
                  <a:pt x="f177" y="f350"/>
                </a:cubicBezTo>
                <a:cubicBezTo>
                  <a:pt x="f177" y="f357"/>
                  <a:pt x="f358" y="f342"/>
                  <a:pt x="f359" y="f149"/>
                </a:cubicBezTo>
                <a:cubicBezTo>
                  <a:pt x="f359" y="f149"/>
                  <a:pt x="f360" y="f149"/>
                  <a:pt x="f360" y="f340"/>
                </a:cubicBezTo>
                <a:cubicBezTo>
                  <a:pt x="f361" y="f149"/>
                  <a:pt x="f327" y="f339"/>
                  <a:pt x="f327" y="f149"/>
                </a:cubicBezTo>
                <a:cubicBezTo>
                  <a:pt x="f173" y="f151"/>
                  <a:pt x="f172" y="f151"/>
                  <a:pt x="f362" y="f149"/>
                </a:cubicBezTo>
                <a:cubicBezTo>
                  <a:pt x="f363" y="f339"/>
                  <a:pt x="f364" y="f339"/>
                  <a:pt x="f329" y="f149"/>
                </a:cubicBezTo>
                <a:cubicBezTo>
                  <a:pt x="f330" y="f151"/>
                  <a:pt x="f331" y="f339"/>
                  <a:pt x="f330" y="f346"/>
                </a:cubicBezTo>
                <a:cubicBezTo>
                  <a:pt x="f365" y="f366"/>
                  <a:pt x="f330" y="f367"/>
                  <a:pt x="f331" y="f145"/>
                </a:cubicBezTo>
                <a:cubicBezTo>
                  <a:pt x="f333" y="f368"/>
                  <a:pt x="f332" y="f369"/>
                  <a:pt x="f333" y="f370"/>
                </a:cubicBezTo>
                <a:cubicBezTo>
                  <a:pt x="f333" y="f366"/>
                  <a:pt x="f371" y="f344"/>
                  <a:pt x="f156" y="f149"/>
                </a:cubicBezTo>
                <a:cubicBezTo>
                  <a:pt x="f151" y="f151"/>
                  <a:pt x="f147" y="f154"/>
                  <a:pt x="f370" y="f162"/>
                </a:cubicBezTo>
                <a:cubicBezTo>
                  <a:pt x="f370" y="f353"/>
                  <a:pt x="f372" y="f350"/>
                  <a:pt x="f373" y="f162"/>
                </a:cubicBezTo>
                <a:cubicBezTo>
                  <a:pt x="f144" y="f353"/>
                  <a:pt x="f116" y="f353"/>
                  <a:pt x="f120" y="f336"/>
                </a:cubicBezTo>
                <a:cubicBezTo>
                  <a:pt x="f374" y="f336"/>
                  <a:pt x="f374" y="f164"/>
                  <a:pt x="f115" y="f355"/>
                </a:cubicBezTo>
                <a:cubicBezTo>
                  <a:pt x="f375" y="f371"/>
                  <a:pt x="f112" y="f166"/>
                  <a:pt x="f121" y="f376"/>
                </a:cubicBezTo>
                <a:cubicBezTo>
                  <a:pt x="f0" y="f332"/>
                  <a:pt x="f110" y="f168"/>
                  <a:pt x="f110" y="f377"/>
                </a:cubicBezTo>
                <a:cubicBezTo>
                  <a:pt x="f110" y="f330"/>
                  <a:pt x="f108" y="f365"/>
                  <a:pt x="f108" y="f378"/>
                </a:cubicBezTo>
                <a:cubicBezTo>
                  <a:pt x="f108" y="f170"/>
                  <a:pt x="f105" y="f364"/>
                  <a:pt x="f105" y="f362"/>
                </a:cubicBezTo>
                <a:cubicBezTo>
                  <a:pt x="f105" y="f328"/>
                  <a:pt x="f379" y="f172"/>
                  <a:pt x="f380" y="f381"/>
                </a:cubicBezTo>
                <a:cubicBezTo>
                  <a:pt x="f99" y="f173"/>
                  <a:pt x="f379" y="f326"/>
                  <a:pt x="f99" y="f326"/>
                </a:cubicBezTo>
                <a:cubicBezTo>
                  <a:pt x="f128" y="f360"/>
                  <a:pt x="f380" y="f382"/>
                  <a:pt x="f380" y="f175"/>
                </a:cubicBezTo>
                <a:cubicBezTo>
                  <a:pt x="f379" y="f383"/>
                  <a:pt x="f128" y="f383"/>
                  <a:pt x="f95" y="f384"/>
                </a:cubicBezTo>
                <a:cubicBezTo>
                  <a:pt x="f91" y="f303"/>
                  <a:pt x="f385" y="f177"/>
                  <a:pt x="f385" y="f305"/>
                </a:cubicBezTo>
                <a:cubicBezTo>
                  <a:pt x="f92" y="f300"/>
                  <a:pt x="f386" y="f298"/>
                  <a:pt x="f387" y="f178"/>
                </a:cubicBezTo>
                <a:cubicBezTo>
                  <a:pt x="f86" y="f320"/>
                  <a:pt x="f86" y="f311"/>
                  <a:pt x="f86" y="f182"/>
                </a:cubicBezTo>
                <a:cubicBezTo>
                  <a:pt x="f388" y="f183"/>
                  <a:pt x="f84" y="f318"/>
                  <a:pt x="f85" y="f183"/>
                </a:cubicBezTo>
                <a:cubicBezTo>
                  <a:pt x="f86" y="f317"/>
                  <a:pt x="f84" y="f186"/>
                  <a:pt x="f389" y="f294"/>
                </a:cubicBezTo>
                <a:cubicBezTo>
                  <a:pt x="f390" y="f391"/>
                  <a:pt x="f392" y="f187"/>
                  <a:pt x="f85" y="f391"/>
                </a:cubicBezTo>
                <a:cubicBezTo>
                  <a:pt x="f86" y="f294"/>
                  <a:pt x="f387" y="f189"/>
                  <a:pt x="f386" y="f187"/>
                </a:cubicBezTo>
                <a:cubicBezTo>
                  <a:pt x="f393" y="f391"/>
                  <a:pt x="f91" y="f292"/>
                  <a:pt x="f92" y="f189"/>
                </a:cubicBezTo>
                <a:cubicBezTo>
                  <a:pt x="f386" y="f189"/>
                  <a:pt x="f86" y="f190"/>
                  <a:pt x="f84" y="f394"/>
                </a:cubicBezTo>
                <a:cubicBezTo>
                  <a:pt x="f395" y="f192"/>
                  <a:pt x="f388" y="f396"/>
                  <a:pt x="f397" y="f396"/>
                </a:cubicBezTo>
                <a:cubicBezTo>
                  <a:pt x="f393" y="f396"/>
                  <a:pt x="f385" y="f348"/>
                  <a:pt x="f88" y="f348"/>
                </a:cubicBezTo>
                <a:cubicBezTo>
                  <a:pt x="f89" y="f348"/>
                  <a:pt x="f91" y="f196"/>
                  <a:pt x="f87" y="f348"/>
                </a:cubicBezTo>
                <a:cubicBezTo>
                  <a:pt x="f397" y="f347"/>
                  <a:pt x="f86" y="f195"/>
                  <a:pt x="f84" y="f347"/>
                </a:cubicBezTo>
                <a:cubicBezTo>
                  <a:pt x="f392" y="f348"/>
                  <a:pt x="f397" y="f285"/>
                  <a:pt x="f393" y="f284"/>
                </a:cubicBezTo>
                <a:cubicBezTo>
                  <a:pt x="f385" y="f286"/>
                  <a:pt x="f393" y="f398"/>
                  <a:pt x="f92" y="f399"/>
                </a:cubicBezTo>
                <a:cubicBezTo>
                  <a:pt x="f385" y="f198"/>
                  <a:pt x="f95" y="f281"/>
                  <a:pt x="f400" y="f335"/>
                </a:cubicBezTo>
                <a:cubicBezTo>
                  <a:pt x="f89" y="f324"/>
                  <a:pt x="f379" y="f334"/>
                  <a:pt x="f100" y="f323"/>
                </a:cubicBezTo>
                <a:cubicBezTo>
                  <a:pt x="f105" y="f201"/>
                  <a:pt x="f100" y="f275"/>
                  <a:pt x="f99" y="f274"/>
                </a:cubicBezTo>
                <a:cubicBezTo>
                  <a:pt x="f400" y="f203"/>
                  <a:pt x="f89" y="f401"/>
                  <a:pt x="f400" y="f401"/>
                </a:cubicBezTo>
                <a:cubicBezTo>
                  <a:pt x="f88" y="f271"/>
                  <a:pt x="f385" y="f401"/>
                  <a:pt x="f92" y="f204"/>
                </a:cubicBezTo>
                <a:cubicBezTo>
                  <a:pt x="f87" y="f402"/>
                  <a:pt x="f397" y="f1"/>
                  <a:pt x="f387" y="f402"/>
                </a:cubicBezTo>
                <a:cubicBezTo>
                  <a:pt x="f388" y="f267"/>
                  <a:pt x="f389" y="f267"/>
                  <a:pt x="f390" y="f206"/>
                </a:cubicBezTo>
                <a:cubicBezTo>
                  <a:pt x="f83" y="f210"/>
                  <a:pt x="f403" y="f214"/>
                  <a:pt x="f392" y="f404"/>
                </a:cubicBezTo>
                <a:cubicBezTo>
                  <a:pt x="f86" y="f212"/>
                  <a:pt x="f397" y="f404"/>
                  <a:pt x="f393" y="f405"/>
                </a:cubicBezTo>
                <a:cubicBezTo>
                  <a:pt x="f92" y="f315"/>
                  <a:pt x="f89" y="f316"/>
                  <a:pt x="f380" y="f210"/>
                </a:cubicBezTo>
                <a:cubicBezTo>
                  <a:pt x="f105" y="f206"/>
                  <a:pt x="f107" y="f212"/>
                  <a:pt x="f126" y="f405"/>
                </a:cubicBezTo>
                <a:cubicBezTo>
                  <a:pt x="f105" y="f315"/>
                  <a:pt x="f108" y="f315"/>
                  <a:pt x="f110" y="f315"/>
                </a:cubicBezTo>
                <a:cubicBezTo>
                  <a:pt x="f121" y="f406"/>
                  <a:pt x="f122" y="f309"/>
                  <a:pt x="f110" y="f309"/>
                </a:cubicBezTo>
                <a:cubicBezTo>
                  <a:pt x="f125" y="f220"/>
                  <a:pt x="f126" y="f219"/>
                  <a:pt x="f100" y="f307"/>
                </a:cubicBezTo>
                <a:cubicBezTo>
                  <a:pt x="f379" y="f407"/>
                  <a:pt x="f97" y="f262"/>
                  <a:pt x="f88" y="f259"/>
                </a:cubicBezTo>
                <a:cubicBezTo>
                  <a:pt x="f87" y="f230"/>
                  <a:pt x="f86" y="f250"/>
                  <a:pt x="f395" y="f223"/>
                </a:cubicBezTo>
                <a:cubicBezTo>
                  <a:pt x="f390" y="f228"/>
                  <a:pt x="f86" y="f261"/>
                  <a:pt x="f387" y="f263"/>
                </a:cubicBezTo>
                <a:cubicBezTo>
                  <a:pt x="f397" y="f220"/>
                  <a:pt x="f388" y="f309"/>
                  <a:pt x="f397" y="f408"/>
                </a:cubicBezTo>
                <a:cubicBezTo>
                  <a:pt x="f87" y="f313"/>
                  <a:pt x="f387" y="f313"/>
                  <a:pt x="f392" y="f408"/>
                </a:cubicBezTo>
                <a:cubicBezTo>
                  <a:pt x="f390" y="f220"/>
                  <a:pt x="f409" y="f262"/>
                  <a:pt x="f410" y="f306"/>
                </a:cubicBezTo>
                <a:cubicBezTo>
                  <a:pt x="f411" y="f261"/>
                  <a:pt x="f412" y="f261"/>
                  <a:pt x="f413" y="f261"/>
                </a:cubicBezTo>
                <a:cubicBezTo>
                  <a:pt x="f76" y="f407"/>
                  <a:pt x="f414" y="f259"/>
                  <a:pt x="f415" y="f258"/>
                </a:cubicBezTo>
                <a:cubicBezTo>
                  <a:pt x="f416" y="f228"/>
                  <a:pt x="f65" y="f253"/>
                  <a:pt x="f417" y="f250"/>
                </a:cubicBezTo>
                <a:cubicBezTo>
                  <a:pt x="f418" y="f232"/>
                  <a:pt x="f57" y="f184"/>
                  <a:pt x="f419" y="f184"/>
                </a:cubicBezTo>
                <a:cubicBezTo>
                  <a:pt x="f52" y="f184"/>
                  <a:pt x="f52" y="f420"/>
                  <a:pt x="f46" y="f420"/>
                </a:cubicBezTo>
                <a:cubicBezTo>
                  <a:pt x="f45" y="f420"/>
                  <a:pt x="f421" y="f232"/>
                  <a:pt x="f422" y="f184"/>
                </a:cubicBezTo>
                <a:cubicBezTo>
                  <a:pt x="f45" y="f185"/>
                  <a:pt x="f423" y="f185"/>
                  <a:pt x="f424" y="f185"/>
                </a:cubicBezTo>
                <a:cubicBezTo>
                  <a:pt x="f38" y="f179"/>
                  <a:pt x="f40" y="f171"/>
                  <a:pt x="f425" y="f171"/>
                </a:cubicBezTo>
                <a:cubicBezTo>
                  <a:pt x="f36" y="f171"/>
                  <a:pt x="f426" y="f167"/>
                  <a:pt x="f427" y="f167"/>
                </a:cubicBezTo>
                <a:cubicBezTo>
                  <a:pt x="f32" y="f167"/>
                  <a:pt x="f428" y="f176"/>
                  <a:pt x="f29" y="f200"/>
                </a:cubicBezTo>
                <a:cubicBezTo>
                  <a:pt x="f26" y="f200"/>
                  <a:pt x="f26" y="f200"/>
                  <a:pt x="f27" y="f200"/>
                </a:cubicBezTo>
                <a:cubicBezTo>
                  <a:pt x="f429" y="f200"/>
                  <a:pt x="f430" y="f205"/>
                  <a:pt x="f430" y="f205"/>
                </a:cubicBezTo>
                <a:cubicBezTo>
                  <a:pt x="f430" y="f207"/>
                  <a:pt x="f430" y="f165"/>
                  <a:pt x="f430" y="f209"/>
                </a:cubicBezTo>
                <a:cubicBezTo>
                  <a:pt x="f27" y="f238"/>
                  <a:pt x="f430" y="f160"/>
                  <a:pt x="f429" y="f213"/>
                </a:cubicBezTo>
                <a:cubicBezTo>
                  <a:pt x="f429" y="f240"/>
                  <a:pt x="f27" y="f150"/>
                  <a:pt x="f430" y="f150"/>
                </a:cubicBezTo>
                <a:cubicBezTo>
                  <a:pt x="f25" y="f150"/>
                  <a:pt x="f431" y="f143"/>
                  <a:pt x="f432" y="f222"/>
                </a:cubicBezTo>
                <a:cubicBezTo>
                  <a:pt x="f433" y="f146"/>
                  <a:pt x="f16" y="f152"/>
                  <a:pt x="f16" y="f222"/>
                </a:cubicBezTo>
                <a:cubicBezTo>
                  <a:pt x="f16" y="f140"/>
                  <a:pt x="f434" y="f140"/>
                  <a:pt x="f435" y="f246"/>
                </a:cubicBezTo>
                <a:cubicBezTo>
                  <a:pt x="f435" y="f436"/>
                  <a:pt x="f10" y="f137"/>
                  <a:pt x="f437" y="f135"/>
                </a:cubicBezTo>
                <a:cubicBezTo>
                  <a:pt x="f438" y="f130"/>
                  <a:pt x="f439" y="f245"/>
                  <a:pt x="f7" y="f231"/>
                </a:cubicBezTo>
                <a:cubicBezTo>
                  <a:pt x="f5" y="f123"/>
                  <a:pt x="f7" y="f20"/>
                  <a:pt x="f7" y="f8"/>
                </a:cubicBezTo>
                <a:close/>
                <a:moveTo>
                  <a:pt x="f400" y="f376"/>
                </a:moveTo>
                <a:cubicBezTo>
                  <a:pt x="f97" y="f156"/>
                  <a:pt x="f385" y="f153"/>
                  <a:pt x="f92" y="f357"/>
                </a:cubicBezTo>
                <a:cubicBezTo>
                  <a:pt x="f393" y="f350"/>
                  <a:pt x="f389" y="f329"/>
                  <a:pt x="f392" y="f364"/>
                </a:cubicBezTo>
                <a:cubicBezTo>
                  <a:pt x="f85" y="f172"/>
                  <a:pt x="f91" y="f378"/>
                  <a:pt x="f400" y="f376"/>
                </a:cubicBezTo>
                <a:close/>
                <a:moveTo>
                  <a:pt x="f330" y="f440"/>
                </a:moveTo>
                <a:cubicBezTo>
                  <a:pt x="f378" y="f440"/>
                  <a:pt x="f173" y="f142"/>
                  <a:pt x="f172" y="f441"/>
                </a:cubicBezTo>
                <a:cubicBezTo>
                  <a:pt x="f364" y="f6"/>
                  <a:pt x="f376" y="f138"/>
                  <a:pt x="f376" y="f119"/>
                </a:cubicBezTo>
                <a:cubicBezTo>
                  <a:pt x="f376" y="f118"/>
                  <a:pt x="f356" y="f144"/>
                  <a:pt x="f356" y="f373"/>
                </a:cubicBezTo>
                <a:cubicBezTo>
                  <a:pt x="f355" y="f368"/>
                  <a:pt x="f168" y="f440"/>
                  <a:pt x="f330" y="f440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50" name="Google Shape;259;p31">
            <a:extLst>
              <a:ext uri="{FF2B5EF4-FFF2-40B4-BE49-F238E27FC236}">
                <a16:creationId xmlns:a16="http://schemas.microsoft.com/office/drawing/2014/main" id="{76094122-2CD5-4BD0-7861-123C6C2D9893}"/>
              </a:ext>
            </a:extLst>
          </p:cNvPr>
          <p:cNvSpPr/>
          <p:nvPr/>
        </p:nvSpPr>
        <p:spPr>
          <a:xfrm>
            <a:off x="6626336" y="3096350"/>
            <a:ext cx="209214" cy="294290"/>
          </a:xfrm>
          <a:custGeom>
            <a:avLst/>
            <a:gdLst>
              <a:gd name="f0" fmla="val w"/>
              <a:gd name="f1" fmla="val h"/>
              <a:gd name="f2" fmla="val 0"/>
              <a:gd name="f3" fmla="val 82"/>
              <a:gd name="f4" fmla="val 114"/>
              <a:gd name="f5" fmla="val 43"/>
              <a:gd name="f6" fmla="val 44"/>
              <a:gd name="f7" fmla="val 48"/>
              <a:gd name="f8" fmla="val 55"/>
              <a:gd name="f9" fmla="val 49"/>
              <a:gd name="f10" fmla="val 54"/>
              <a:gd name="f11" fmla="val 52"/>
              <a:gd name="f12" fmla="val 53"/>
              <a:gd name="f13" fmla="val 61"/>
              <a:gd name="f14" fmla="val 56"/>
              <a:gd name="f15" fmla="val 59"/>
              <a:gd name="f16" fmla="val 58"/>
              <a:gd name="f17" fmla="val 57"/>
              <a:gd name="f18" fmla="val 62"/>
              <a:gd name="f19" fmla="val 60"/>
              <a:gd name="f20" fmla="val 63"/>
              <a:gd name="f21" fmla="val 66"/>
              <a:gd name="f22" fmla="val 69"/>
              <a:gd name="f23" fmla="val 64"/>
              <a:gd name="f24" fmla="val 73"/>
              <a:gd name="f25" fmla="val 65"/>
              <a:gd name="f26" fmla="val 77"/>
              <a:gd name="f27" fmla="val 67"/>
              <a:gd name="f28" fmla="val 74"/>
              <a:gd name="f29" fmla="val 71"/>
              <a:gd name="f30" fmla="val 68"/>
              <a:gd name="f31" fmla="val 70"/>
              <a:gd name="f32" fmla="val 45"/>
              <a:gd name="f33" fmla="val 42"/>
              <a:gd name="f34" fmla="val 39"/>
              <a:gd name="f35" fmla="val 37"/>
              <a:gd name="f36" fmla="val 41"/>
              <a:gd name="f37" fmla="val 40"/>
              <a:gd name="f38" fmla="val 35"/>
              <a:gd name="f39" fmla="val 32"/>
              <a:gd name="f40" fmla="val 34"/>
              <a:gd name="f41" fmla="val 29"/>
              <a:gd name="f42" fmla="val 24"/>
              <a:gd name="f43" fmla="val 20"/>
              <a:gd name="f44" fmla="val 46"/>
              <a:gd name="f45" fmla="val 16"/>
              <a:gd name="f46" fmla="val 9"/>
              <a:gd name="f47" fmla="val 6"/>
              <a:gd name="f48" fmla="val 3"/>
              <a:gd name="f49" fmla="val 2"/>
              <a:gd name="f50" fmla="val 4"/>
              <a:gd name="f51" fmla="val 25"/>
              <a:gd name="f52" fmla="val 28"/>
              <a:gd name="f53" fmla="val 21"/>
              <a:gd name="f54" fmla="val 27"/>
              <a:gd name="f55" fmla="val 22"/>
              <a:gd name="f56" fmla="val 23"/>
              <a:gd name="f57" fmla="val 19"/>
              <a:gd name="f58" fmla="val 26"/>
              <a:gd name="f59" fmla="val 31"/>
              <a:gd name="f60" fmla="val 36"/>
              <a:gd name="f61" fmla="val 50"/>
              <a:gd name="f62" fmla="val 30"/>
              <a:gd name="f63" fmla="val 47"/>
              <a:gd name="f64" fmla="val 75"/>
              <a:gd name="f65" fmla="val 83"/>
              <a:gd name="f66" fmla="val 84"/>
              <a:gd name="f67" fmla="val 51"/>
              <a:gd name="f68" fmla="val 85"/>
              <a:gd name="f69" fmla="val 72"/>
              <a:gd name="f70" fmla="val 12"/>
              <a:gd name="f71" fmla="val 80"/>
              <a:gd name="f72" fmla="val 87"/>
              <a:gd name="f73" fmla="val 1"/>
              <a:gd name="f74" fmla="val 89"/>
              <a:gd name="f75" fmla="val 92"/>
              <a:gd name="f76" fmla="val 78"/>
              <a:gd name="f77" fmla="val 17"/>
              <a:gd name="f78" fmla="val 79"/>
              <a:gd name="f79" fmla="val 76"/>
              <a:gd name="f80" fmla="val 100"/>
              <a:gd name="f81" fmla="val 96"/>
              <a:gd name="f82" fmla="val 81"/>
              <a:gd name="f83" fmla="val 86"/>
              <a:gd name="f84" fmla="val 93"/>
              <a:gd name="f85" fmla="val 94"/>
              <a:gd name="f86" fmla="val 38"/>
              <a:gd name="f87" fmla="val 102"/>
              <a:gd name="f88" fmla="val 101"/>
              <a:gd name="f89" fmla="val 97"/>
              <a:gd name="f90" fmla="val 98"/>
              <a:gd name="f91" fmla="val 95"/>
              <a:gd name="f92" fmla="val 109"/>
              <a:gd name="f93" fmla="val 110"/>
              <a:gd name="f94" fmla="val 111"/>
              <a:gd name="f95" fmla="val 106"/>
              <a:gd name="f96" fmla="val 103"/>
              <a:gd name="f97" fmla="*/ f0 1 82"/>
              <a:gd name="f98" fmla="*/ f1 1 114"/>
              <a:gd name="f99" fmla="val f2"/>
              <a:gd name="f100" fmla="val f3"/>
              <a:gd name="f101" fmla="val f4"/>
              <a:gd name="f102" fmla="+- f101 0 f99"/>
              <a:gd name="f103" fmla="+- f100 0 f99"/>
              <a:gd name="f104" fmla="*/ f103 1 82"/>
              <a:gd name="f105" fmla="*/ f102 1 114"/>
              <a:gd name="f106" fmla="*/ f99 1 f104"/>
              <a:gd name="f107" fmla="*/ f100 1 f104"/>
              <a:gd name="f108" fmla="*/ f99 1 f105"/>
              <a:gd name="f109" fmla="*/ f101 1 f105"/>
              <a:gd name="f110" fmla="*/ f106 f97 1"/>
              <a:gd name="f111" fmla="*/ f107 f97 1"/>
              <a:gd name="f112" fmla="*/ f109 f98 1"/>
              <a:gd name="f113" fmla="*/ f108 f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3" r="f111" b="f112"/>
            <a:pathLst>
              <a:path w="82" h="114">
                <a:moveTo>
                  <a:pt x="f5" y="f6"/>
                </a:moveTo>
                <a:cubicBezTo>
                  <a:pt x="f7" y="f5"/>
                  <a:pt x="f8" y="f9"/>
                  <a:pt x="f10" y="f11"/>
                </a:cubicBezTo>
                <a:cubicBezTo>
                  <a:pt x="f12" y="f10"/>
                  <a:pt x="f10" y="f13"/>
                  <a:pt x="f14" y="f15"/>
                </a:cubicBezTo>
                <a:cubicBezTo>
                  <a:pt x="f16" y="f17"/>
                  <a:pt x="f18" y="f19"/>
                  <a:pt x="f19" y="f20"/>
                </a:cubicBezTo>
                <a:cubicBezTo>
                  <a:pt x="f17" y="f21"/>
                  <a:pt x="f20" y="f22"/>
                  <a:pt x="f23" y="f24"/>
                </a:cubicBezTo>
                <a:cubicBezTo>
                  <a:pt x="f25" y="f26"/>
                  <a:pt x="f27" y="f28"/>
                  <a:pt x="f27" y="f29"/>
                </a:cubicBezTo>
                <a:cubicBezTo>
                  <a:pt x="f21" y="f30"/>
                  <a:pt x="f27" y="f30"/>
                  <a:pt x="f31" y="f21"/>
                </a:cubicBezTo>
                <a:cubicBezTo>
                  <a:pt x="f28" y="f23"/>
                  <a:pt x="f31" y="f19"/>
                  <a:pt x="f30" y="f14"/>
                </a:cubicBezTo>
                <a:cubicBezTo>
                  <a:pt x="f21" y="f11"/>
                  <a:pt x="f15" y="f12"/>
                  <a:pt x="f15" y="f9"/>
                </a:cubicBezTo>
                <a:cubicBezTo>
                  <a:pt x="f15" y="f32"/>
                  <a:pt x="f12" y="f6"/>
                  <a:pt x="f12" y="f33"/>
                </a:cubicBezTo>
                <a:cubicBezTo>
                  <a:pt x="f12" y="f34"/>
                  <a:pt x="f32" y="f35"/>
                  <a:pt x="f36" y="f37"/>
                </a:cubicBezTo>
                <a:cubicBezTo>
                  <a:pt x="f35" y="f33"/>
                  <a:pt x="f37" y="f38"/>
                  <a:pt x="f35" y="f39"/>
                </a:cubicBezTo>
                <a:cubicBezTo>
                  <a:pt x="f40" y="f41"/>
                  <a:pt x="f34" y="f42"/>
                  <a:pt x="f5" y="f43"/>
                </a:cubicBezTo>
                <a:cubicBezTo>
                  <a:pt x="f44" y="f45"/>
                  <a:pt x="f33" y="f46"/>
                  <a:pt x="f33" y="f47"/>
                </a:cubicBezTo>
                <a:cubicBezTo>
                  <a:pt x="f5" y="f48"/>
                  <a:pt x="f33" y="f49"/>
                  <a:pt x="f36" y="f48"/>
                </a:cubicBezTo>
                <a:cubicBezTo>
                  <a:pt x="f34" y="f50"/>
                  <a:pt x="f39" y="f2"/>
                  <a:pt x="f41" y="f49"/>
                </a:cubicBezTo>
                <a:cubicBezTo>
                  <a:pt x="f51" y="f50"/>
                  <a:pt x="f52" y="f53"/>
                  <a:pt x="f54" y="f55"/>
                </a:cubicBezTo>
                <a:cubicBezTo>
                  <a:pt x="f51" y="f56"/>
                  <a:pt x="f56" y="f57"/>
                  <a:pt x="f56" y="f53"/>
                </a:cubicBezTo>
                <a:cubicBezTo>
                  <a:pt x="f55" y="f56"/>
                  <a:pt x="f56" y="f39"/>
                  <a:pt x="f51" y="f39"/>
                </a:cubicBezTo>
                <a:cubicBezTo>
                  <a:pt x="f54" y="f39"/>
                  <a:pt x="f41" y="f38"/>
                  <a:pt x="f54" y="f34"/>
                </a:cubicBezTo>
                <a:cubicBezTo>
                  <a:pt x="f58" y="f5"/>
                  <a:pt x="f59" y="f5"/>
                  <a:pt x="f60" y="f33"/>
                </a:cubicBezTo>
                <a:cubicBezTo>
                  <a:pt x="f37" y="f37"/>
                  <a:pt x="f34" y="f32"/>
                  <a:pt x="f5" y="f6"/>
                </a:cubicBezTo>
                <a:close/>
                <a:moveTo>
                  <a:pt x="f52" y="f44"/>
                </a:moveTo>
                <a:cubicBezTo>
                  <a:pt x="f52" y="f61"/>
                  <a:pt x="f62" y="f17"/>
                  <a:pt x="f60" y="f8"/>
                </a:cubicBezTo>
                <a:cubicBezTo>
                  <a:pt x="f36" y="f10"/>
                  <a:pt x="f54" y="f6"/>
                  <a:pt x="f52" y="f44"/>
                </a:cubicBezTo>
                <a:close/>
                <a:moveTo>
                  <a:pt x="f36" y="f29"/>
                </a:moveTo>
                <a:cubicBezTo>
                  <a:pt x="f5" y="f31"/>
                  <a:pt x="f44" y="f29"/>
                  <a:pt x="f44" y="f30"/>
                </a:cubicBezTo>
                <a:cubicBezTo>
                  <a:pt x="f44" y="f21"/>
                  <a:pt x="f9" y="f24"/>
                  <a:pt x="f63" y="f64"/>
                </a:cubicBezTo>
                <a:cubicBezTo>
                  <a:pt x="f6" y="f26"/>
                  <a:pt x="f6" y="f65"/>
                  <a:pt x="f7" y="f66"/>
                </a:cubicBezTo>
                <a:cubicBezTo>
                  <a:pt x="f67" y="f68"/>
                  <a:pt x="f16" y="f24"/>
                  <a:pt x="f17" y="f29"/>
                </a:cubicBezTo>
                <a:cubicBezTo>
                  <a:pt x="f14" y="f30"/>
                  <a:pt x="f12" y="f69"/>
                  <a:pt x="f10" y="f22"/>
                </a:cubicBezTo>
                <a:cubicBezTo>
                  <a:pt x="f10" y="f21"/>
                  <a:pt x="f32" y="f16"/>
                  <a:pt x="f36" y="f15"/>
                </a:cubicBezTo>
                <a:cubicBezTo>
                  <a:pt x="f35" y="f19"/>
                  <a:pt x="f34" y="f29"/>
                  <a:pt x="f36" y="f29"/>
                </a:cubicBezTo>
                <a:close/>
                <a:moveTo>
                  <a:pt x="f70" y="f64"/>
                </a:moveTo>
                <a:cubicBezTo>
                  <a:pt x="f46" y="f71"/>
                  <a:pt x="f2" y="f72"/>
                  <a:pt x="f73" y="f74"/>
                </a:cubicBezTo>
                <a:cubicBezTo>
                  <a:pt x="f48" y="f75"/>
                  <a:pt x="f70" y="f76"/>
                  <a:pt x="f77" y="f64"/>
                </a:cubicBezTo>
                <a:cubicBezTo>
                  <a:pt x="f53" y="f69"/>
                  <a:pt x="f43" y="f22"/>
                  <a:pt x="f57" y="f21"/>
                </a:cubicBezTo>
                <a:cubicBezTo>
                  <a:pt x="f77" y="f20"/>
                  <a:pt x="f45" y="f29"/>
                  <a:pt x="f70" y="f64"/>
                </a:cubicBezTo>
                <a:close/>
                <a:moveTo>
                  <a:pt x="f14" y="f71"/>
                </a:moveTo>
                <a:cubicBezTo>
                  <a:pt x="f17" y="f65"/>
                  <a:pt x="f25" y="f78"/>
                  <a:pt x="f20" y="f79"/>
                </a:cubicBezTo>
                <a:cubicBezTo>
                  <a:pt x="f13" y="f28"/>
                  <a:pt x="f14" y="f76"/>
                  <a:pt x="f14" y="f71"/>
                </a:cubicBezTo>
                <a:close/>
                <a:moveTo>
                  <a:pt x="f78" y="f80"/>
                </a:moveTo>
                <a:cubicBezTo>
                  <a:pt x="f3" y="f81"/>
                  <a:pt x="f26" y="f72"/>
                  <a:pt x="f26" y="f82"/>
                </a:cubicBezTo>
                <a:cubicBezTo>
                  <a:pt x="f26" y="f64"/>
                  <a:pt x="f22" y="f26"/>
                  <a:pt x="f29" y="f71"/>
                </a:cubicBezTo>
                <a:cubicBezTo>
                  <a:pt x="f24" y="f66"/>
                  <a:pt x="f27" y="f82"/>
                  <a:pt x="f21" y="f68"/>
                </a:cubicBezTo>
                <a:cubicBezTo>
                  <a:pt x="f21" y="f74"/>
                  <a:pt x="f13" y="f83"/>
                  <a:pt x="f13" y="f74"/>
                </a:cubicBezTo>
                <a:cubicBezTo>
                  <a:pt x="f13" y="f75"/>
                  <a:pt x="f14" y="f74"/>
                  <a:pt x="f10" y="f72"/>
                </a:cubicBezTo>
                <a:cubicBezTo>
                  <a:pt x="f67" y="f68"/>
                  <a:pt x="f7" y="f75"/>
                  <a:pt x="f6" y="f84"/>
                </a:cubicBezTo>
                <a:cubicBezTo>
                  <a:pt x="f37" y="f85"/>
                  <a:pt x="f86" y="f87"/>
                  <a:pt x="f36" y="f88"/>
                </a:cubicBezTo>
                <a:cubicBezTo>
                  <a:pt x="f6" y="f88"/>
                  <a:pt x="f32" y="f89"/>
                  <a:pt x="f7" y="f89"/>
                </a:cubicBezTo>
                <a:cubicBezTo>
                  <a:pt x="f67" y="f90"/>
                  <a:pt x="f61" y="f85"/>
                  <a:pt x="f10" y="f91"/>
                </a:cubicBezTo>
                <a:cubicBezTo>
                  <a:pt x="f15" y="f81"/>
                  <a:pt x="f14" y="f92"/>
                  <a:pt x="f13" y="f93"/>
                </a:cubicBezTo>
                <a:cubicBezTo>
                  <a:pt x="f27" y="f94"/>
                  <a:pt x="f27" y="f4"/>
                  <a:pt x="f31" y="f4"/>
                </a:cubicBezTo>
                <a:cubicBezTo>
                  <a:pt x="f24" y="f4"/>
                  <a:pt x="f31" y="f95"/>
                  <a:pt x="f31" y="f96"/>
                </a:cubicBezTo>
                <a:cubicBezTo>
                  <a:pt x="f31" y="f88"/>
                  <a:pt x="f79" y="f96"/>
                  <a:pt x="f78" y="f80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51" name="Google Shape;260;p31">
            <a:extLst>
              <a:ext uri="{FF2B5EF4-FFF2-40B4-BE49-F238E27FC236}">
                <a16:creationId xmlns:a16="http://schemas.microsoft.com/office/drawing/2014/main" id="{A67A176A-E729-9521-149A-77D690EEAE32}"/>
              </a:ext>
            </a:extLst>
          </p:cNvPr>
          <p:cNvSpPr/>
          <p:nvPr/>
        </p:nvSpPr>
        <p:spPr>
          <a:xfrm>
            <a:off x="7141829" y="3571573"/>
            <a:ext cx="269610" cy="175482"/>
          </a:xfrm>
          <a:custGeom>
            <a:avLst/>
            <a:gdLst>
              <a:gd name="f0" fmla="val w"/>
              <a:gd name="f1" fmla="val h"/>
              <a:gd name="f2" fmla="val 0"/>
              <a:gd name="f3" fmla="val 106"/>
              <a:gd name="f4" fmla="val 68"/>
              <a:gd name="f5" fmla="val 76"/>
              <a:gd name="f6" fmla="val 63"/>
              <a:gd name="f7" fmla="val 75"/>
              <a:gd name="f8" fmla="val 62"/>
              <a:gd name="f9" fmla="val 70"/>
              <a:gd name="f10" fmla="val 59"/>
              <a:gd name="f11" fmla="val 57"/>
              <a:gd name="f12" fmla="val 71"/>
              <a:gd name="f13" fmla="val 55"/>
              <a:gd name="f14" fmla="val 65"/>
              <a:gd name="f15" fmla="val 53"/>
              <a:gd name="f16" fmla="val 58"/>
              <a:gd name="f17" fmla="val 51"/>
              <a:gd name="f18" fmla="val 60"/>
              <a:gd name="f19" fmla="val 43"/>
              <a:gd name="f20" fmla="val 56"/>
              <a:gd name="f21" fmla="val 42"/>
              <a:gd name="f22" fmla="val 52"/>
              <a:gd name="f23" fmla="val 40"/>
              <a:gd name="f24" fmla="val 49"/>
              <a:gd name="f25" fmla="val 34"/>
              <a:gd name="f26" fmla="val 54"/>
              <a:gd name="f27" fmla="val 35"/>
              <a:gd name="f28" fmla="val 32"/>
              <a:gd name="f29" fmla="val 29"/>
              <a:gd name="f30" fmla="val 26"/>
              <a:gd name="f31" fmla="val 39"/>
              <a:gd name="f32" fmla="val 25"/>
              <a:gd name="f33" fmla="val 20"/>
              <a:gd name="f34" fmla="val 38"/>
              <a:gd name="f35" fmla="val 15"/>
              <a:gd name="f36" fmla="val 16"/>
              <a:gd name="f37" fmla="val 4"/>
              <a:gd name="f38" fmla="val 6"/>
              <a:gd name="f39" fmla="val 2"/>
              <a:gd name="f40" fmla="val 1"/>
              <a:gd name="f41" fmla="val 5"/>
              <a:gd name="f42" fmla="val 9"/>
              <a:gd name="f43" fmla="val 19"/>
              <a:gd name="f44" fmla="val 17"/>
              <a:gd name="f45" fmla="val 50"/>
              <a:gd name="f46" fmla="val 21"/>
              <a:gd name="f47" fmla="val 47"/>
              <a:gd name="f48" fmla="val 24"/>
              <a:gd name="f49" fmla="val 44"/>
              <a:gd name="f50" fmla="val 41"/>
              <a:gd name="f51" fmla="val 36"/>
              <a:gd name="f52" fmla="val 48"/>
              <a:gd name="f53" fmla="val 66"/>
              <a:gd name="f54" fmla="val 72"/>
              <a:gd name="f55" fmla="val 77"/>
              <a:gd name="f56" fmla="val 83"/>
              <a:gd name="f57" fmla="val 78"/>
              <a:gd name="f58" fmla="val 90"/>
              <a:gd name="f59" fmla="val 18"/>
              <a:gd name="f60" fmla="val 86"/>
              <a:gd name="f61" fmla="val 22"/>
              <a:gd name="f62" fmla="val 80"/>
              <a:gd name="f63" fmla="val 74"/>
              <a:gd name="f64" fmla="val 27"/>
              <a:gd name="f65" fmla="val 69"/>
              <a:gd name="f66" fmla="val 31"/>
              <a:gd name="f67" fmla="val 93"/>
              <a:gd name="f68" fmla="val 98"/>
              <a:gd name="f69" fmla="val 96"/>
              <a:gd name="f70" fmla="val 94"/>
              <a:gd name="f71" fmla="val 13"/>
              <a:gd name="f72" fmla="val 99"/>
              <a:gd name="f73" fmla="val 95"/>
              <a:gd name="f74" fmla="val 91"/>
              <a:gd name="f75" fmla="val 101"/>
              <a:gd name="f76" fmla="val 14"/>
              <a:gd name="f77" fmla="val 102"/>
              <a:gd name="f78" fmla="val 103"/>
              <a:gd name="f79" fmla="val 11"/>
              <a:gd name="f80" fmla="*/ f0 1 106"/>
              <a:gd name="f81" fmla="*/ f1 1 68"/>
              <a:gd name="f82" fmla="val f2"/>
              <a:gd name="f83" fmla="val f3"/>
              <a:gd name="f84" fmla="val f4"/>
              <a:gd name="f85" fmla="+- f84 0 f82"/>
              <a:gd name="f86" fmla="+- f83 0 f82"/>
              <a:gd name="f87" fmla="*/ f86 1 106"/>
              <a:gd name="f88" fmla="*/ f85 1 68"/>
              <a:gd name="f89" fmla="*/ f82 1 f87"/>
              <a:gd name="f90" fmla="*/ f83 1 f87"/>
              <a:gd name="f91" fmla="*/ f82 1 f88"/>
              <a:gd name="f92" fmla="*/ f84 1 f88"/>
              <a:gd name="f93" fmla="*/ f89 f80 1"/>
              <a:gd name="f94" fmla="*/ f90 f80 1"/>
              <a:gd name="f95" fmla="*/ f92 f81 1"/>
              <a:gd name="f96" fmla="*/ f91 f8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3" t="f96" r="f94" b="f95"/>
            <a:pathLst>
              <a:path w="106" h="68">
                <a:moveTo>
                  <a:pt x="f5" y="f6"/>
                </a:moveTo>
                <a:cubicBezTo>
                  <a:pt x="f7" y="f8"/>
                  <a:pt x="f9" y="f10"/>
                  <a:pt x="f9" y="f11"/>
                </a:cubicBezTo>
                <a:cubicBezTo>
                  <a:pt x="f12" y="f13"/>
                  <a:pt x="f14" y="f13"/>
                  <a:pt x="f8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16" y="f27"/>
                  <a:pt x="f10" y="f28"/>
                  <a:pt x="f20" y="f29"/>
                </a:cubicBezTo>
                <a:cubicBezTo>
                  <a:pt x="f22" y="f30"/>
                  <a:pt x="f31" y="f32"/>
                  <a:pt x="f31" y="f33"/>
                </a:cubicBezTo>
                <a:cubicBezTo>
                  <a:pt x="f34" y="f35"/>
                  <a:pt x="f36" y="f37"/>
                  <a:pt x="f38" y="f39"/>
                </a:cubicBezTo>
                <a:cubicBezTo>
                  <a:pt x="f37" y="f40"/>
                  <a:pt x="f39" y="f40"/>
                  <a:pt x="f2" y="f2"/>
                </a:cubicBezTo>
                <a:cubicBezTo>
                  <a:pt x="f2" y="f15"/>
                  <a:pt x="f2" y="f15"/>
                  <a:pt x="f2" y="f15"/>
                </a:cubicBezTo>
                <a:cubicBezTo>
                  <a:pt x="f39" y="f13"/>
                  <a:pt x="f41" y="f20"/>
                  <a:pt x="f42" y="f20"/>
                </a:cubicBezTo>
                <a:cubicBezTo>
                  <a:pt x="f43" y="f11"/>
                  <a:pt x="f44" y="f45"/>
                  <a:pt x="f43" y="f45"/>
                </a:cubicBezTo>
                <a:cubicBezTo>
                  <a:pt x="f46" y="f45"/>
                  <a:pt x="f46" y="f47"/>
                  <a:pt x="f48" y="f49"/>
                </a:cubicBezTo>
                <a:cubicBezTo>
                  <a:pt x="f30" y="f50"/>
                  <a:pt x="f51" y="f49"/>
                  <a:pt x="f50" y="f52"/>
                </a:cubicBezTo>
                <a:cubicBezTo>
                  <a:pt x="f47" y="f15"/>
                  <a:pt x="f26" y="f53"/>
                  <a:pt x="f18" y="f14"/>
                </a:cubicBezTo>
                <a:cubicBezTo>
                  <a:pt x="f53" y="f6"/>
                  <a:pt x="f54" y="f4"/>
                  <a:pt x="f55" y="f4"/>
                </a:cubicBezTo>
                <a:cubicBezTo>
                  <a:pt x="f56" y="f4"/>
                  <a:pt x="f57" y="f6"/>
                  <a:pt x="f5" y="f6"/>
                </a:cubicBezTo>
                <a:close/>
                <a:moveTo>
                  <a:pt x="f58" y="f59"/>
                </a:moveTo>
                <a:cubicBezTo>
                  <a:pt x="f58" y="f33"/>
                  <a:pt x="f60" y="f61"/>
                  <a:pt x="f62" y="f48"/>
                </a:cubicBezTo>
                <a:cubicBezTo>
                  <a:pt x="f63" y="f64"/>
                  <a:pt x="f6" y="f46"/>
                  <a:pt x="f8" y="f32"/>
                </a:cubicBezTo>
                <a:cubicBezTo>
                  <a:pt x="f8" y="f64"/>
                  <a:pt x="f65" y="f66"/>
                  <a:pt x="f5" y="f66"/>
                </a:cubicBezTo>
                <a:cubicBezTo>
                  <a:pt x="f56" y="f66"/>
                  <a:pt x="f67" y="f48"/>
                  <a:pt x="f67" y="f61"/>
                </a:cubicBezTo>
                <a:cubicBezTo>
                  <a:pt x="f67" y="f33"/>
                  <a:pt x="f68" y="f44"/>
                  <a:pt x="f69" y="f35"/>
                </a:cubicBezTo>
                <a:cubicBezTo>
                  <a:pt x="f70" y="f71"/>
                  <a:pt x="f58" y="f36"/>
                  <a:pt x="f58" y="f59"/>
                </a:cubicBezTo>
                <a:close/>
                <a:moveTo>
                  <a:pt x="f72" y="f42"/>
                </a:moveTo>
                <a:cubicBezTo>
                  <a:pt x="f73" y="f38"/>
                  <a:pt x="f74" y="f41"/>
                  <a:pt x="f69" y="f42"/>
                </a:cubicBezTo>
                <a:cubicBezTo>
                  <a:pt x="f75" y="f76"/>
                  <a:pt x="f72" y="f59"/>
                  <a:pt x="f77" y="f44"/>
                </a:cubicBezTo>
                <a:cubicBezTo>
                  <a:pt x="f3" y="f36"/>
                  <a:pt x="f78" y="f79"/>
                  <a:pt x="f72" y="f42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52" name="Google Shape;261;p31">
            <a:extLst>
              <a:ext uri="{FF2B5EF4-FFF2-40B4-BE49-F238E27FC236}">
                <a16:creationId xmlns:a16="http://schemas.microsoft.com/office/drawing/2014/main" id="{F9C1B533-6D7A-DC50-686F-036E1D82DF8D}"/>
              </a:ext>
            </a:extLst>
          </p:cNvPr>
          <p:cNvSpPr/>
          <p:nvPr/>
        </p:nvSpPr>
        <p:spPr>
          <a:xfrm>
            <a:off x="5843390" y="3297993"/>
            <a:ext cx="46369" cy="90461"/>
          </a:xfrm>
          <a:custGeom>
            <a:avLst/>
            <a:gdLst>
              <a:gd name="f0" fmla="val w"/>
              <a:gd name="f1" fmla="val h"/>
              <a:gd name="f2" fmla="val 0"/>
              <a:gd name="f3" fmla="val 18"/>
              <a:gd name="f4" fmla="val 35"/>
              <a:gd name="f5" fmla="val 4"/>
              <a:gd name="f6" fmla="val 2"/>
              <a:gd name="f7" fmla="val 5"/>
              <a:gd name="f8" fmla="val 1"/>
              <a:gd name="f9" fmla="val 8"/>
              <a:gd name="f10" fmla="val 11"/>
              <a:gd name="f11" fmla="val 14"/>
              <a:gd name="f12" fmla="val 19"/>
              <a:gd name="f13" fmla="val 24"/>
              <a:gd name="f14" fmla="val 29"/>
              <a:gd name="f15" fmla="val 32"/>
              <a:gd name="f16" fmla="val 10"/>
              <a:gd name="f17" fmla="val 27"/>
              <a:gd name="f18" fmla="val 20"/>
              <a:gd name="f19" fmla="val 13"/>
              <a:gd name="f20" fmla="val 6"/>
              <a:gd name="f21" fmla="*/ f0 1 18"/>
              <a:gd name="f22" fmla="*/ f1 1 35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18"/>
              <a:gd name="f29" fmla="*/ f26 1 35"/>
              <a:gd name="f30" fmla="*/ f23 1 f28"/>
              <a:gd name="f31" fmla="*/ f24 1 f28"/>
              <a:gd name="f32" fmla="*/ f23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18" h="35">
                <a:moveTo>
                  <a:pt x="f5" y="f2"/>
                </a:moveTo>
                <a:cubicBezTo>
                  <a:pt x="f6" y="f2"/>
                  <a:pt x="f6" y="f7"/>
                  <a:pt x="f8" y="f9"/>
                </a:cubicBezTo>
                <a:cubicBezTo>
                  <a:pt x="f2" y="f10"/>
                  <a:pt x="f2" y="f11"/>
                  <a:pt x="f8" y="f12"/>
                </a:cubicBezTo>
                <a:cubicBezTo>
                  <a:pt x="f8" y="f13"/>
                  <a:pt x="f8" y="f14"/>
                  <a:pt x="f7" y="f15"/>
                </a:cubicBezTo>
                <a:cubicBezTo>
                  <a:pt x="f16" y="f4"/>
                  <a:pt x="f3" y="f17"/>
                  <a:pt x="f3" y="f18"/>
                </a:cubicBezTo>
                <a:cubicBezTo>
                  <a:pt x="f3" y="f19"/>
                  <a:pt x="f20" y="f2"/>
                  <a:pt x="f5" y="f2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53" name="Google Shape;262;p31">
            <a:extLst>
              <a:ext uri="{FF2B5EF4-FFF2-40B4-BE49-F238E27FC236}">
                <a16:creationId xmlns:a16="http://schemas.microsoft.com/office/drawing/2014/main" id="{E26AF346-9F07-A5F2-60EB-624334E7125D}"/>
              </a:ext>
            </a:extLst>
          </p:cNvPr>
          <p:cNvSpPr/>
          <p:nvPr/>
        </p:nvSpPr>
        <p:spPr>
          <a:xfrm>
            <a:off x="5045348" y="3762317"/>
            <a:ext cx="158529" cy="317177"/>
          </a:xfrm>
          <a:custGeom>
            <a:avLst/>
            <a:gdLst>
              <a:gd name="f0" fmla="val w"/>
              <a:gd name="f1" fmla="val h"/>
              <a:gd name="f2" fmla="val 0"/>
              <a:gd name="f3" fmla="val 62"/>
              <a:gd name="f4" fmla="val 123"/>
              <a:gd name="f5" fmla="val 53"/>
              <a:gd name="f6" fmla="val 4"/>
              <a:gd name="f7" fmla="val 51"/>
              <a:gd name="f8" fmla="val 5"/>
              <a:gd name="f9" fmla="val 50"/>
              <a:gd name="f10" fmla="val 6"/>
              <a:gd name="f11" fmla="val 49"/>
              <a:gd name="f12" fmla="val 7"/>
              <a:gd name="f13" fmla="val 48"/>
              <a:gd name="f14" fmla="val 10"/>
              <a:gd name="f15" fmla="val 12"/>
              <a:gd name="f16" fmla="val 14"/>
              <a:gd name="f17" fmla="val 45"/>
              <a:gd name="f18" fmla="val 16"/>
              <a:gd name="f19" fmla="val 43"/>
              <a:gd name="f20" fmla="val 41"/>
              <a:gd name="f21" fmla="val 38"/>
              <a:gd name="f22" fmla="val 17"/>
              <a:gd name="f23" fmla="val 39"/>
              <a:gd name="f24" fmla="val 20"/>
              <a:gd name="f25" fmla="val 40"/>
              <a:gd name="f26" fmla="val 22"/>
              <a:gd name="f27" fmla="val 24"/>
              <a:gd name="f28" fmla="val 26"/>
              <a:gd name="f29" fmla="val 36"/>
              <a:gd name="f30" fmla="val 29"/>
              <a:gd name="f31" fmla="val 33"/>
              <a:gd name="f32" fmla="val 30"/>
              <a:gd name="f33" fmla="val 25"/>
              <a:gd name="f34" fmla="val 21"/>
              <a:gd name="f35" fmla="val 35"/>
              <a:gd name="f36" fmla="val 13"/>
              <a:gd name="f37" fmla="val 37"/>
              <a:gd name="f38" fmla="val 9"/>
              <a:gd name="f39" fmla="val 44"/>
              <a:gd name="f40" fmla="val 58"/>
              <a:gd name="f41" fmla="val 8"/>
              <a:gd name="f42" fmla="val 64"/>
              <a:gd name="f43" fmla="val 69"/>
              <a:gd name="f44" fmla="val 74"/>
              <a:gd name="f45" fmla="val 81"/>
              <a:gd name="f46" fmla="val 88"/>
              <a:gd name="f47" fmla="val 96"/>
              <a:gd name="f48" fmla="val 2"/>
              <a:gd name="f49" fmla="val 101"/>
              <a:gd name="f50" fmla="val 106"/>
              <a:gd name="f51" fmla="val 114"/>
              <a:gd name="f52" fmla="val 117"/>
              <a:gd name="f53" fmla="val 11"/>
              <a:gd name="f54" fmla="val 120"/>
              <a:gd name="f55" fmla="val 23"/>
              <a:gd name="f56" fmla="val 121"/>
              <a:gd name="f57" fmla="val 118"/>
              <a:gd name="f58" fmla="val 32"/>
              <a:gd name="f59" fmla="val 95"/>
              <a:gd name="f60" fmla="val 82"/>
              <a:gd name="f61" fmla="val 54"/>
              <a:gd name="f62" fmla="val 46"/>
              <a:gd name="f63" fmla="val 56"/>
              <a:gd name="f64" fmla="val 55"/>
              <a:gd name="f65" fmla="val 57"/>
              <a:gd name="f66" fmla="val 59"/>
              <a:gd name="f67" fmla="val 61"/>
              <a:gd name="f68" fmla="val 34"/>
              <a:gd name="f69" fmla="val 18"/>
              <a:gd name="f70" fmla="*/ f0 1 62"/>
              <a:gd name="f71" fmla="*/ f1 1 123"/>
              <a:gd name="f72" fmla="val f2"/>
              <a:gd name="f73" fmla="val f3"/>
              <a:gd name="f74" fmla="val f4"/>
              <a:gd name="f75" fmla="+- f74 0 f72"/>
              <a:gd name="f76" fmla="+- f73 0 f72"/>
              <a:gd name="f77" fmla="*/ f76 1 62"/>
              <a:gd name="f78" fmla="*/ f75 1 123"/>
              <a:gd name="f79" fmla="*/ f72 1 f77"/>
              <a:gd name="f80" fmla="*/ f73 1 f77"/>
              <a:gd name="f81" fmla="*/ f72 1 f78"/>
              <a:gd name="f82" fmla="*/ f74 1 f78"/>
              <a:gd name="f83" fmla="*/ f79 f70 1"/>
              <a:gd name="f84" fmla="*/ f80 f70 1"/>
              <a:gd name="f85" fmla="*/ f82 f71 1"/>
              <a:gd name="f86" fmla="*/ f81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3" t="f86" r="f84" b="f85"/>
            <a:pathLst>
              <a:path w="62" h="123">
                <a:moveTo>
                  <a:pt x="f5" y="f6"/>
                </a:moveTo>
                <a:cubicBezTo>
                  <a:pt x="f7" y="f2"/>
                  <a:pt x="f7" y="f8"/>
                  <a:pt x="f9" y="f10"/>
                </a:cubicBezTo>
                <a:cubicBezTo>
                  <a:pt x="f11" y="f12"/>
                  <a:pt x="f13" y="f14"/>
                  <a:pt x="f13" y="f15"/>
                </a:cubicBezTo>
                <a:cubicBezTo>
                  <a:pt x="f11" y="f16"/>
                  <a:pt x="f17" y="f18"/>
                  <a:pt x="f19" y="f18"/>
                </a:cubicBezTo>
                <a:cubicBezTo>
                  <a:pt x="f20" y="f18"/>
                  <a:pt x="f21" y="f22"/>
                  <a:pt x="f23" y="f24"/>
                </a:cubicBezTo>
                <a:cubicBezTo>
                  <a:pt x="f25" y="f26"/>
                  <a:pt x="f21" y="f26"/>
                  <a:pt x="f23" y="f27"/>
                </a:cubicBezTo>
                <a:cubicBezTo>
                  <a:pt x="f25" y="f28"/>
                  <a:pt x="f29" y="f30"/>
                  <a:pt x="f31" y="f30"/>
                </a:cubicBezTo>
                <a:cubicBezTo>
                  <a:pt x="f30" y="f32"/>
                  <a:pt x="f33" y="f29"/>
                  <a:pt x="f34" y="f35"/>
                </a:cubicBezTo>
                <a:cubicBezTo>
                  <a:pt x="f22" y="f35"/>
                  <a:pt x="f36" y="f21"/>
                  <a:pt x="f14" y="f37"/>
                </a:cubicBezTo>
                <a:cubicBezTo>
                  <a:pt x="f12" y="f37"/>
                  <a:pt x="f38" y="f39"/>
                  <a:pt x="f12" y="f11"/>
                </a:cubicBezTo>
                <a:cubicBezTo>
                  <a:pt x="f6" y="f5"/>
                  <a:pt x="f8" y="f40"/>
                  <a:pt x="f41" y="f42"/>
                </a:cubicBezTo>
                <a:cubicBezTo>
                  <a:pt x="f14" y="f43"/>
                  <a:pt x="f15" y="f44"/>
                  <a:pt x="f10" y="f45"/>
                </a:cubicBezTo>
                <a:cubicBezTo>
                  <a:pt x="f2" y="f46"/>
                  <a:pt x="f2" y="f47"/>
                  <a:pt x="f48" y="f49"/>
                </a:cubicBezTo>
                <a:cubicBezTo>
                  <a:pt x="f8" y="f50"/>
                  <a:pt x="f8" y="f51"/>
                  <a:pt x="f41" y="f52"/>
                </a:cubicBezTo>
                <a:cubicBezTo>
                  <a:pt x="f53" y="f54"/>
                  <a:pt x="f24" y="f4"/>
                  <a:pt x="f55" y="f56"/>
                </a:cubicBezTo>
                <a:cubicBezTo>
                  <a:pt x="f28" y="f57"/>
                  <a:pt x="f30" y="f56"/>
                  <a:pt x="f58" y="f52"/>
                </a:cubicBezTo>
                <a:cubicBezTo>
                  <a:pt x="f35" y="f51"/>
                  <a:pt x="f25" y="f59"/>
                  <a:pt x="f39" y="f60"/>
                </a:cubicBezTo>
                <a:cubicBezTo>
                  <a:pt x="f13" y="f43"/>
                  <a:pt x="f61" y="f5"/>
                  <a:pt x="f5" y="f11"/>
                </a:cubicBezTo>
                <a:cubicBezTo>
                  <a:pt x="f5" y="f62"/>
                  <a:pt x="f63" y="f39"/>
                  <a:pt x="f64" y="f25"/>
                </a:cubicBezTo>
                <a:cubicBezTo>
                  <a:pt x="f5" y="f29"/>
                  <a:pt x="f64" y="f58"/>
                  <a:pt x="f65" y="f35"/>
                </a:cubicBezTo>
                <a:cubicBezTo>
                  <a:pt x="f66" y="f21"/>
                  <a:pt x="f67" y="f21"/>
                  <a:pt x="f3" y="f68"/>
                </a:cubicBezTo>
                <a:cubicBezTo>
                  <a:pt x="f3" y="f32"/>
                  <a:pt x="f66" y="f55"/>
                  <a:pt x="f66" y="f69"/>
                </a:cubicBezTo>
                <a:cubicBezTo>
                  <a:pt x="f40" y="f15"/>
                  <a:pt x="f5" y="f10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54" name="Google Shape;263;p31">
            <a:extLst>
              <a:ext uri="{FF2B5EF4-FFF2-40B4-BE49-F238E27FC236}">
                <a16:creationId xmlns:a16="http://schemas.microsoft.com/office/drawing/2014/main" id="{65387CF6-E84B-EF8D-5947-F2ECC5D95C94}"/>
              </a:ext>
            </a:extLst>
          </p:cNvPr>
          <p:cNvSpPr/>
          <p:nvPr/>
        </p:nvSpPr>
        <p:spPr>
          <a:xfrm>
            <a:off x="5037795" y="3086538"/>
            <a:ext cx="257751" cy="156956"/>
          </a:xfrm>
          <a:custGeom>
            <a:avLst/>
            <a:gdLst>
              <a:gd name="f0" fmla="val w"/>
              <a:gd name="f1" fmla="val h"/>
              <a:gd name="f2" fmla="val 0"/>
              <a:gd name="f3" fmla="val 101"/>
              <a:gd name="f4" fmla="val 61"/>
              <a:gd name="f5" fmla="val 72"/>
              <a:gd name="f6" fmla="val 2"/>
              <a:gd name="f7" fmla="val 67"/>
              <a:gd name="f8" fmla="val 3"/>
              <a:gd name="f9" fmla="val 56"/>
              <a:gd name="f10" fmla="val 55"/>
              <a:gd name="f11" fmla="val 54"/>
              <a:gd name="f12" fmla="val 4"/>
              <a:gd name="f13" fmla="val 43"/>
              <a:gd name="f14" fmla="val 11"/>
              <a:gd name="f15" fmla="val 42"/>
              <a:gd name="f16" fmla="val 14"/>
              <a:gd name="f17" fmla="val 41"/>
              <a:gd name="f18" fmla="val 18"/>
              <a:gd name="f19" fmla="val 38"/>
              <a:gd name="f20" fmla="val 36"/>
              <a:gd name="f21" fmla="val 16"/>
              <a:gd name="f22" fmla="val 34"/>
              <a:gd name="f23" fmla="val 15"/>
              <a:gd name="f24" fmla="val 25"/>
              <a:gd name="f25" fmla="val 24"/>
              <a:gd name="f26" fmla="val 17"/>
              <a:gd name="f27" fmla="val 13"/>
              <a:gd name="f28" fmla="val 9"/>
              <a:gd name="f29" fmla="val 12"/>
              <a:gd name="f30" fmla="val 8"/>
              <a:gd name="f31" fmla="val 6"/>
              <a:gd name="f32" fmla="val 5"/>
              <a:gd name="f33" fmla="val 19"/>
              <a:gd name="f34" fmla="val 20"/>
              <a:gd name="f35" fmla="val 21"/>
              <a:gd name="f36" fmla="val 1"/>
              <a:gd name="f37" fmla="val 22"/>
              <a:gd name="f38" fmla="val 26"/>
              <a:gd name="f39" fmla="val 28"/>
              <a:gd name="f40" fmla="val 30"/>
              <a:gd name="f41" fmla="val 37"/>
              <a:gd name="f42" fmla="val 45"/>
              <a:gd name="f43" fmla="val 52"/>
              <a:gd name="f44" fmla="val 7"/>
              <a:gd name="f45" fmla="val 53"/>
              <a:gd name="f46" fmla="val 49"/>
              <a:gd name="f47" fmla="val 29"/>
              <a:gd name="f48" fmla="val 48"/>
              <a:gd name="f49" fmla="val 33"/>
              <a:gd name="f50" fmla="val 44"/>
              <a:gd name="f51" fmla="val 50"/>
              <a:gd name="f52" fmla="val 40"/>
              <a:gd name="f53" fmla="val 57"/>
              <a:gd name="f54" fmla="val 59"/>
              <a:gd name="f55" fmla="val 35"/>
              <a:gd name="f56" fmla="val 75"/>
              <a:gd name="f57" fmla="val 32"/>
              <a:gd name="f58" fmla="val 83"/>
              <a:gd name="f59" fmla="val 81"/>
              <a:gd name="f60" fmla="val 84"/>
              <a:gd name="f61" fmla="val 87"/>
              <a:gd name="f62" fmla="val 90"/>
              <a:gd name="f63" fmla="val 86"/>
              <a:gd name="f64" fmla="val 82"/>
              <a:gd name="f65" fmla="val 80"/>
              <a:gd name="f66" fmla="val 76"/>
              <a:gd name="f67" fmla="val 73"/>
              <a:gd name="f68" fmla="val 92"/>
              <a:gd name="f69" fmla="val 58"/>
              <a:gd name="f70" fmla="val 95"/>
              <a:gd name="f71" fmla="val 100"/>
              <a:gd name="f72" fmla="val 89"/>
              <a:gd name="f73" fmla="*/ f0 1 101"/>
              <a:gd name="f74" fmla="*/ f1 1 61"/>
              <a:gd name="f75" fmla="val f2"/>
              <a:gd name="f76" fmla="val f3"/>
              <a:gd name="f77" fmla="val f4"/>
              <a:gd name="f78" fmla="+- f77 0 f75"/>
              <a:gd name="f79" fmla="+- f76 0 f75"/>
              <a:gd name="f80" fmla="*/ f79 1 101"/>
              <a:gd name="f81" fmla="*/ f78 1 61"/>
              <a:gd name="f82" fmla="*/ f75 1 f80"/>
              <a:gd name="f83" fmla="*/ f76 1 f80"/>
              <a:gd name="f84" fmla="*/ f75 1 f81"/>
              <a:gd name="f85" fmla="*/ f77 1 f81"/>
              <a:gd name="f86" fmla="*/ f82 f73 1"/>
              <a:gd name="f87" fmla="*/ f83 f73 1"/>
              <a:gd name="f88" fmla="*/ f85 f74 1"/>
              <a:gd name="f89" fmla="*/ f84 f7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6" t="f89" r="f87" b="f88"/>
            <a:pathLst>
              <a:path w="101" h="61">
                <a:moveTo>
                  <a:pt x="f5" y="f6"/>
                </a:moveTo>
                <a:cubicBezTo>
                  <a:pt x="f7" y="f8"/>
                  <a:pt x="f9" y="f6"/>
                  <a:pt x="f10" y="f8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18"/>
                  <a:pt x="f20" y="f21"/>
                </a:cubicBezTo>
                <a:cubicBezTo>
                  <a:pt x="f22" y="f23"/>
                  <a:pt x="f24" y="f23"/>
                  <a:pt x="f25" y="f16"/>
                </a:cubicBezTo>
                <a:cubicBezTo>
                  <a:pt x="f25" y="f16"/>
                  <a:pt x="f26" y="f27"/>
                  <a:pt x="f16" y="f16"/>
                </a:cubicBezTo>
                <a:cubicBezTo>
                  <a:pt x="f14" y="f16"/>
                  <a:pt x="f28" y="f29"/>
                  <a:pt x="f30" y="f27"/>
                </a:cubicBezTo>
                <a:cubicBezTo>
                  <a:pt x="f31" y="f27"/>
                  <a:pt x="f32" y="f23"/>
                  <a:pt x="f12" y="f21"/>
                </a:cubicBezTo>
                <a:cubicBezTo>
                  <a:pt x="f8" y="f26"/>
                  <a:pt x="f32" y="f33"/>
                  <a:pt x="f12" y="f34"/>
                </a:cubicBezTo>
                <a:cubicBezTo>
                  <a:pt x="f12" y="f35"/>
                  <a:pt x="f8" y="f35"/>
                  <a:pt x="f36" y="f37"/>
                </a:cubicBezTo>
                <a:cubicBezTo>
                  <a:pt x="f36" y="f25"/>
                  <a:pt x="f6" y="f38"/>
                  <a:pt x="f36" y="f39"/>
                </a:cubicBezTo>
                <a:cubicBezTo>
                  <a:pt x="f2" y="f40"/>
                  <a:pt x="f36" y="f41"/>
                  <a:pt x="f12" y="f17"/>
                </a:cubicBezTo>
                <a:cubicBezTo>
                  <a:pt x="f31" y="f42"/>
                  <a:pt x="f32" y="f43"/>
                  <a:pt x="f44" y="f45"/>
                </a:cubicBezTo>
                <a:cubicBezTo>
                  <a:pt x="f30" y="f10"/>
                  <a:pt x="f18" y="f11"/>
                  <a:pt x="f37" y="f43"/>
                </a:cubicBezTo>
                <a:cubicBezTo>
                  <a:pt x="f38" y="f46"/>
                  <a:pt x="f47" y="f48"/>
                  <a:pt x="f49" y="f48"/>
                </a:cubicBezTo>
                <a:cubicBezTo>
                  <a:pt x="f20" y="f48"/>
                  <a:pt x="f17" y="f42"/>
                  <a:pt x="f15" y="f50"/>
                </a:cubicBezTo>
                <a:cubicBezTo>
                  <a:pt x="f13" y="f15"/>
                  <a:pt x="f48" y="f15"/>
                  <a:pt x="f51" y="f15"/>
                </a:cubicBezTo>
                <a:cubicBezTo>
                  <a:pt x="f43" y="f13"/>
                  <a:pt x="f10" y="f52"/>
                  <a:pt x="f53" y="f19"/>
                </a:cubicBezTo>
                <a:cubicBezTo>
                  <a:pt x="f54" y="f20"/>
                  <a:pt x="f7" y="f55"/>
                  <a:pt x="f56" y="f57"/>
                </a:cubicBezTo>
                <a:cubicBezTo>
                  <a:pt x="f58" y="f40"/>
                  <a:pt x="f59" y="f38"/>
                  <a:pt x="f58" y="f25"/>
                </a:cubicBezTo>
                <a:cubicBezTo>
                  <a:pt x="f60" y="f37"/>
                  <a:pt x="f61" y="f37"/>
                  <a:pt x="f62" y="f35"/>
                </a:cubicBezTo>
                <a:cubicBezTo>
                  <a:pt x="f63" y="f27"/>
                  <a:pt x="f64" y="f12"/>
                  <a:pt x="f65" y="f2"/>
                </a:cubicBezTo>
                <a:cubicBezTo>
                  <a:pt x="f66" y="f36"/>
                  <a:pt x="f67" y="f6"/>
                  <a:pt x="f5" y="f6"/>
                </a:cubicBezTo>
                <a:close/>
                <a:moveTo>
                  <a:pt x="f68" y="f69"/>
                </a:moveTo>
                <a:cubicBezTo>
                  <a:pt x="f70" y="f4"/>
                  <a:pt x="f71" y="f53"/>
                  <a:pt x="f3" y="f9"/>
                </a:cubicBezTo>
                <a:cubicBezTo>
                  <a:pt x="f3" y="f10"/>
                  <a:pt x="f72" y="f10"/>
                  <a:pt x="f68" y="f69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55" name="Google Shape;264;p31">
            <a:extLst>
              <a:ext uri="{FF2B5EF4-FFF2-40B4-BE49-F238E27FC236}">
                <a16:creationId xmlns:a16="http://schemas.microsoft.com/office/drawing/2014/main" id="{49D272A8-2AB7-4C2B-5811-A91D41379615}"/>
              </a:ext>
            </a:extLst>
          </p:cNvPr>
          <p:cNvSpPr/>
          <p:nvPr/>
        </p:nvSpPr>
        <p:spPr>
          <a:xfrm>
            <a:off x="7437327" y="3628247"/>
            <a:ext cx="173626" cy="126434"/>
          </a:xfrm>
          <a:custGeom>
            <a:avLst/>
            <a:gdLst>
              <a:gd name="f0" fmla="val w"/>
              <a:gd name="f1" fmla="val h"/>
              <a:gd name="f2" fmla="val 0"/>
              <a:gd name="f3" fmla="val 68"/>
              <a:gd name="f4" fmla="val 49"/>
              <a:gd name="f5" fmla="val 2"/>
              <a:gd name="f6" fmla="val 4"/>
              <a:gd name="f7" fmla="val 8"/>
              <a:gd name="f8" fmla="val 16"/>
              <a:gd name="f9" fmla="val 11"/>
              <a:gd name="f10" fmla="val 14"/>
              <a:gd name="f11" fmla="val 1"/>
              <a:gd name="f12" fmla="val 13"/>
              <a:gd name="f13" fmla="val 22"/>
              <a:gd name="f14" fmla="val 19"/>
              <a:gd name="f15" fmla="val 23"/>
              <a:gd name="f16" fmla="val 18"/>
              <a:gd name="f17" fmla="val 25"/>
              <a:gd name="f18" fmla="val 17"/>
              <a:gd name="f19" fmla="val 44"/>
              <a:gd name="f20" fmla="val 28"/>
              <a:gd name="f21" fmla="val 46"/>
              <a:gd name="f22" fmla="val 26"/>
              <a:gd name="f23" fmla="val 33"/>
              <a:gd name="f24" fmla="val 32"/>
              <a:gd name="f25" fmla="val 21"/>
              <a:gd name="f26" fmla="val 42"/>
              <a:gd name="f27" fmla="val 29"/>
              <a:gd name="f28" fmla="val 43"/>
              <a:gd name="f29" fmla="val 36"/>
              <a:gd name="f30" fmla="val 39"/>
              <a:gd name="f31" fmla="val 51"/>
              <a:gd name="f32" fmla="val 40"/>
              <a:gd name="f33" fmla="val 54"/>
              <a:gd name="f34" fmla="val 58"/>
              <a:gd name="f35" fmla="val 45"/>
              <a:gd name="f36" fmla="val 63"/>
              <a:gd name="f37" fmla="val 66"/>
              <a:gd name="f38" fmla="val 48"/>
              <a:gd name="f39" fmla="val 57"/>
              <a:gd name="f40" fmla="val 52"/>
              <a:gd name="f41" fmla="val 27"/>
              <a:gd name="f42" fmla="val 50"/>
              <a:gd name="f43" fmla="val 31"/>
              <a:gd name="f44" fmla="val 38"/>
              <a:gd name="f45" fmla="val 59"/>
              <a:gd name="f46" fmla="val 53"/>
              <a:gd name="f47" fmla="val 24"/>
              <a:gd name="f48" fmla="*/ f0 1 68"/>
              <a:gd name="f49" fmla="*/ f1 1 49"/>
              <a:gd name="f50" fmla="val f2"/>
              <a:gd name="f51" fmla="val f3"/>
              <a:gd name="f52" fmla="val f4"/>
              <a:gd name="f53" fmla="+- f52 0 f50"/>
              <a:gd name="f54" fmla="+- f51 0 f50"/>
              <a:gd name="f55" fmla="*/ f54 1 68"/>
              <a:gd name="f56" fmla="*/ f53 1 49"/>
              <a:gd name="f57" fmla="*/ f50 1 f55"/>
              <a:gd name="f58" fmla="*/ f51 1 f55"/>
              <a:gd name="f59" fmla="*/ f50 1 f56"/>
              <a:gd name="f60" fmla="*/ f52 1 f56"/>
              <a:gd name="f61" fmla="*/ f57 f48 1"/>
              <a:gd name="f62" fmla="*/ f58 f48 1"/>
              <a:gd name="f63" fmla="*/ f60 f49 1"/>
              <a:gd name="f64" fmla="*/ f59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1" t="f64" r="f62" b="f63"/>
            <a:pathLst>
              <a:path w="68" h="49">
                <a:moveTo>
                  <a:pt x="f2" y="f5"/>
                </a:moveTo>
                <a:cubicBezTo>
                  <a:pt x="f2" y="f6"/>
                  <a:pt x="f7" y="f8"/>
                  <a:pt x="f9" y="f10"/>
                </a:cubicBezTo>
                <a:cubicBezTo>
                  <a:pt x="f8" y="f9"/>
                  <a:pt x="f11" y="f2"/>
                  <a:pt x="f2" y="f5"/>
                </a:cubicBezTo>
                <a:close/>
                <a:moveTo>
                  <a:pt x="f8" y="f12"/>
                </a:moveTo>
                <a:cubicBezTo>
                  <a:pt x="f8" y="f10"/>
                  <a:pt x="f13" y="f14"/>
                  <a:pt x="f15" y="f16"/>
                </a:cubicBezTo>
                <a:cubicBezTo>
                  <a:pt x="f17" y="f16"/>
                  <a:pt x="f18" y="f9"/>
                  <a:pt x="f8" y="f12"/>
                </a:cubicBezTo>
                <a:close/>
                <a:moveTo>
                  <a:pt x="f19" y="f20"/>
                </a:moveTo>
                <a:cubicBezTo>
                  <a:pt x="f21" y="f22"/>
                  <a:pt x="f23" y="f14"/>
                  <a:pt x="f24" y="f25"/>
                </a:cubicBezTo>
                <a:cubicBezTo>
                  <a:pt x="f24" y="f15"/>
                  <a:pt x="f26" y="f27"/>
                  <a:pt x="f19" y="f20"/>
                </a:cubicBezTo>
                <a:close/>
                <a:moveTo>
                  <a:pt x="f28" y="f29"/>
                </a:moveTo>
                <a:cubicBezTo>
                  <a:pt x="f19" y="f30"/>
                  <a:pt x="f4" y="f26"/>
                  <a:pt x="f31" y="f32"/>
                </a:cubicBezTo>
                <a:cubicBezTo>
                  <a:pt x="f33" y="f30"/>
                  <a:pt x="f26" y="f24"/>
                  <a:pt x="f28" y="f29"/>
                </a:cubicBezTo>
                <a:close/>
                <a:moveTo>
                  <a:pt x="f34" y="f19"/>
                </a:moveTo>
                <a:cubicBezTo>
                  <a:pt x="f34" y="f35"/>
                  <a:pt x="f36" y="f4"/>
                  <a:pt x="f37" y="f38"/>
                </a:cubicBezTo>
                <a:cubicBezTo>
                  <a:pt x="f3" y="f21"/>
                  <a:pt x="f39" y="f26"/>
                  <a:pt x="f34" y="f19"/>
                </a:cubicBezTo>
                <a:close/>
                <a:moveTo>
                  <a:pt x="f40" y="f41"/>
                </a:moveTo>
                <a:cubicBezTo>
                  <a:pt x="f42" y="f43"/>
                  <a:pt x="f39" y="f44"/>
                  <a:pt x="f34" y="f30"/>
                </a:cubicBezTo>
                <a:cubicBezTo>
                  <a:pt x="f45" y="f30"/>
                  <a:pt x="f46" y="f47"/>
                  <a:pt x="f40" y="f41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56" name="Google Shape;265;p31">
            <a:extLst>
              <a:ext uri="{FF2B5EF4-FFF2-40B4-BE49-F238E27FC236}">
                <a16:creationId xmlns:a16="http://schemas.microsoft.com/office/drawing/2014/main" id="{04117057-36C1-0453-B06C-493A6F37DB63}"/>
              </a:ext>
            </a:extLst>
          </p:cNvPr>
          <p:cNvSpPr/>
          <p:nvPr/>
        </p:nvSpPr>
        <p:spPr>
          <a:xfrm>
            <a:off x="7437327" y="3628247"/>
            <a:ext cx="173626" cy="126434"/>
          </a:xfrm>
          <a:custGeom>
            <a:avLst/>
            <a:gdLst>
              <a:gd name="f0" fmla="val w"/>
              <a:gd name="f1" fmla="val h"/>
              <a:gd name="f2" fmla="val 0"/>
              <a:gd name="f3" fmla="val 68"/>
              <a:gd name="f4" fmla="val 49"/>
              <a:gd name="f5" fmla="val 2"/>
              <a:gd name="f6" fmla="val 4"/>
              <a:gd name="f7" fmla="val 8"/>
              <a:gd name="f8" fmla="val 16"/>
              <a:gd name="f9" fmla="val 11"/>
              <a:gd name="f10" fmla="val 14"/>
              <a:gd name="f11" fmla="val 1"/>
              <a:gd name="f12" fmla="val 13"/>
              <a:gd name="f13" fmla="val 22"/>
              <a:gd name="f14" fmla="val 19"/>
              <a:gd name="f15" fmla="val 23"/>
              <a:gd name="f16" fmla="val 18"/>
              <a:gd name="f17" fmla="val 25"/>
              <a:gd name="f18" fmla="val 17"/>
              <a:gd name="f19" fmla="val 44"/>
              <a:gd name="f20" fmla="val 28"/>
              <a:gd name="f21" fmla="val 46"/>
              <a:gd name="f22" fmla="val 26"/>
              <a:gd name="f23" fmla="val 33"/>
              <a:gd name="f24" fmla="val 32"/>
              <a:gd name="f25" fmla="val 21"/>
              <a:gd name="f26" fmla="val 42"/>
              <a:gd name="f27" fmla="val 29"/>
              <a:gd name="f28" fmla="val 43"/>
              <a:gd name="f29" fmla="val 36"/>
              <a:gd name="f30" fmla="val 39"/>
              <a:gd name="f31" fmla="val 51"/>
              <a:gd name="f32" fmla="val 40"/>
              <a:gd name="f33" fmla="val 54"/>
              <a:gd name="f34" fmla="val 58"/>
              <a:gd name="f35" fmla="val 45"/>
              <a:gd name="f36" fmla="val 63"/>
              <a:gd name="f37" fmla="val 66"/>
              <a:gd name="f38" fmla="val 48"/>
              <a:gd name="f39" fmla="val 57"/>
              <a:gd name="f40" fmla="val 52"/>
              <a:gd name="f41" fmla="val 27"/>
              <a:gd name="f42" fmla="val 50"/>
              <a:gd name="f43" fmla="val 31"/>
              <a:gd name="f44" fmla="val 38"/>
              <a:gd name="f45" fmla="val 59"/>
              <a:gd name="f46" fmla="val 53"/>
              <a:gd name="f47" fmla="val 24"/>
              <a:gd name="f48" fmla="*/ f0 1 68"/>
              <a:gd name="f49" fmla="*/ f1 1 49"/>
              <a:gd name="f50" fmla="val f2"/>
              <a:gd name="f51" fmla="val f3"/>
              <a:gd name="f52" fmla="val f4"/>
              <a:gd name="f53" fmla="+- f52 0 f50"/>
              <a:gd name="f54" fmla="+- f51 0 f50"/>
              <a:gd name="f55" fmla="*/ f54 1 68"/>
              <a:gd name="f56" fmla="*/ f53 1 49"/>
              <a:gd name="f57" fmla="*/ f50 1 f55"/>
              <a:gd name="f58" fmla="*/ f51 1 f55"/>
              <a:gd name="f59" fmla="*/ f50 1 f56"/>
              <a:gd name="f60" fmla="*/ f52 1 f56"/>
              <a:gd name="f61" fmla="*/ f57 f48 1"/>
              <a:gd name="f62" fmla="*/ f58 f48 1"/>
              <a:gd name="f63" fmla="*/ f60 f49 1"/>
              <a:gd name="f64" fmla="*/ f59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1" t="f64" r="f62" b="f63"/>
            <a:pathLst>
              <a:path w="68" h="49">
                <a:moveTo>
                  <a:pt x="f2" y="f5"/>
                </a:moveTo>
                <a:cubicBezTo>
                  <a:pt x="f2" y="f6"/>
                  <a:pt x="f7" y="f8"/>
                  <a:pt x="f9" y="f10"/>
                </a:cubicBezTo>
                <a:cubicBezTo>
                  <a:pt x="f8" y="f9"/>
                  <a:pt x="f11" y="f2"/>
                  <a:pt x="f2" y="f5"/>
                </a:cubicBezTo>
                <a:close/>
                <a:moveTo>
                  <a:pt x="f8" y="f12"/>
                </a:moveTo>
                <a:cubicBezTo>
                  <a:pt x="f8" y="f10"/>
                  <a:pt x="f13" y="f14"/>
                  <a:pt x="f15" y="f16"/>
                </a:cubicBezTo>
                <a:cubicBezTo>
                  <a:pt x="f17" y="f16"/>
                  <a:pt x="f18" y="f9"/>
                  <a:pt x="f8" y="f12"/>
                </a:cubicBezTo>
                <a:close/>
                <a:moveTo>
                  <a:pt x="f19" y="f20"/>
                </a:moveTo>
                <a:cubicBezTo>
                  <a:pt x="f21" y="f22"/>
                  <a:pt x="f23" y="f14"/>
                  <a:pt x="f24" y="f25"/>
                </a:cubicBezTo>
                <a:cubicBezTo>
                  <a:pt x="f24" y="f15"/>
                  <a:pt x="f26" y="f27"/>
                  <a:pt x="f19" y="f20"/>
                </a:cubicBezTo>
                <a:close/>
                <a:moveTo>
                  <a:pt x="f28" y="f29"/>
                </a:moveTo>
                <a:cubicBezTo>
                  <a:pt x="f19" y="f30"/>
                  <a:pt x="f4" y="f26"/>
                  <a:pt x="f31" y="f32"/>
                </a:cubicBezTo>
                <a:cubicBezTo>
                  <a:pt x="f33" y="f30"/>
                  <a:pt x="f26" y="f24"/>
                  <a:pt x="f28" y="f29"/>
                </a:cubicBezTo>
                <a:close/>
                <a:moveTo>
                  <a:pt x="f34" y="f19"/>
                </a:moveTo>
                <a:cubicBezTo>
                  <a:pt x="f34" y="f35"/>
                  <a:pt x="f36" y="f4"/>
                  <a:pt x="f37" y="f38"/>
                </a:cubicBezTo>
                <a:cubicBezTo>
                  <a:pt x="f3" y="f21"/>
                  <a:pt x="f39" y="f26"/>
                  <a:pt x="f34" y="f19"/>
                </a:cubicBezTo>
                <a:close/>
                <a:moveTo>
                  <a:pt x="f40" y="f41"/>
                </a:moveTo>
                <a:cubicBezTo>
                  <a:pt x="f42" y="f43"/>
                  <a:pt x="f39" y="f44"/>
                  <a:pt x="f34" y="f30"/>
                </a:cubicBezTo>
                <a:cubicBezTo>
                  <a:pt x="f45" y="f30"/>
                  <a:pt x="f46" y="f47"/>
                  <a:pt x="f40" y="f41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57" name="Google Shape;266;p31">
            <a:extLst>
              <a:ext uri="{FF2B5EF4-FFF2-40B4-BE49-F238E27FC236}">
                <a16:creationId xmlns:a16="http://schemas.microsoft.com/office/drawing/2014/main" id="{C7BE5B3C-7FDA-2EB8-AA22-67D5D1BC8B81}"/>
              </a:ext>
            </a:extLst>
          </p:cNvPr>
          <p:cNvSpPr/>
          <p:nvPr/>
        </p:nvSpPr>
        <p:spPr>
          <a:xfrm>
            <a:off x="6532510" y="3744870"/>
            <a:ext cx="884316" cy="791312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347"/>
              <a:gd name="f5" fmla="val 307"/>
              <a:gd name="f6" fmla="val 344"/>
              <a:gd name="f7" fmla="val 154"/>
              <a:gd name="f8" fmla="val 346"/>
              <a:gd name="f9" fmla="val 153"/>
              <a:gd name="f10" fmla="val 343"/>
              <a:gd name="f11" fmla="val 147"/>
              <a:gd name="f12" fmla="val 342"/>
              <a:gd name="f13" fmla="val 148"/>
              <a:gd name="f14" fmla="val 341"/>
              <a:gd name="f15" fmla="val 149"/>
              <a:gd name="f16" fmla="val 139"/>
              <a:gd name="f17" fmla="val 134"/>
              <a:gd name="f18" fmla="val 130"/>
              <a:gd name="f19" fmla="val 340"/>
              <a:gd name="f20" fmla="val 133"/>
              <a:gd name="f21" fmla="val 337"/>
              <a:gd name="f22" fmla="val 135"/>
              <a:gd name="f23" fmla="val 335"/>
              <a:gd name="f24" fmla="val 128"/>
              <a:gd name="f25" fmla="val 334"/>
              <a:gd name="f26" fmla="val 126"/>
              <a:gd name="f27" fmla="val 124"/>
              <a:gd name="f28" fmla="val 331"/>
              <a:gd name="f29" fmla="val 119"/>
              <a:gd name="f30" fmla="val 328"/>
              <a:gd name="f31" fmla="val 120"/>
              <a:gd name="f32" fmla="val 324"/>
              <a:gd name="f33" fmla="val 326"/>
              <a:gd name="f34" fmla="val 115"/>
              <a:gd name="f35" fmla="val 323"/>
              <a:gd name="f36" fmla="val 116"/>
              <a:gd name="f37" fmla="val 320"/>
              <a:gd name="f38" fmla="val 111"/>
              <a:gd name="f39" fmla="val 107"/>
              <a:gd name="f40" fmla="val 321"/>
              <a:gd name="f41" fmla="val 102"/>
              <a:gd name="f42" fmla="val 318"/>
              <a:gd name="f43" fmla="val 106"/>
              <a:gd name="f44" fmla="val 317"/>
              <a:gd name="f45" fmla="val 104"/>
              <a:gd name="f46" fmla="val 316"/>
              <a:gd name="f47" fmla="val 314"/>
              <a:gd name="f48" fmla="val 312"/>
              <a:gd name="f49" fmla="val 105"/>
              <a:gd name="f50" fmla="val 310"/>
              <a:gd name="f51" fmla="val 101"/>
              <a:gd name="f52" fmla="val 99"/>
              <a:gd name="f53" fmla="val 311"/>
              <a:gd name="f54" fmla="val 97"/>
              <a:gd name="f55" fmla="val 95"/>
              <a:gd name="f56" fmla="val 93"/>
              <a:gd name="f57" fmla="val 304"/>
              <a:gd name="f58" fmla="val 91"/>
              <a:gd name="f59" fmla="val 89"/>
              <a:gd name="f60" fmla="val 86"/>
              <a:gd name="f61" fmla="val 84"/>
              <a:gd name="f62" fmla="val 288"/>
              <a:gd name="f63" fmla="val 76"/>
              <a:gd name="f64" fmla="val 285"/>
              <a:gd name="f65" fmla="val 75"/>
              <a:gd name="f66" fmla="val 281"/>
              <a:gd name="f67" fmla="val 74"/>
              <a:gd name="f68" fmla="val 284"/>
              <a:gd name="f69" fmla="val 71"/>
              <a:gd name="f70" fmla="val 283"/>
              <a:gd name="f71" fmla="val 69"/>
              <a:gd name="f72" fmla="val 68"/>
              <a:gd name="f73" fmla="val 63"/>
              <a:gd name="f74" fmla="val 59"/>
              <a:gd name="f75" fmla="val 55"/>
              <a:gd name="f76" fmla="val 275"/>
              <a:gd name="f77" fmla="val 54"/>
              <a:gd name="f78" fmla="val 276"/>
              <a:gd name="f79" fmla="val 50"/>
              <a:gd name="f80" fmla="val 47"/>
              <a:gd name="f81" fmla="val 274"/>
              <a:gd name="f82" fmla="val 44"/>
              <a:gd name="f83" fmla="val 40"/>
              <a:gd name="f84" fmla="val 36"/>
              <a:gd name="f85" fmla="val 269"/>
              <a:gd name="f86" fmla="val 35"/>
              <a:gd name="f87" fmla="val 33"/>
              <a:gd name="f88" fmla="val 31"/>
              <a:gd name="f89" fmla="val 266"/>
              <a:gd name="f90" fmla="val 262"/>
              <a:gd name="f91" fmla="val 259"/>
              <a:gd name="f92" fmla="val 34"/>
              <a:gd name="f93" fmla="val 29"/>
              <a:gd name="f94" fmla="val 260"/>
              <a:gd name="f95" fmla="val 25"/>
              <a:gd name="f96" fmla="val 21"/>
              <a:gd name="f97" fmla="val 258"/>
              <a:gd name="f98" fmla="val 14"/>
              <a:gd name="f99" fmla="val 256"/>
              <a:gd name="f100" fmla="val 12"/>
              <a:gd name="f101" fmla="val 253"/>
              <a:gd name="f102" fmla="val 9"/>
              <a:gd name="f103" fmla="val 2"/>
              <a:gd name="f104" fmla="val 252"/>
              <a:gd name="f105" fmla="val 1"/>
              <a:gd name="f106" fmla="val 250"/>
              <a:gd name="f107" fmla="val 246"/>
              <a:gd name="f108" fmla="val 5"/>
              <a:gd name="f109" fmla="val 7"/>
              <a:gd name="f110" fmla="val 247"/>
              <a:gd name="f111" fmla="val 10"/>
              <a:gd name="f112" fmla="val 13"/>
              <a:gd name="f113" fmla="val 244"/>
              <a:gd name="f114" fmla="val 243"/>
              <a:gd name="f115" fmla="val 16"/>
              <a:gd name="f116" fmla="val 245"/>
              <a:gd name="f117" fmla="val 23"/>
              <a:gd name="f118" fmla="val 241"/>
              <a:gd name="f119" fmla="val 26"/>
              <a:gd name="f120" fmla="val 242"/>
              <a:gd name="f121" fmla="val 38"/>
              <a:gd name="f122" fmla="val 43"/>
              <a:gd name="f123" fmla="val 48"/>
              <a:gd name="f124" fmla="val 240"/>
              <a:gd name="f125" fmla="val 51"/>
              <a:gd name="f126" fmla="val 238"/>
              <a:gd name="f127" fmla="val 237"/>
              <a:gd name="f128" fmla="val 60"/>
              <a:gd name="f129" fmla="val 233"/>
              <a:gd name="f130" fmla="val 61"/>
              <a:gd name="f131" fmla="val 228"/>
              <a:gd name="f132" fmla="val 222"/>
              <a:gd name="f133" fmla="val 57"/>
              <a:gd name="f134" fmla="val 223"/>
              <a:gd name="f135" fmla="val 218"/>
              <a:gd name="f136" fmla="val 53"/>
              <a:gd name="f137" fmla="val 215"/>
              <a:gd name="f138" fmla="val 212"/>
              <a:gd name="f139" fmla="val 211"/>
              <a:gd name="f140" fmla="val 207"/>
              <a:gd name="f141" fmla="val 203"/>
              <a:gd name="f142" fmla="val 199"/>
              <a:gd name="f143" fmla="val 198"/>
              <a:gd name="f144" fmla="val 197"/>
              <a:gd name="f145" fmla="val 196"/>
              <a:gd name="f146" fmla="val 193"/>
              <a:gd name="f147" fmla="val 37"/>
              <a:gd name="f148" fmla="val 190"/>
              <a:gd name="f149" fmla="val 191"/>
              <a:gd name="f150" fmla="val 194"/>
              <a:gd name="f151" fmla="val 24"/>
              <a:gd name="f152" fmla="val 22"/>
              <a:gd name="f153" fmla="val 20"/>
              <a:gd name="f154" fmla="val 18"/>
              <a:gd name="f155" fmla="val 202"/>
              <a:gd name="f156" fmla="val 17"/>
              <a:gd name="f157" fmla="val 205"/>
              <a:gd name="f158" fmla="val 200"/>
              <a:gd name="f159" fmla="val 195"/>
              <a:gd name="f160" fmla="val 11"/>
              <a:gd name="f161" fmla="val 188"/>
              <a:gd name="f162" fmla="val 186"/>
              <a:gd name="f163" fmla="val 175"/>
              <a:gd name="f164" fmla="val 171"/>
              <a:gd name="f165" fmla="val 167"/>
              <a:gd name="f166" fmla="val 166"/>
              <a:gd name="f167" fmla="val 3"/>
              <a:gd name="f168" fmla="val 163"/>
              <a:gd name="f169" fmla="val 4"/>
              <a:gd name="f170" fmla="val 161"/>
              <a:gd name="f171" fmla="val 164"/>
              <a:gd name="f172" fmla="val 169"/>
              <a:gd name="f173" fmla="val 157"/>
              <a:gd name="f174" fmla="val 15"/>
              <a:gd name="f175" fmla="val 150"/>
              <a:gd name="f176" fmla="val 151"/>
              <a:gd name="f177" fmla="val 145"/>
              <a:gd name="f178" fmla="val 143"/>
              <a:gd name="f179" fmla="val 28"/>
              <a:gd name="f180" fmla="val 142"/>
              <a:gd name="f181" fmla="val 30"/>
              <a:gd name="f182" fmla="val 32"/>
              <a:gd name="f183" fmla="val 146"/>
              <a:gd name="f184" fmla="val 41"/>
              <a:gd name="f185" fmla="val 141"/>
              <a:gd name="f186" fmla="val 138"/>
              <a:gd name="f187" fmla="val 132"/>
              <a:gd name="f188" fmla="val 42"/>
              <a:gd name="f189" fmla="val 129"/>
              <a:gd name="f190" fmla="val 125"/>
              <a:gd name="f191" fmla="val 27"/>
              <a:gd name="f192" fmla="val 118"/>
              <a:gd name="f193" fmla="val 113"/>
              <a:gd name="f194" fmla="val 110"/>
              <a:gd name="f195" fmla="val 103"/>
              <a:gd name="f196" fmla="val 96"/>
              <a:gd name="f197" fmla="val 46"/>
              <a:gd name="f198" fmla="val 49"/>
              <a:gd name="f199" fmla="val 52"/>
              <a:gd name="f200" fmla="val 88"/>
              <a:gd name="f201" fmla="val 92"/>
              <a:gd name="f202" fmla="val 58"/>
              <a:gd name="f203" fmla="val 56"/>
              <a:gd name="f204" fmla="val 83"/>
              <a:gd name="f205" fmla="val 80"/>
              <a:gd name="f206" fmla="val 81"/>
              <a:gd name="f207" fmla="val 65"/>
              <a:gd name="f208" fmla="val 79"/>
              <a:gd name="f209" fmla="val 66"/>
              <a:gd name="f210" fmla="val 78"/>
              <a:gd name="f211" fmla="val 67"/>
              <a:gd name="f212" fmla="val 73"/>
              <a:gd name="f213" fmla="val 82"/>
              <a:gd name="f214" fmla="val 85"/>
              <a:gd name="f215" fmla="val 87"/>
              <a:gd name="f216" fmla="val 94"/>
              <a:gd name="f217" fmla="val 19"/>
              <a:gd name="f218" fmla="val 100"/>
              <a:gd name="f219" fmla="val 6"/>
              <a:gd name="f220" fmla="val 109"/>
              <a:gd name="f221" fmla="val 117"/>
              <a:gd name="f222" fmla="val 121"/>
              <a:gd name="f223" fmla="val 127"/>
              <a:gd name="f224" fmla="val 8"/>
              <a:gd name="f225" fmla="val 140"/>
              <a:gd name="f226" fmla="val 137"/>
              <a:gd name="f227" fmla="val 159"/>
              <a:gd name="f228" fmla="val 170"/>
              <a:gd name="f229" fmla="val 177"/>
              <a:gd name="f230" fmla="val 187"/>
              <a:gd name="f231" fmla="val 189"/>
              <a:gd name="f232" fmla="val 213"/>
              <a:gd name="f233" fmla="val 216"/>
              <a:gd name="f234" fmla="val 221"/>
              <a:gd name="f235" fmla="val 39"/>
              <a:gd name="f236" fmla="val 220"/>
              <a:gd name="f237" fmla="val 45"/>
              <a:gd name="f238" fmla="val 208"/>
              <a:gd name="f239" fmla="val 209"/>
              <a:gd name="f240" fmla="val 210"/>
              <a:gd name="f241" fmla="val 108"/>
              <a:gd name="f242" fmla="val 136"/>
              <a:gd name="f243" fmla="val 185"/>
              <a:gd name="f244" fmla="val 192"/>
              <a:gd name="f245" fmla="val 172"/>
              <a:gd name="f246" fmla="val 174"/>
              <a:gd name="f247" fmla="val 179"/>
              <a:gd name="f248" fmla="val 182"/>
              <a:gd name="f249" fmla="val 181"/>
              <a:gd name="f250" fmla="val 178"/>
              <a:gd name="f251" fmla="val 184"/>
              <a:gd name="f252" fmla="val 217"/>
              <a:gd name="f253" fmla="val 214"/>
              <a:gd name="f254" fmla="val 204"/>
              <a:gd name="f255" fmla="val 201"/>
              <a:gd name="f256" fmla="val 206"/>
              <a:gd name="f257" fmla="val 219"/>
              <a:gd name="f258" fmla="val 225"/>
              <a:gd name="f259" fmla="val 227"/>
              <a:gd name="f260" fmla="val 224"/>
              <a:gd name="f261" fmla="val 226"/>
              <a:gd name="f262" fmla="val 232"/>
              <a:gd name="f263" fmla="val 251"/>
              <a:gd name="f264" fmla="val 236"/>
              <a:gd name="f265" fmla="val 255"/>
              <a:gd name="f266" fmla="val 257"/>
              <a:gd name="f267" fmla="val 267"/>
              <a:gd name="f268" fmla="val 268"/>
              <a:gd name="f269" fmla="val 272"/>
              <a:gd name="f270" fmla="val 254"/>
              <a:gd name="f271" fmla="val 273"/>
              <a:gd name="f272" fmla="val 280"/>
              <a:gd name="f273" fmla="val 282"/>
              <a:gd name="f274" fmla="val 291"/>
              <a:gd name="f275" fmla="val 292"/>
              <a:gd name="f276" fmla="val 296"/>
              <a:gd name="f277" fmla="val 299"/>
              <a:gd name="f278" fmla="val 313"/>
              <a:gd name="f279" fmla="val 315"/>
              <a:gd name="f280" fmla="val 235"/>
              <a:gd name="f281" fmla="val 230"/>
              <a:gd name="f282" fmla="val 322"/>
              <a:gd name="f283" fmla="val 330"/>
              <a:gd name="f284" fmla="val 333"/>
              <a:gd name="f285" fmla="val 336"/>
              <a:gd name="f286" fmla="val 165"/>
              <a:gd name="f287" fmla="val 162"/>
              <a:gd name="f288" fmla="val 155"/>
              <a:gd name="f289" fmla="val 229"/>
              <a:gd name="f290" fmla="val 231"/>
              <a:gd name="f291" fmla="val 278"/>
              <a:gd name="f292" fmla="val 271"/>
              <a:gd name="f293" fmla="val 277"/>
              <a:gd name="f294" fmla="val 290"/>
              <a:gd name="f295" fmla="val 294"/>
              <a:gd name="f296" fmla="val 270"/>
              <a:gd name="f297" fmla="val 297"/>
              <a:gd name="f298" fmla="val 306"/>
              <a:gd name="f299" fmla="val 286"/>
              <a:gd name="f300" fmla="val 303"/>
              <a:gd name="f301" fmla="val 289"/>
              <a:gd name="f302" fmla="val 301"/>
              <a:gd name="f303" fmla="val 300"/>
              <a:gd name="f304" fmla="val 298"/>
              <a:gd name="f305" fmla="val 295"/>
              <a:gd name="f306" fmla="*/ f1 1 347"/>
              <a:gd name="f307" fmla="*/ f2 1 307"/>
              <a:gd name="f308" fmla="val f3"/>
              <a:gd name="f309" fmla="val f4"/>
              <a:gd name="f310" fmla="val f5"/>
              <a:gd name="f311" fmla="+- f310 0 f308"/>
              <a:gd name="f312" fmla="+- f309 0 f308"/>
              <a:gd name="f313" fmla="*/ f312 1 347"/>
              <a:gd name="f314" fmla="*/ f311 1 307"/>
              <a:gd name="f315" fmla="*/ f308 1 f313"/>
              <a:gd name="f316" fmla="*/ f309 1 f313"/>
              <a:gd name="f317" fmla="*/ f308 1 f314"/>
              <a:gd name="f318" fmla="*/ f310 1 f314"/>
              <a:gd name="f319" fmla="*/ f315 f306 1"/>
              <a:gd name="f320" fmla="*/ f316 f306 1"/>
              <a:gd name="f321" fmla="*/ f318 f307 1"/>
              <a:gd name="f322" fmla="*/ f317 f30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9" t="f322" r="f320" b="f321"/>
            <a:pathLst>
              <a:path w="347" h="307">
                <a:moveTo>
                  <a:pt x="f6" y="f7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4" y="f16"/>
                  <a:pt x="f12" y="f17"/>
                </a:cubicBezTo>
                <a:cubicBezTo>
                  <a:pt x="f10" y="f18"/>
                  <a:pt x="f12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5" y="f27"/>
                  <a:pt x="f28" y="f29"/>
                  <a:pt x="f30" y="f31"/>
                </a:cubicBezTo>
                <a:cubicBezTo>
                  <a:pt x="f32" y="f31"/>
                  <a:pt x="f33" y="f34"/>
                  <a:pt x="f35" y="f36"/>
                </a:cubicBezTo>
                <a:cubicBezTo>
                  <a:pt x="f37" y="f36"/>
                  <a:pt x="f37" y="f38"/>
                  <a:pt x="f37" y="f39"/>
                </a:cubicBezTo>
                <a:cubicBezTo>
                  <a:pt x="f40" y="f41"/>
                  <a:pt x="f42" y="f43"/>
                  <a:pt x="f44" y="f45"/>
                </a:cubicBezTo>
                <a:cubicBezTo>
                  <a:pt x="f46" y="f41"/>
                  <a:pt x="f47" y="f45"/>
                  <a:pt x="f48" y="f49"/>
                </a:cubicBezTo>
                <a:cubicBezTo>
                  <a:pt x="f50" y="f49"/>
                  <a:pt x="f50" y="f51"/>
                  <a:pt x="f50" y="f52"/>
                </a:cubicBezTo>
                <a:cubicBezTo>
                  <a:pt x="f53" y="f54"/>
                  <a:pt x="f50" y="f55"/>
                  <a:pt x="f5" y="f56"/>
                </a:cubicBezTo>
                <a:cubicBezTo>
                  <a:pt x="f57" y="f58"/>
                  <a:pt x="f57" y="f59"/>
                  <a:pt x="f57" y="f60"/>
                </a:cubicBezTo>
                <a:cubicBezTo>
                  <a:pt x="f57" y="f61"/>
                  <a:pt x="f62" y="f63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cubicBezTo>
                  <a:pt x="f66" y="f72"/>
                  <a:pt x="f66" y="f73"/>
                  <a:pt x="f66" y="f74"/>
                </a:cubicBezTo>
                <a:cubicBezTo>
                  <a:pt x="f66" y="f75"/>
                  <a:pt x="f76" y="f77"/>
                  <a:pt x="f78" y="f79"/>
                </a:cubicBezTo>
                <a:cubicBezTo>
                  <a:pt x="f78" y="f80"/>
                  <a:pt x="f81" y="f82"/>
                  <a:pt x="f76" y="f83"/>
                </a:cubicBezTo>
                <a:cubicBezTo>
                  <a:pt x="f76" y="f84"/>
                  <a:pt x="f85" y="f86"/>
                  <a:pt x="f85" y="f87"/>
                </a:cubicBezTo>
                <a:cubicBezTo>
                  <a:pt x="f85" y="f88"/>
                  <a:pt x="f89" y="f87"/>
                  <a:pt x="f90" y="f87"/>
                </a:cubicBezTo>
                <a:cubicBezTo>
                  <a:pt x="f91" y="f92"/>
                  <a:pt x="f91" y="f93"/>
                  <a:pt x="f94" y="f95"/>
                </a:cubicBezTo>
                <a:cubicBezTo>
                  <a:pt x="f94" y="f96"/>
                  <a:pt x="f97" y="f98"/>
                  <a:pt x="f99" y="f100"/>
                </a:cubicBezTo>
                <a:cubicBezTo>
                  <a:pt x="f101" y="f102"/>
                  <a:pt x="f101" y="f103"/>
                  <a:pt x="f104" y="f105"/>
                </a:cubicBezTo>
                <a:cubicBezTo>
                  <a:pt x="f106" y="f3"/>
                  <a:pt x="f107" y="f108"/>
                  <a:pt x="f107" y="f109"/>
                </a:cubicBezTo>
                <a:cubicBezTo>
                  <a:pt x="f110" y="f111"/>
                  <a:pt x="f107" y="f112"/>
                  <a:pt x="f113" y="f98"/>
                </a:cubicBezTo>
                <a:cubicBezTo>
                  <a:pt x="f114" y="f115"/>
                  <a:pt x="f116" y="f96"/>
                  <a:pt x="f114" y="f117"/>
                </a:cubicBezTo>
                <a:cubicBezTo>
                  <a:pt x="f118" y="f119"/>
                  <a:pt x="f114" y="f92"/>
                  <a:pt x="f120" y="f121"/>
                </a:cubicBezTo>
                <a:cubicBezTo>
                  <a:pt x="f120" y="f122"/>
                  <a:pt x="f120" y="f123"/>
                  <a:pt x="f124" y="f125"/>
                </a:cubicBezTo>
                <a:cubicBezTo>
                  <a:pt x="f126" y="f77"/>
                  <a:pt x="f127" y="f128"/>
                  <a:pt x="f129" y="f130"/>
                </a:cubicBezTo>
                <a:cubicBezTo>
                  <a:pt x="f131" y="f73"/>
                  <a:pt x="f132" y="f74"/>
                  <a:pt x="f132" y="f133"/>
                </a:cubicBezTo>
                <a:cubicBezTo>
                  <a:pt x="f134" y="f77"/>
                  <a:pt x="f135" y="f136"/>
                  <a:pt x="f137" y="f136"/>
                </a:cubicBezTo>
                <a:cubicBezTo>
                  <a:pt x="f138" y="f77"/>
                  <a:pt x="f139" y="f79"/>
                  <a:pt x="f140" y="f80"/>
                </a:cubicBezTo>
                <a:cubicBezTo>
                  <a:pt x="f141" y="f82"/>
                  <a:pt x="f142" y="f123"/>
                  <a:pt x="f143" y="f82"/>
                </a:cubicBezTo>
                <a:cubicBezTo>
                  <a:pt x="f144" y="f83"/>
                  <a:pt x="f145" y="f83"/>
                  <a:pt x="f146" y="f147"/>
                </a:cubicBezTo>
                <a:cubicBezTo>
                  <a:pt x="f148" y="f86"/>
                  <a:pt x="f149" y="f86"/>
                  <a:pt x="f146" y="f87"/>
                </a:cubicBezTo>
                <a:cubicBezTo>
                  <a:pt x="f145" y="f88"/>
                  <a:pt x="f145" y="f93"/>
                  <a:pt x="f150" y="f119"/>
                </a:cubicBezTo>
                <a:cubicBezTo>
                  <a:pt x="f146" y="f151"/>
                  <a:pt x="f145" y="f151"/>
                  <a:pt x="f142" y="f152"/>
                </a:cubicBezTo>
                <a:cubicBezTo>
                  <a:pt x="f141" y="f153"/>
                  <a:pt x="f142" y="f154"/>
                  <a:pt x="f155" y="f156"/>
                </a:cubicBezTo>
                <a:cubicBezTo>
                  <a:pt x="f157" y="f115"/>
                  <a:pt x="f141" y="f112"/>
                  <a:pt x="f158" y="f112"/>
                </a:cubicBezTo>
                <a:cubicBezTo>
                  <a:pt x="f144" y="f100"/>
                  <a:pt x="f143" y="f115"/>
                  <a:pt x="f144" y="f115"/>
                </a:cubicBezTo>
                <a:cubicBezTo>
                  <a:pt x="f145" y="f115"/>
                  <a:pt x="f159" y="f160"/>
                  <a:pt x="f150" y="f100"/>
                </a:cubicBezTo>
                <a:cubicBezTo>
                  <a:pt x="f146" y="f100"/>
                  <a:pt x="f148" y="f156"/>
                  <a:pt x="f161" y="f98"/>
                </a:cubicBezTo>
                <a:cubicBezTo>
                  <a:pt x="f162" y="f100"/>
                  <a:pt x="f163" y="f111"/>
                  <a:pt x="f164" y="f102"/>
                </a:cubicBezTo>
                <a:cubicBezTo>
                  <a:pt x="f165" y="f102"/>
                  <a:pt x="f166" y="f167"/>
                  <a:pt x="f168" y="f169"/>
                </a:cubicBezTo>
                <a:cubicBezTo>
                  <a:pt x="f170" y="f108"/>
                  <a:pt x="f171" y="f109"/>
                  <a:pt x="f165" y="f111"/>
                </a:cubicBezTo>
                <a:cubicBezTo>
                  <a:pt x="f172" y="f112"/>
                  <a:pt x="f173" y="f174"/>
                  <a:pt x="f7" y="f98"/>
                </a:cubicBezTo>
                <a:cubicBezTo>
                  <a:pt x="f175" y="f112"/>
                  <a:pt x="f7" y="f115"/>
                  <a:pt x="f176" y="f115"/>
                </a:cubicBezTo>
                <a:cubicBezTo>
                  <a:pt x="f13" y="f115"/>
                  <a:pt x="f13" y="f96"/>
                  <a:pt x="f177" y="f151"/>
                </a:cubicBezTo>
                <a:cubicBezTo>
                  <a:pt x="f178" y="f119"/>
                  <a:pt x="f177" y="f179"/>
                  <a:pt x="f180" y="f181"/>
                </a:cubicBezTo>
                <a:cubicBezTo>
                  <a:pt x="f16" y="f182"/>
                  <a:pt x="f16" y="f92"/>
                  <a:pt x="f180" y="f147"/>
                </a:cubicBezTo>
                <a:cubicBezTo>
                  <a:pt x="f183" y="f184"/>
                  <a:pt x="f185" y="f184"/>
                  <a:pt x="f186" y="f121"/>
                </a:cubicBezTo>
                <a:cubicBezTo>
                  <a:pt x="f22" y="f86"/>
                  <a:pt x="f187" y="f86"/>
                  <a:pt x="f20" y="f121"/>
                </a:cubicBezTo>
                <a:cubicBezTo>
                  <a:pt x="f20" y="f188"/>
                  <a:pt x="f189" y="f83"/>
                  <a:pt x="f18" y="f147"/>
                </a:cubicBezTo>
                <a:cubicBezTo>
                  <a:pt x="f18" y="f87"/>
                  <a:pt x="f26" y="f86"/>
                  <a:pt x="f190" y="f87"/>
                </a:cubicBezTo>
                <a:cubicBezTo>
                  <a:pt x="f27" y="f88"/>
                  <a:pt x="f31" y="f191"/>
                  <a:pt x="f192" y="f191"/>
                </a:cubicBezTo>
                <a:cubicBezTo>
                  <a:pt x="f36" y="f179"/>
                  <a:pt x="f36" y="f181"/>
                  <a:pt x="f193" y="f181"/>
                </a:cubicBezTo>
                <a:cubicBezTo>
                  <a:pt x="f38" y="f181"/>
                  <a:pt x="f194" y="f88"/>
                  <a:pt x="f38" y="f92"/>
                </a:cubicBezTo>
                <a:cubicBezTo>
                  <a:pt x="f38" y="f147"/>
                  <a:pt x="f39" y="f92"/>
                  <a:pt x="f45" y="f92"/>
                </a:cubicBezTo>
                <a:cubicBezTo>
                  <a:pt x="f51" y="f86"/>
                  <a:pt x="f45" y="f121"/>
                  <a:pt x="f195" y="f121"/>
                </a:cubicBezTo>
                <a:cubicBezTo>
                  <a:pt x="f51" y="f121"/>
                  <a:pt x="f51" y="f184"/>
                  <a:pt x="f52" y="f184"/>
                </a:cubicBezTo>
                <a:cubicBezTo>
                  <a:pt x="f196" y="f184"/>
                  <a:pt x="f54" y="f197"/>
                  <a:pt x="f54" y="f198"/>
                </a:cubicBezTo>
                <a:cubicBezTo>
                  <a:pt x="f54" y="f199"/>
                  <a:pt x="f56" y="f123"/>
                  <a:pt x="f58" y="f123"/>
                </a:cubicBezTo>
                <a:cubicBezTo>
                  <a:pt x="f200" y="f198"/>
                  <a:pt x="f58" y="f199"/>
                  <a:pt x="f201" y="f75"/>
                </a:cubicBezTo>
                <a:cubicBezTo>
                  <a:pt x="f56" y="f202"/>
                  <a:pt x="f58" y="f202"/>
                  <a:pt x="f59" y="f74"/>
                </a:cubicBezTo>
                <a:cubicBezTo>
                  <a:pt x="f200" y="f128"/>
                  <a:pt x="f60" y="f203"/>
                  <a:pt x="f60" y="f136"/>
                </a:cubicBezTo>
                <a:cubicBezTo>
                  <a:pt x="f60" y="f79"/>
                  <a:pt x="f204" y="f136"/>
                  <a:pt x="f205" y="f203"/>
                </a:cubicBezTo>
                <a:cubicBezTo>
                  <a:pt x="f63" y="f128"/>
                  <a:pt x="f206" y="f207"/>
                  <a:pt x="f208" y="f209"/>
                </a:cubicBezTo>
                <a:cubicBezTo>
                  <a:pt x="f210" y="f211"/>
                  <a:pt x="f69" y="f212"/>
                  <a:pt x="f211" y="f210"/>
                </a:cubicBezTo>
                <a:cubicBezTo>
                  <a:pt x="f73" y="f204"/>
                  <a:pt x="f75" y="f205"/>
                  <a:pt x="f199" y="f213"/>
                </a:cubicBezTo>
                <a:cubicBezTo>
                  <a:pt x="f79" y="f61"/>
                  <a:pt x="f80" y="f204"/>
                  <a:pt x="f82" y="f214"/>
                </a:cubicBezTo>
                <a:cubicBezTo>
                  <a:pt x="f188" y="f215"/>
                  <a:pt x="f147" y="f58"/>
                  <a:pt x="f84" y="f200"/>
                </a:cubicBezTo>
                <a:cubicBezTo>
                  <a:pt x="f84" y="f60"/>
                  <a:pt x="f93" y="f200"/>
                  <a:pt x="f119" y="f58"/>
                </a:cubicBezTo>
                <a:cubicBezTo>
                  <a:pt x="f117" y="f216"/>
                  <a:pt x="f217" y="f196"/>
                  <a:pt x="f115" y="f196"/>
                </a:cubicBezTo>
                <a:cubicBezTo>
                  <a:pt x="f100" y="f54"/>
                  <a:pt x="f100" y="f41"/>
                  <a:pt x="f160" y="f195"/>
                </a:cubicBezTo>
                <a:cubicBezTo>
                  <a:pt x="f111" y="f45"/>
                  <a:pt x="f111" y="f52"/>
                  <a:pt x="f111" y="f54"/>
                </a:cubicBezTo>
                <a:cubicBezTo>
                  <a:pt x="f111" y="f196"/>
                  <a:pt x="f109" y="f218"/>
                  <a:pt x="f219" y="f45"/>
                </a:cubicBezTo>
                <a:cubicBezTo>
                  <a:pt x="f108" y="f39"/>
                  <a:pt x="f102" y="f220"/>
                  <a:pt x="f219" y="f193"/>
                </a:cubicBezTo>
                <a:cubicBezTo>
                  <a:pt x="f167" y="f221"/>
                  <a:pt x="f105" y="f222"/>
                  <a:pt x="f108" y="f223"/>
                </a:cubicBezTo>
                <a:cubicBezTo>
                  <a:pt x="f102" y="f187"/>
                  <a:pt x="f160" y="f22"/>
                  <a:pt x="f111" y="f186"/>
                </a:cubicBezTo>
                <a:cubicBezTo>
                  <a:pt x="f224" y="f225"/>
                  <a:pt x="f108" y="f20"/>
                  <a:pt x="f108" y="f20"/>
                </a:cubicBezTo>
                <a:cubicBezTo>
                  <a:pt x="f169" y="f17"/>
                  <a:pt x="f224" y="f186"/>
                  <a:pt x="f109" y="f16"/>
                </a:cubicBezTo>
                <a:cubicBezTo>
                  <a:pt x="f219" y="f185"/>
                  <a:pt x="f103" y="f20"/>
                  <a:pt x="f105" y="f22"/>
                </a:cubicBezTo>
                <a:cubicBezTo>
                  <a:pt x="f3" y="f226"/>
                  <a:pt x="f102" y="f15"/>
                  <a:pt x="f111" y="f7"/>
                </a:cubicBezTo>
                <a:cubicBezTo>
                  <a:pt x="f111" y="f227"/>
                  <a:pt x="f156" y="f168"/>
                  <a:pt x="f156" y="f228"/>
                </a:cubicBezTo>
                <a:cubicBezTo>
                  <a:pt x="f115" y="f229"/>
                  <a:pt x="f117" y="f230"/>
                  <a:pt x="f151" y="f231"/>
                </a:cubicBezTo>
                <a:cubicBezTo>
                  <a:pt x="f95" y="f149"/>
                  <a:pt x="f152" y="f159"/>
                  <a:pt x="f152" y="f158"/>
                </a:cubicBezTo>
                <a:cubicBezTo>
                  <a:pt x="f117" y="f157"/>
                  <a:pt x="f96" y="f140"/>
                  <a:pt x="f156" y="f140"/>
                </a:cubicBezTo>
                <a:cubicBezTo>
                  <a:pt x="f98" y="f140"/>
                  <a:pt x="f115" y="f138"/>
                  <a:pt x="f153" y="f232"/>
                </a:cubicBezTo>
                <a:cubicBezTo>
                  <a:pt x="f117" y="f232"/>
                  <a:pt x="f152" y="f233"/>
                  <a:pt x="f119" y="f135"/>
                </a:cubicBezTo>
                <a:cubicBezTo>
                  <a:pt x="f181" y="f234"/>
                  <a:pt x="f235" y="f236"/>
                  <a:pt x="f188" y="f236"/>
                </a:cubicBezTo>
                <a:cubicBezTo>
                  <a:pt x="f237" y="f236"/>
                  <a:pt x="f197" y="f137"/>
                  <a:pt x="f125" y="f137"/>
                </a:cubicBezTo>
                <a:cubicBezTo>
                  <a:pt x="f75" y="f137"/>
                  <a:pt x="f75" y="f232"/>
                  <a:pt x="f133" y="f139"/>
                </a:cubicBezTo>
                <a:cubicBezTo>
                  <a:pt x="f74" y="f238"/>
                  <a:pt x="f72" y="f239"/>
                  <a:pt x="f210" y="f239"/>
                </a:cubicBezTo>
                <a:cubicBezTo>
                  <a:pt x="f200" y="f240"/>
                  <a:pt x="f201" y="f140"/>
                  <a:pt x="f216" y="f141"/>
                </a:cubicBezTo>
                <a:cubicBezTo>
                  <a:pt x="f55" y="f142"/>
                  <a:pt x="f41" y="f142"/>
                  <a:pt x="f49" y="f144"/>
                </a:cubicBezTo>
                <a:cubicBezTo>
                  <a:pt x="f241" y="f150"/>
                  <a:pt x="f194" y="f150"/>
                  <a:pt x="f192" y="f150"/>
                </a:cubicBezTo>
                <a:cubicBezTo>
                  <a:pt x="f190" y="f159"/>
                  <a:pt x="f187" y="f149"/>
                  <a:pt x="f242" y="f231"/>
                </a:cubicBezTo>
                <a:cubicBezTo>
                  <a:pt x="f185" y="f230"/>
                  <a:pt x="f175" y="f161"/>
                  <a:pt x="f7" y="f162"/>
                </a:cubicBezTo>
                <a:cubicBezTo>
                  <a:pt x="f227" y="f243"/>
                  <a:pt x="f227" y="f244"/>
                  <a:pt x="f171" y="f244"/>
                </a:cubicBezTo>
                <a:cubicBezTo>
                  <a:pt x="f172" y="f149"/>
                  <a:pt x="f245" y="f146"/>
                  <a:pt x="f246" y="f146"/>
                </a:cubicBezTo>
                <a:cubicBezTo>
                  <a:pt x="f229" y="f146"/>
                  <a:pt x="f229" y="f159"/>
                  <a:pt x="f247" y="f159"/>
                </a:cubicBezTo>
                <a:cubicBezTo>
                  <a:pt x="f248" y="f145"/>
                  <a:pt x="f249" y="f143"/>
                  <a:pt x="f0" y="f158"/>
                </a:cubicBezTo>
                <a:cubicBezTo>
                  <a:pt x="f250" y="f141"/>
                  <a:pt x="f251" y="f141"/>
                  <a:pt x="f230" y="f238"/>
                </a:cubicBezTo>
                <a:cubicBezTo>
                  <a:pt x="f149" y="f138"/>
                  <a:pt x="f230" y="f232"/>
                  <a:pt x="f231" y="f252"/>
                </a:cubicBezTo>
                <a:cubicBezTo>
                  <a:pt x="f149" y="f234"/>
                  <a:pt x="f244" y="f236"/>
                  <a:pt x="f145" y="f253"/>
                </a:cubicBezTo>
                <a:cubicBezTo>
                  <a:pt x="f158" y="f239"/>
                  <a:pt x="f254" y="f232"/>
                  <a:pt x="f157" y="f238"/>
                </a:cubicBezTo>
                <a:cubicBezTo>
                  <a:pt x="f157" y="f254"/>
                  <a:pt x="f239" y="f143"/>
                  <a:pt x="f138" y="f255"/>
                </a:cubicBezTo>
                <a:cubicBezTo>
                  <a:pt x="f253" y="f141"/>
                  <a:pt x="f240" y="f254"/>
                  <a:pt x="f238" y="f232"/>
                </a:cubicBezTo>
                <a:cubicBezTo>
                  <a:pt x="f256" y="f234"/>
                  <a:pt x="f141" y="f252"/>
                  <a:pt x="f141" y="f257"/>
                </a:cubicBezTo>
                <a:cubicBezTo>
                  <a:pt x="f155" y="f132"/>
                  <a:pt x="f139" y="f134"/>
                  <a:pt x="f139" y="f135"/>
                </a:cubicBezTo>
                <a:cubicBezTo>
                  <a:pt x="f139" y="f253"/>
                  <a:pt x="f138" y="f138"/>
                  <a:pt x="f137" y="f233"/>
                </a:cubicBezTo>
                <a:cubicBezTo>
                  <a:pt x="f257" y="f236"/>
                  <a:pt x="f232" y="f134"/>
                  <a:pt x="f253" y="f258"/>
                </a:cubicBezTo>
                <a:cubicBezTo>
                  <a:pt x="f137" y="f259"/>
                  <a:pt x="f257" y="f258"/>
                  <a:pt x="f236" y="f258"/>
                </a:cubicBezTo>
                <a:cubicBezTo>
                  <a:pt x="f260" y="f258"/>
                  <a:pt x="f131" y="f129"/>
                  <a:pt x="f259" y="f127"/>
                </a:cubicBezTo>
                <a:cubicBezTo>
                  <a:pt x="f259" y="f124"/>
                  <a:pt x="f261" y="f113"/>
                  <a:pt x="f262" y="f110"/>
                </a:cubicBezTo>
                <a:cubicBezTo>
                  <a:pt x="f126" y="f263"/>
                  <a:pt x="f264" y="f263"/>
                  <a:pt x="f118" y="f263"/>
                </a:cubicBezTo>
                <a:cubicBezTo>
                  <a:pt x="f116" y="f263"/>
                  <a:pt x="f265" y="f265"/>
                  <a:pt x="f97" y="f266"/>
                </a:cubicBezTo>
                <a:cubicBezTo>
                  <a:pt x="f94" y="f91"/>
                  <a:pt x="f267" y="f265"/>
                  <a:pt x="f268" y="f263"/>
                </a:cubicBezTo>
                <a:cubicBezTo>
                  <a:pt x="f85" y="f107"/>
                  <a:pt x="f81" y="f263"/>
                  <a:pt x="f269" y="f104"/>
                </a:cubicBezTo>
                <a:cubicBezTo>
                  <a:pt x="f85" y="f270"/>
                  <a:pt x="f271" y="f266"/>
                  <a:pt x="f271" y="f265"/>
                </a:cubicBezTo>
                <a:cubicBezTo>
                  <a:pt x="f271" y="f104"/>
                  <a:pt x="f76" y="f106"/>
                  <a:pt x="f76" y="f101"/>
                </a:cubicBezTo>
                <a:cubicBezTo>
                  <a:pt x="f78" y="f99"/>
                  <a:pt x="f272" y="f99"/>
                  <a:pt x="f66" y="f97"/>
                </a:cubicBezTo>
                <a:cubicBezTo>
                  <a:pt x="f273" y="f94"/>
                  <a:pt x="f68" y="f90"/>
                  <a:pt x="f68" y="f94"/>
                </a:cubicBezTo>
                <a:cubicBezTo>
                  <a:pt x="f68" y="f97"/>
                  <a:pt x="f64" y="f266"/>
                  <a:pt x="f62" y="f99"/>
                </a:cubicBezTo>
                <a:cubicBezTo>
                  <a:pt x="f274" y="f270"/>
                  <a:pt x="f275" y="f104"/>
                  <a:pt x="f276" y="f106"/>
                </a:cubicBezTo>
                <a:cubicBezTo>
                  <a:pt x="f277" y="f110"/>
                  <a:pt x="f48" y="f110"/>
                  <a:pt x="f278" y="f110"/>
                </a:cubicBezTo>
                <a:cubicBezTo>
                  <a:pt x="f47" y="f110"/>
                  <a:pt x="f279" y="f280"/>
                  <a:pt x="f46" y="f281"/>
                </a:cubicBezTo>
                <a:cubicBezTo>
                  <a:pt x="f44" y="f260"/>
                  <a:pt x="f282" y="f134"/>
                  <a:pt x="f282" y="f252"/>
                </a:cubicBezTo>
                <a:cubicBezTo>
                  <a:pt x="f35" y="f139"/>
                  <a:pt x="f283" y="f142"/>
                  <a:pt x="f28" y="f142"/>
                </a:cubicBezTo>
                <a:cubicBezTo>
                  <a:pt x="f284" y="f143"/>
                  <a:pt x="f285" y="f145"/>
                  <a:pt x="f285" y="f146"/>
                </a:cubicBezTo>
                <a:cubicBezTo>
                  <a:pt x="f21" y="f231"/>
                  <a:pt x="f14" y="f243"/>
                  <a:pt x="f14" y="f249"/>
                </a:cubicBezTo>
                <a:cubicBezTo>
                  <a:pt x="f14" y="f229"/>
                  <a:pt x="f10" y="f245"/>
                  <a:pt x="f10" y="f228"/>
                </a:cubicBezTo>
                <a:cubicBezTo>
                  <a:pt x="f10" y="f172"/>
                  <a:pt x="f14" y="f286"/>
                  <a:pt x="f6" y="f287"/>
                </a:cubicBezTo>
                <a:cubicBezTo>
                  <a:pt x="f4" y="f227"/>
                  <a:pt x="f10" y="f288"/>
                  <a:pt x="f6" y="f7"/>
                </a:cubicBezTo>
                <a:close/>
                <a:moveTo>
                  <a:pt x="f173" y="f224"/>
                </a:moveTo>
                <a:cubicBezTo>
                  <a:pt x="f173" y="f219"/>
                  <a:pt x="f178" y="f102"/>
                  <a:pt x="f183" y="f160"/>
                </a:cubicBezTo>
                <a:cubicBezTo>
                  <a:pt x="f13" y="f100"/>
                  <a:pt x="f173" y="f111"/>
                  <a:pt x="f173" y="f224"/>
                </a:cubicBezTo>
                <a:close/>
                <a:moveTo>
                  <a:pt x="f142" y="f289"/>
                </a:moveTo>
                <a:cubicBezTo>
                  <a:pt x="f255" y="f290"/>
                  <a:pt x="f238" y="f290"/>
                  <a:pt x="f239" y="f131"/>
                </a:cubicBezTo>
                <a:cubicBezTo>
                  <a:pt x="f240" y="f258"/>
                  <a:pt x="f144" y="f131"/>
                  <a:pt x="f142" y="f289"/>
                </a:cubicBezTo>
                <a:close/>
                <a:moveTo>
                  <a:pt x="f70" y="f66"/>
                </a:moveTo>
                <a:cubicBezTo>
                  <a:pt x="f291" y="f273"/>
                  <a:pt x="f292" y="f293"/>
                  <a:pt x="f85" y="f293"/>
                </a:cubicBezTo>
                <a:cubicBezTo>
                  <a:pt x="f267" y="f291"/>
                  <a:pt x="f78" y="f294"/>
                  <a:pt x="f271" y="f295"/>
                </a:cubicBezTo>
                <a:cubicBezTo>
                  <a:pt x="f296" y="f297"/>
                  <a:pt x="f66" y="f298"/>
                  <a:pt x="f68" y="f5"/>
                </a:cubicBezTo>
                <a:cubicBezTo>
                  <a:pt x="f62" y="f5"/>
                  <a:pt x="f299" y="f300"/>
                  <a:pt x="f301" y="f57"/>
                </a:cubicBezTo>
                <a:cubicBezTo>
                  <a:pt x="f274" y="f57"/>
                  <a:pt x="f294" y="f302"/>
                  <a:pt x="f274" y="f277"/>
                </a:cubicBezTo>
                <a:cubicBezTo>
                  <a:pt x="f274" y="f297"/>
                  <a:pt x="f295" y="f302"/>
                  <a:pt x="f276" y="f303"/>
                </a:cubicBezTo>
                <a:cubicBezTo>
                  <a:pt x="f304" y="f277"/>
                  <a:pt x="f305" y="f274"/>
                  <a:pt x="f304" y="f274"/>
                </a:cubicBezTo>
                <a:cubicBezTo>
                  <a:pt x="f302" y="f274"/>
                  <a:pt x="f277" y="f66"/>
                  <a:pt x="f304" y="f291"/>
                </a:cubicBezTo>
                <a:cubicBezTo>
                  <a:pt x="f297" y="f76"/>
                  <a:pt x="f301" y="f66"/>
                  <a:pt x="f70" y="f6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58" name="Google Shape;267;p31">
            <a:extLst>
              <a:ext uri="{FF2B5EF4-FFF2-40B4-BE49-F238E27FC236}">
                <a16:creationId xmlns:a16="http://schemas.microsoft.com/office/drawing/2014/main" id="{EAC68A4A-0A05-F785-1998-33575BB7F074}"/>
              </a:ext>
            </a:extLst>
          </p:cNvPr>
          <p:cNvSpPr/>
          <p:nvPr/>
        </p:nvSpPr>
        <p:spPr>
          <a:xfrm>
            <a:off x="7687525" y="4309475"/>
            <a:ext cx="267452" cy="322627"/>
          </a:xfrm>
          <a:custGeom>
            <a:avLst/>
            <a:gdLst>
              <a:gd name="f0" fmla="val w"/>
              <a:gd name="f1" fmla="val h"/>
              <a:gd name="f2" fmla="val 0"/>
              <a:gd name="f3" fmla="val 105"/>
              <a:gd name="f4" fmla="val 125"/>
              <a:gd name="f5" fmla="val 65"/>
              <a:gd name="f6" fmla="val 60"/>
              <a:gd name="f7" fmla="val 63"/>
              <a:gd name="f8" fmla="val 59"/>
              <a:gd name="f9" fmla="val 61"/>
              <a:gd name="f10" fmla="val 58"/>
              <a:gd name="f11" fmla="val 56"/>
              <a:gd name="f12" fmla="val 64"/>
              <a:gd name="f13" fmla="val 54"/>
              <a:gd name="f14" fmla="val 50"/>
              <a:gd name="f15" fmla="val 47"/>
              <a:gd name="f16" fmla="val 62"/>
              <a:gd name="f17" fmla="val 46"/>
              <a:gd name="f18" fmla="val 66"/>
              <a:gd name="f19" fmla="val 42"/>
              <a:gd name="f20" fmla="val 70"/>
              <a:gd name="f21" fmla="val 44"/>
              <a:gd name="f22" fmla="val 71"/>
              <a:gd name="f23" fmla="val 39"/>
              <a:gd name="f24" fmla="val 78"/>
              <a:gd name="f25" fmla="val 34"/>
              <a:gd name="f26" fmla="val 85"/>
              <a:gd name="f27" fmla="val 18"/>
              <a:gd name="f28" fmla="val 90"/>
              <a:gd name="f29" fmla="val 16"/>
              <a:gd name="f30" fmla="val 94"/>
              <a:gd name="f31" fmla="val 13"/>
              <a:gd name="f32" fmla="val 97"/>
              <a:gd name="f33" fmla="val 5"/>
              <a:gd name="f34" fmla="val 101"/>
              <a:gd name="f35" fmla="val 104"/>
              <a:gd name="f36" fmla="val 107"/>
              <a:gd name="f37" fmla="val 109"/>
              <a:gd name="f38" fmla="val 3"/>
              <a:gd name="f39" fmla="val 113"/>
              <a:gd name="f40" fmla="val 116"/>
              <a:gd name="f41" fmla="val 8"/>
              <a:gd name="f42" fmla="val 114"/>
              <a:gd name="f43" fmla="val 11"/>
              <a:gd name="f44" fmla="val 119"/>
              <a:gd name="f45" fmla="val 17"/>
              <a:gd name="f46" fmla="val 121"/>
              <a:gd name="f47" fmla="val 26"/>
              <a:gd name="f48" fmla="val 32"/>
              <a:gd name="f49" fmla="val 115"/>
              <a:gd name="f50" fmla="val 38"/>
              <a:gd name="f51" fmla="val 35"/>
              <a:gd name="f52" fmla="val 40"/>
              <a:gd name="f53" fmla="val 41"/>
              <a:gd name="f54" fmla="val 99"/>
              <a:gd name="f55" fmla="val 96"/>
              <a:gd name="f56" fmla="val 45"/>
              <a:gd name="f57" fmla="val 91"/>
              <a:gd name="f58" fmla="val 51"/>
              <a:gd name="f59" fmla="val 55"/>
              <a:gd name="f60" fmla="val 89"/>
              <a:gd name="f61" fmla="val 86"/>
              <a:gd name="f62" fmla="val 83"/>
              <a:gd name="f63" fmla="val 82"/>
              <a:gd name="f64" fmla="val 74"/>
              <a:gd name="f65" fmla="val 68"/>
              <a:gd name="f66" fmla="val 67"/>
              <a:gd name="f67" fmla="val 124"/>
              <a:gd name="f68" fmla="val 14"/>
              <a:gd name="f69" fmla="val 12"/>
              <a:gd name="f70" fmla="val 118"/>
              <a:gd name="f71" fmla="val 30"/>
              <a:gd name="f72" fmla="val 33"/>
              <a:gd name="f73" fmla="val 87"/>
              <a:gd name="f74" fmla="val 84"/>
              <a:gd name="f75" fmla="val 27"/>
              <a:gd name="f76" fmla="val 25"/>
              <a:gd name="f77" fmla="val 22"/>
              <a:gd name="f78" fmla="val 79"/>
              <a:gd name="f79" fmla="val 76"/>
              <a:gd name="f80" fmla="val 80"/>
              <a:gd name="f81" fmla="val 21"/>
              <a:gd name="f82" fmla="val 23"/>
              <a:gd name="f83" fmla="val 77"/>
              <a:gd name="f84" fmla="val 24"/>
              <a:gd name="f85" fmla="val 75"/>
              <a:gd name="f86" fmla="val 72"/>
              <a:gd name="f87" fmla="val 19"/>
              <a:gd name="f88" fmla="val 15"/>
              <a:gd name="f89" fmla="val 69"/>
              <a:gd name="f90" fmla="val 7"/>
              <a:gd name="f91" fmla="val 9"/>
              <a:gd name="f92" fmla="val 29"/>
              <a:gd name="f93" fmla="val 48"/>
              <a:gd name="f94" fmla="val 52"/>
              <a:gd name="f95" fmla="val 73"/>
              <a:gd name="f96" fmla="val 53"/>
              <a:gd name="f97" fmla="val 92"/>
              <a:gd name="f98" fmla="val 93"/>
              <a:gd name="f99" fmla="val 95"/>
              <a:gd name="f100" fmla="val 43"/>
              <a:gd name="f101" fmla="val 98"/>
              <a:gd name="f102" fmla="val 100"/>
              <a:gd name="f103" fmla="val 37"/>
              <a:gd name="f104" fmla="val 102"/>
              <a:gd name="f105" fmla="val 28"/>
              <a:gd name="f106" fmla="*/ f0 1 105"/>
              <a:gd name="f107" fmla="*/ f1 1 125"/>
              <a:gd name="f108" fmla="val f2"/>
              <a:gd name="f109" fmla="val f3"/>
              <a:gd name="f110" fmla="val f4"/>
              <a:gd name="f111" fmla="+- f110 0 f108"/>
              <a:gd name="f112" fmla="+- f109 0 f108"/>
              <a:gd name="f113" fmla="*/ f112 1 105"/>
              <a:gd name="f114" fmla="*/ f111 1 125"/>
              <a:gd name="f115" fmla="*/ f108 1 f113"/>
              <a:gd name="f116" fmla="*/ f109 1 f113"/>
              <a:gd name="f117" fmla="*/ f108 1 f114"/>
              <a:gd name="f118" fmla="*/ f110 1 f114"/>
              <a:gd name="f119" fmla="*/ f115 f106 1"/>
              <a:gd name="f120" fmla="*/ f116 f106 1"/>
              <a:gd name="f121" fmla="*/ f118 f107 1"/>
              <a:gd name="f122" fmla="*/ f117 f10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9" t="f122" r="f120" b="f121"/>
            <a:pathLst>
              <a:path w="105" h="125">
                <a:moveTo>
                  <a:pt x="f5" y="f6"/>
                </a:moveTo>
                <a:cubicBezTo>
                  <a:pt x="f7" y="f8"/>
                  <a:pt x="f9" y="f9"/>
                  <a:pt x="f10" y="f7"/>
                </a:cubicBezTo>
                <a:cubicBezTo>
                  <a:pt x="f11" y="f12"/>
                  <a:pt x="f13" y="f11"/>
                  <a:pt x="f14" y="f8"/>
                </a:cubicBezTo>
                <a:cubicBezTo>
                  <a:pt x="f15" y="f16"/>
                  <a:pt x="f14" y="f7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33" y="f35"/>
                </a:cubicBezTo>
                <a:cubicBezTo>
                  <a:pt x="f33" y="f36"/>
                  <a:pt x="f2" y="f37"/>
                  <a:pt x="f38" y="f39"/>
                </a:cubicBezTo>
                <a:cubicBezTo>
                  <a:pt x="f33" y="f40"/>
                  <a:pt x="f41" y="f42"/>
                  <a:pt x="f43" y="f40"/>
                </a:cubicBezTo>
                <a:cubicBezTo>
                  <a:pt x="f31" y="f44"/>
                  <a:pt x="f29" y="f40"/>
                  <a:pt x="f45" y="f44"/>
                </a:cubicBezTo>
                <a:cubicBezTo>
                  <a:pt x="f27" y="f46"/>
                  <a:pt x="f47" y="f46"/>
                  <a:pt x="f48" y="f49"/>
                </a:cubicBezTo>
                <a:cubicBezTo>
                  <a:pt x="f50" y="f37"/>
                  <a:pt x="f51" y="f36"/>
                  <a:pt x="f50" y="f3"/>
                </a:cubicBezTo>
                <a:cubicBezTo>
                  <a:pt x="f52" y="f35"/>
                  <a:pt x="f53" y="f54"/>
                  <a:pt x="f19" y="f55"/>
                </a:cubicBezTo>
                <a:cubicBezTo>
                  <a:pt x="f21" y="f30"/>
                  <a:pt x="f56" y="f57"/>
                  <a:pt x="f58" y="f57"/>
                </a:cubicBezTo>
                <a:cubicBezTo>
                  <a:pt x="f10" y="f57"/>
                  <a:pt x="f59" y="f60"/>
                  <a:pt x="f13" y="f61"/>
                </a:cubicBezTo>
                <a:cubicBezTo>
                  <a:pt x="f13" y="f62"/>
                  <a:pt x="f6" y="f63"/>
                  <a:pt x="f6" y="f24"/>
                </a:cubicBezTo>
                <a:cubicBezTo>
                  <a:pt x="f6" y="f64"/>
                  <a:pt x="f65" y="f22"/>
                  <a:pt x="f18" y="f66"/>
                </a:cubicBezTo>
                <a:cubicBezTo>
                  <a:pt x="f5" y="f12"/>
                  <a:pt x="f65" y="f16"/>
                  <a:pt x="f5" y="f6"/>
                </a:cubicBezTo>
                <a:close/>
                <a:moveTo>
                  <a:pt x="f43" y="f4"/>
                </a:moveTo>
                <a:cubicBezTo>
                  <a:pt x="f31" y="f4"/>
                  <a:pt x="f45" y="f67"/>
                  <a:pt x="f68" y="f46"/>
                </a:cubicBezTo>
                <a:cubicBezTo>
                  <a:pt x="f69" y="f70"/>
                  <a:pt x="f41" y="f67"/>
                  <a:pt x="f43" y="f4"/>
                </a:cubicBezTo>
                <a:close/>
                <a:moveTo>
                  <a:pt x="f55" y="f71"/>
                </a:moveTo>
                <a:cubicBezTo>
                  <a:pt x="f30" y="f72"/>
                  <a:pt x="f57" y="f71"/>
                  <a:pt x="f73" y="f71"/>
                </a:cubicBezTo>
                <a:cubicBezTo>
                  <a:pt x="f74" y="f71"/>
                  <a:pt x="f63" y="f75"/>
                  <a:pt x="f63" y="f76"/>
                </a:cubicBezTo>
                <a:cubicBezTo>
                  <a:pt x="f63" y="f77"/>
                  <a:pt x="f63" y="f27"/>
                  <a:pt x="f78" y="f27"/>
                </a:cubicBezTo>
                <a:cubicBezTo>
                  <a:pt x="f79" y="f27"/>
                  <a:pt x="f80" y="f81"/>
                  <a:pt x="f24" y="f82"/>
                </a:cubicBezTo>
                <a:cubicBezTo>
                  <a:pt x="f83" y="f84"/>
                  <a:pt x="f83" y="f81"/>
                  <a:pt x="f85" y="f81"/>
                </a:cubicBezTo>
                <a:cubicBezTo>
                  <a:pt x="f64" y="f81"/>
                  <a:pt x="f86" y="f87"/>
                  <a:pt x="f86" y="f88"/>
                </a:cubicBezTo>
                <a:cubicBezTo>
                  <a:pt x="f86" y="f43"/>
                  <a:pt x="f89" y="f69"/>
                  <a:pt x="f89" y="f90"/>
                </a:cubicBezTo>
                <a:cubicBezTo>
                  <a:pt x="f89" y="f38"/>
                  <a:pt x="f16" y="f2"/>
                  <a:pt x="f10" y="f2"/>
                </a:cubicBezTo>
                <a:cubicBezTo>
                  <a:pt x="f59" y="f2"/>
                  <a:pt x="f8" y="f90"/>
                  <a:pt x="f9" y="f91"/>
                </a:cubicBezTo>
                <a:cubicBezTo>
                  <a:pt x="f7" y="f43"/>
                  <a:pt x="f66" y="f31"/>
                  <a:pt x="f66" y="f88"/>
                </a:cubicBezTo>
                <a:cubicBezTo>
                  <a:pt x="f66" y="f29"/>
                  <a:pt x="f20" y="f81"/>
                  <a:pt x="f86" y="f81"/>
                </a:cubicBezTo>
                <a:cubicBezTo>
                  <a:pt x="f64" y="f77"/>
                  <a:pt x="f20" y="f92"/>
                  <a:pt x="f20" y="f25"/>
                </a:cubicBezTo>
                <a:cubicBezTo>
                  <a:pt x="f20" y="f23"/>
                  <a:pt x="f18" y="f50"/>
                  <a:pt x="f12" y="f19"/>
                </a:cubicBezTo>
                <a:cubicBezTo>
                  <a:pt x="f9" y="f56"/>
                  <a:pt x="f22" y="f93"/>
                  <a:pt x="f85" y="f94"/>
                </a:cubicBezTo>
                <a:cubicBezTo>
                  <a:pt x="f78" y="f59"/>
                  <a:pt x="f22" y="f7"/>
                  <a:pt x="f86" y="f5"/>
                </a:cubicBezTo>
                <a:cubicBezTo>
                  <a:pt x="f95" y="f18"/>
                  <a:pt x="f79" y="f66"/>
                  <a:pt x="f80" y="f18"/>
                </a:cubicBezTo>
                <a:cubicBezTo>
                  <a:pt x="f74" y="f5"/>
                  <a:pt x="f61" y="f11"/>
                  <a:pt x="f60" y="f96"/>
                </a:cubicBezTo>
                <a:cubicBezTo>
                  <a:pt x="f97" y="f58"/>
                  <a:pt x="f28" y="f17"/>
                  <a:pt x="f97" y="f21"/>
                </a:cubicBezTo>
                <a:cubicBezTo>
                  <a:pt x="f98" y="f19"/>
                  <a:pt x="f99" y="f100"/>
                  <a:pt x="f101" y="f100"/>
                </a:cubicBezTo>
                <a:cubicBezTo>
                  <a:pt x="f102" y="f100"/>
                  <a:pt x="f101" y="f103"/>
                  <a:pt x="f34" y="f103"/>
                </a:cubicBezTo>
                <a:cubicBezTo>
                  <a:pt x="f35" y="f103"/>
                  <a:pt x="f104" y="f25"/>
                  <a:pt x="f35" y="f71"/>
                </a:cubicBezTo>
                <a:cubicBezTo>
                  <a:pt x="f3" y="f47"/>
                  <a:pt x="f32" y="f105"/>
                  <a:pt x="f55" y="f71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59" name="Google Shape;268;p31">
            <a:extLst>
              <a:ext uri="{FF2B5EF4-FFF2-40B4-BE49-F238E27FC236}">
                <a16:creationId xmlns:a16="http://schemas.microsoft.com/office/drawing/2014/main" id="{B9C16EC7-8379-827C-F103-A37B4D4F2C94}"/>
              </a:ext>
            </a:extLst>
          </p:cNvPr>
          <p:cNvSpPr/>
          <p:nvPr/>
        </p:nvSpPr>
        <p:spPr>
          <a:xfrm>
            <a:off x="5256721" y="2511033"/>
            <a:ext cx="308436" cy="196193"/>
          </a:xfrm>
          <a:custGeom>
            <a:avLst/>
            <a:gdLst>
              <a:gd name="f0" fmla="val w"/>
              <a:gd name="f1" fmla="val h"/>
              <a:gd name="f2" fmla="val 0"/>
              <a:gd name="f3" fmla="val 121"/>
              <a:gd name="f4" fmla="val 76"/>
              <a:gd name="f5" fmla="val 120"/>
              <a:gd name="f6" fmla="val 48"/>
              <a:gd name="f7" fmla="val 115"/>
              <a:gd name="f8" fmla="val 45"/>
              <a:gd name="f9" fmla="val 113"/>
              <a:gd name="f10" fmla="val 111"/>
              <a:gd name="f11" fmla="val 46"/>
              <a:gd name="f12" fmla="val 107"/>
              <a:gd name="f13" fmla="val 41"/>
              <a:gd name="f14" fmla="val 104"/>
              <a:gd name="f15" fmla="val 40"/>
              <a:gd name="f16" fmla="val 100"/>
              <a:gd name="f17" fmla="val 38"/>
              <a:gd name="f18" fmla="val 96"/>
              <a:gd name="f19" fmla="val 36"/>
              <a:gd name="f20" fmla="val 94"/>
              <a:gd name="f21" fmla="val 34"/>
              <a:gd name="f22" fmla="val 93"/>
              <a:gd name="f23" fmla="val 32"/>
              <a:gd name="f24" fmla="val 87"/>
              <a:gd name="f25" fmla="val 29"/>
              <a:gd name="f26" fmla="val 86"/>
              <a:gd name="f27" fmla="val 28"/>
              <a:gd name="f28" fmla="val 85"/>
              <a:gd name="f29" fmla="val 26"/>
              <a:gd name="f30" fmla="val 84"/>
              <a:gd name="f31" fmla="val 23"/>
              <a:gd name="f32" fmla="val 82"/>
              <a:gd name="f33" fmla="val 21"/>
              <a:gd name="f34" fmla="val 80"/>
              <a:gd name="f35" fmla="val 18"/>
              <a:gd name="f36" fmla="val 15"/>
              <a:gd name="f37" fmla="val 79"/>
              <a:gd name="f38" fmla="val 77"/>
              <a:gd name="f39" fmla="val 66"/>
              <a:gd name="f40" fmla="val 14"/>
              <a:gd name="f41" fmla="val 12"/>
              <a:gd name="f42" fmla="val 65"/>
              <a:gd name="f43" fmla="val 5"/>
              <a:gd name="f44" fmla="val 63"/>
              <a:gd name="f45" fmla="val 61"/>
              <a:gd name="f46" fmla="val 4"/>
              <a:gd name="f47" fmla="val 58"/>
              <a:gd name="f48" fmla="val 57"/>
              <a:gd name="f49" fmla="val 3"/>
              <a:gd name="f50" fmla="val 55"/>
              <a:gd name="f51" fmla="val 1"/>
              <a:gd name="f52" fmla="val 51"/>
              <a:gd name="f53" fmla="val 50"/>
              <a:gd name="f54" fmla="val 2"/>
              <a:gd name="f55" fmla="val 47"/>
              <a:gd name="f56" fmla="val 6"/>
              <a:gd name="f57" fmla="val 44"/>
              <a:gd name="f58" fmla="val 42"/>
              <a:gd name="f59" fmla="val 9"/>
              <a:gd name="f60" fmla="val 10"/>
              <a:gd name="f61" fmla="val 35"/>
              <a:gd name="f62" fmla="val 31"/>
              <a:gd name="f63" fmla="val 13"/>
              <a:gd name="f64" fmla="val 20"/>
              <a:gd name="f65" fmla="val 8"/>
              <a:gd name="f66" fmla="val 16"/>
              <a:gd name="f67" fmla="val 11"/>
              <a:gd name="f68" fmla="val 7"/>
              <a:gd name="f69" fmla="val 22"/>
              <a:gd name="f70" fmla="val 19"/>
              <a:gd name="f71" fmla="val 25"/>
              <a:gd name="f72" fmla="val 33"/>
              <a:gd name="f73" fmla="val 53"/>
              <a:gd name="f74" fmla="val 52"/>
              <a:gd name="f75" fmla="val 24"/>
              <a:gd name="f76" fmla="val 43"/>
              <a:gd name="f77" fmla="val 49"/>
              <a:gd name="f78" fmla="val 54"/>
              <a:gd name="f79" fmla="val 59"/>
              <a:gd name="f80" fmla="val 56"/>
              <a:gd name="f81" fmla="val 68"/>
              <a:gd name="f82" fmla="val 70"/>
              <a:gd name="f83" fmla="val 74"/>
              <a:gd name="f84" fmla="val 62"/>
              <a:gd name="f85" fmla="val 75"/>
              <a:gd name="f86" fmla="val 69"/>
              <a:gd name="f87" fmla="val 72"/>
              <a:gd name="f88" fmla="val 78"/>
              <a:gd name="f89" fmla="val 73"/>
              <a:gd name="f90" fmla="val 83"/>
              <a:gd name="f91" fmla="val 71"/>
              <a:gd name="f92" fmla="val 91"/>
              <a:gd name="f93" fmla="val 67"/>
              <a:gd name="f94" fmla="val 102"/>
              <a:gd name="f95" fmla="val 103"/>
              <a:gd name="f96" fmla="val 64"/>
              <a:gd name="f97" fmla="val 105"/>
              <a:gd name="f98" fmla="val 108"/>
              <a:gd name="f99" fmla="val 112"/>
              <a:gd name="f100" fmla="val 117"/>
              <a:gd name="f101" fmla="val 118"/>
              <a:gd name="f102" fmla="*/ f0 1 121"/>
              <a:gd name="f103" fmla="*/ f1 1 76"/>
              <a:gd name="f104" fmla="val f2"/>
              <a:gd name="f105" fmla="val f3"/>
              <a:gd name="f106" fmla="val f4"/>
              <a:gd name="f107" fmla="+- f106 0 f104"/>
              <a:gd name="f108" fmla="+- f105 0 f104"/>
              <a:gd name="f109" fmla="*/ f108 1 121"/>
              <a:gd name="f110" fmla="*/ f107 1 76"/>
              <a:gd name="f111" fmla="*/ f104 1 f109"/>
              <a:gd name="f112" fmla="*/ f105 1 f109"/>
              <a:gd name="f113" fmla="*/ f104 1 f110"/>
              <a:gd name="f114" fmla="*/ f106 1 f110"/>
              <a:gd name="f115" fmla="*/ f111 f102 1"/>
              <a:gd name="f116" fmla="*/ f112 f102 1"/>
              <a:gd name="f117" fmla="*/ f114 f103 1"/>
              <a:gd name="f118" fmla="*/ f113 f10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5" t="f118" r="f116" b="f117"/>
            <a:pathLst>
              <a:path w="121" h="76">
                <a:moveTo>
                  <a:pt x="f5" y="f6"/>
                </a:moveTo>
                <a:cubicBezTo>
                  <a:pt x="f5" y="f6"/>
                  <a:pt x="f7" y="f8"/>
                  <a:pt x="f9" y="f8"/>
                </a:cubicBez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4" y="f36"/>
                  <a:pt x="f37" y="f36"/>
                </a:cubicBezTo>
                <a:cubicBezTo>
                  <a:pt x="f38" y="f36"/>
                  <a:pt x="f39" y="f36"/>
                  <a:pt x="f39" y="f40"/>
                </a:cubicBezTo>
                <a:cubicBezTo>
                  <a:pt x="f39" y="f41"/>
                  <a:pt x="f42" y="f43"/>
                  <a:pt x="f44" y="f43"/>
                </a:cubicBezTo>
                <a:cubicBezTo>
                  <a:pt x="f45" y="f46"/>
                  <a:pt x="f47" y="f46"/>
                  <a:pt x="f48" y="f49"/>
                </a:cubicBezTo>
                <a:cubicBezTo>
                  <a:pt x="f50" y="f51"/>
                  <a:pt x="f52" y="f2"/>
                  <a:pt x="f52" y="f51"/>
                </a:cubicBezTo>
                <a:cubicBezTo>
                  <a:pt x="f53" y="f54"/>
                  <a:pt x="f6" y="f49"/>
                  <a:pt x="f55" y="f49"/>
                </a:cubicBezTo>
                <a:cubicBezTo>
                  <a:pt x="f11" y="f49"/>
                  <a:pt x="f55" y="f56"/>
                  <a:pt x="f57" y="f56"/>
                </a:cubicBezTo>
                <a:cubicBezTo>
                  <a:pt x="f58" y="f56"/>
                  <a:pt x="f17" y="f59"/>
                  <a:pt x="f17" y="f60"/>
                </a:cubicBezTo>
                <a:cubicBezTo>
                  <a:pt x="f17" y="f41"/>
                  <a:pt x="f17" y="f36"/>
                  <a:pt x="f61" y="f40"/>
                </a:cubicBezTo>
                <a:cubicBezTo>
                  <a:pt x="f21" y="f40"/>
                  <a:pt x="f62" y="f40"/>
                  <a:pt x="f25" y="f63"/>
                </a:cubicBezTo>
                <a:cubicBezTo>
                  <a:pt x="f25" y="f63"/>
                  <a:pt x="f29" y="f36"/>
                  <a:pt x="f31" y="f41"/>
                </a:cubicBezTo>
                <a:cubicBezTo>
                  <a:pt x="f64" y="f65"/>
                  <a:pt x="f66" y="f46"/>
                  <a:pt x="f63" y="f46"/>
                </a:cubicBezTo>
                <a:cubicBezTo>
                  <a:pt x="f67" y="f46"/>
                  <a:pt x="f49" y="f46"/>
                  <a:pt x="f46" y="f65"/>
                </a:cubicBezTo>
                <a:cubicBezTo>
                  <a:pt x="f43" y="f68"/>
                  <a:pt x="f56" y="f68"/>
                  <a:pt x="f65" y="f68"/>
                </a:cubicBezTo>
                <a:cubicBezTo>
                  <a:pt x="f40" y="f68"/>
                  <a:pt x="f41" y="f40"/>
                  <a:pt x="f36" y="f40"/>
                </a:cubicBezTo>
                <a:cubicBezTo>
                  <a:pt x="f35" y="f36"/>
                  <a:pt x="f69" y="f64"/>
                  <a:pt x="f70" y="f70"/>
                </a:cubicBezTo>
                <a:cubicBezTo>
                  <a:pt x="f66" y="f70"/>
                  <a:pt x="f63" y="f69"/>
                  <a:pt x="f60" y="f33"/>
                </a:cubicBezTo>
                <a:cubicBezTo>
                  <a:pt x="f68" y="f64"/>
                  <a:pt x="f46" y="f35"/>
                  <a:pt x="f49" y="f33"/>
                </a:cubicBezTo>
                <a:cubicBezTo>
                  <a:pt x="f54" y="f71"/>
                  <a:pt x="f2" y="f27"/>
                  <a:pt x="f46" y="f27"/>
                </a:cubicBezTo>
                <a:cubicBezTo>
                  <a:pt x="f65" y="f27"/>
                  <a:pt x="f65" y="f62"/>
                  <a:pt x="f43" y="f72"/>
                </a:cubicBezTo>
                <a:cubicBezTo>
                  <a:pt x="f54" y="f19"/>
                  <a:pt x="f59" y="f72"/>
                  <a:pt x="f60" y="f61"/>
                </a:cubicBezTo>
                <a:cubicBezTo>
                  <a:pt x="f60" y="f17"/>
                  <a:pt x="f41" y="f17"/>
                  <a:pt x="f67" y="f58"/>
                </a:cubicBezTo>
                <a:cubicBezTo>
                  <a:pt x="f67" y="f8"/>
                  <a:pt x="f67" y="f53"/>
                  <a:pt x="f67" y="f73"/>
                </a:cubicBezTo>
                <a:cubicBezTo>
                  <a:pt x="f40" y="f73"/>
                  <a:pt x="f35" y="f73"/>
                  <a:pt x="f35" y="f74"/>
                </a:cubicBezTo>
                <a:cubicBezTo>
                  <a:pt x="f64" y="f53"/>
                  <a:pt x="f75" y="f55"/>
                  <a:pt x="f29" y="f55"/>
                </a:cubicBezTo>
                <a:cubicBezTo>
                  <a:pt x="f27" y="f55"/>
                  <a:pt x="f62" y="f6"/>
                  <a:pt x="f23" y="f11"/>
                </a:cubicBezTo>
                <a:cubicBezTo>
                  <a:pt x="f72" y="f57"/>
                  <a:pt x="f15" y="f8"/>
                  <a:pt x="f13" y="f11"/>
                </a:cubicBezTo>
                <a:cubicBezTo>
                  <a:pt x="f76" y="f6"/>
                  <a:pt x="f55" y="f77"/>
                  <a:pt x="f6" y="f77"/>
                </a:cubicBezTo>
                <a:cubicBezTo>
                  <a:pt x="f77" y="f77"/>
                  <a:pt x="f77" y="f52"/>
                  <a:pt x="f74" y="f52"/>
                </a:cubicBezTo>
                <a:cubicBezTo>
                  <a:pt x="f78" y="f52"/>
                  <a:pt x="f79" y="f74"/>
                  <a:pt x="f79" y="f73"/>
                </a:cubicBezTo>
                <a:cubicBezTo>
                  <a:pt x="f79" y="f50"/>
                  <a:pt x="f45" y="f80"/>
                  <a:pt x="f44" y="f80"/>
                </a:cubicBezTo>
                <a:cubicBezTo>
                  <a:pt x="f42" y="f80"/>
                  <a:pt x="f39" y="f45"/>
                  <a:pt x="f81" y="f45"/>
                </a:cubicBezTo>
                <a:cubicBezTo>
                  <a:pt x="f82" y="f45"/>
                  <a:pt x="f83" y="f45"/>
                  <a:pt x="f83" y="f84"/>
                </a:cubicBezTo>
                <a:cubicBezTo>
                  <a:pt x="f83" y="f44"/>
                  <a:pt x="f85" y="f86"/>
                  <a:pt x="f4" y="f87"/>
                </a:cubicBezTo>
                <a:cubicBezTo>
                  <a:pt x="f38" y="f87"/>
                  <a:pt x="f38" y="f87"/>
                  <a:pt x="f88" y="f87"/>
                </a:cubicBezTo>
                <a:cubicBezTo>
                  <a:pt x="f37" y="f89"/>
                  <a:pt x="f90" y="f91"/>
                  <a:pt x="f30" y="f83"/>
                </a:cubicBezTo>
                <a:cubicBezTo>
                  <a:pt x="f30" y="f4"/>
                  <a:pt x="f92" y="f85"/>
                  <a:pt x="f92" y="f91"/>
                </a:cubicBezTo>
                <a:cubicBezTo>
                  <a:pt x="f92" y="f93"/>
                  <a:pt x="f94" y="f93"/>
                  <a:pt x="f95" y="f96"/>
                </a:cubicBezTo>
                <a:cubicBezTo>
                  <a:pt x="f14" y="f45"/>
                  <a:pt x="f97" y="f50"/>
                  <a:pt x="f98" y="f80"/>
                </a:cubicBezTo>
                <a:cubicBezTo>
                  <a:pt x="f10" y="f48"/>
                  <a:pt x="f99" y="f74"/>
                  <a:pt x="f7" y="f74"/>
                </a:cubicBezTo>
                <a:cubicBezTo>
                  <a:pt x="f100" y="f74"/>
                  <a:pt x="f101" y="f78"/>
                  <a:pt x="f3" y="f73"/>
                </a:cubicBezTo>
                <a:lnTo>
                  <a:pt x="f5" y="f6"/>
                </a:ln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60" name="Google Shape;269;p31">
            <a:extLst>
              <a:ext uri="{FF2B5EF4-FFF2-40B4-BE49-F238E27FC236}">
                <a16:creationId xmlns:a16="http://schemas.microsoft.com/office/drawing/2014/main" id="{2E0A4264-EBAE-1E47-ADCC-62F67DC2937B}"/>
              </a:ext>
            </a:extLst>
          </p:cNvPr>
          <p:cNvSpPr/>
          <p:nvPr/>
        </p:nvSpPr>
        <p:spPr>
          <a:xfrm>
            <a:off x="5071225" y="2582978"/>
            <a:ext cx="425982" cy="361864"/>
          </a:xfrm>
          <a:custGeom>
            <a:avLst/>
            <a:gdLst>
              <a:gd name="f0" fmla="val w"/>
              <a:gd name="f1" fmla="val h"/>
              <a:gd name="f2" fmla="val 0"/>
              <a:gd name="f3" fmla="val 167"/>
              <a:gd name="f4" fmla="val 140"/>
              <a:gd name="f5" fmla="val 162"/>
              <a:gd name="f6" fmla="val 121"/>
              <a:gd name="f7" fmla="val 160"/>
              <a:gd name="f8" fmla="val 120"/>
              <a:gd name="f9" fmla="val 113"/>
              <a:gd name="f10" fmla="val 158"/>
              <a:gd name="f11" fmla="val 112"/>
              <a:gd name="f12" fmla="val 154"/>
              <a:gd name="f13" fmla="val 110"/>
              <a:gd name="f14" fmla="val 150"/>
              <a:gd name="f15" fmla="val 107"/>
              <a:gd name="f16" fmla="val 149"/>
              <a:gd name="f17" fmla="val 104"/>
              <a:gd name="f18" fmla="val 148"/>
              <a:gd name="f19" fmla="val 102"/>
              <a:gd name="f20" fmla="val 143"/>
              <a:gd name="f21" fmla="val 99"/>
              <a:gd name="f22" fmla="val 144"/>
              <a:gd name="f23" fmla="val 97"/>
              <a:gd name="f24" fmla="val 95"/>
              <a:gd name="f25" fmla="val 89"/>
              <a:gd name="f26" fmla="val 152"/>
              <a:gd name="f27" fmla="val 85"/>
              <a:gd name="f28" fmla="val 151"/>
              <a:gd name="f29" fmla="val 81"/>
              <a:gd name="f30" fmla="val 145"/>
              <a:gd name="f31" fmla="val 82"/>
              <a:gd name="f32" fmla="val 79"/>
              <a:gd name="f33" fmla="val 75"/>
              <a:gd name="f34" fmla="val 71"/>
              <a:gd name="f35" fmla="val 141"/>
              <a:gd name="f36" fmla="val 67"/>
              <a:gd name="f37" fmla="val 64"/>
              <a:gd name="f38" fmla="val 62"/>
              <a:gd name="f39" fmla="val 60"/>
              <a:gd name="f40" fmla="val 56"/>
              <a:gd name="f41" fmla="val 55"/>
              <a:gd name="f42" fmla="val 53"/>
              <a:gd name="f43" fmla="val 147"/>
              <a:gd name="f44" fmla="val 51"/>
              <a:gd name="f45" fmla="val 48"/>
              <a:gd name="f46" fmla="val 46"/>
              <a:gd name="f47" fmla="val 45"/>
              <a:gd name="f48" fmla="val 44"/>
              <a:gd name="f49" fmla="val 41"/>
              <a:gd name="f50" fmla="val 35"/>
              <a:gd name="f51" fmla="val 34"/>
              <a:gd name="f52" fmla="val 33"/>
              <a:gd name="f53" fmla="val 139"/>
              <a:gd name="f54" fmla="val 138"/>
              <a:gd name="f55" fmla="val 28"/>
              <a:gd name="f56" fmla="val 136"/>
              <a:gd name="f57" fmla="val 134"/>
              <a:gd name="f58" fmla="val 132"/>
              <a:gd name="f59" fmla="val 27"/>
              <a:gd name="f60" fmla="val 25"/>
              <a:gd name="f61" fmla="val 24"/>
              <a:gd name="f62" fmla="val 127"/>
              <a:gd name="f63" fmla="val 23"/>
              <a:gd name="f64" fmla="val 125"/>
              <a:gd name="f65" fmla="val 122"/>
              <a:gd name="f66" fmla="val 21"/>
              <a:gd name="f67" fmla="val 116"/>
              <a:gd name="f68" fmla="val 20"/>
              <a:gd name="f69" fmla="val 114"/>
              <a:gd name="f70" fmla="val 18"/>
              <a:gd name="f71" fmla="val 17"/>
              <a:gd name="f72" fmla="val 106"/>
              <a:gd name="f73" fmla="val 16"/>
              <a:gd name="f74" fmla="val 105"/>
              <a:gd name="f75" fmla="val 101"/>
              <a:gd name="f76" fmla="val 19"/>
              <a:gd name="f77" fmla="val 93"/>
              <a:gd name="f78" fmla="val 22"/>
              <a:gd name="f79" fmla="val 91"/>
              <a:gd name="f80" fmla="val 87"/>
              <a:gd name="f81" fmla="val 84"/>
              <a:gd name="f82" fmla="val 29"/>
              <a:gd name="f83" fmla="val 30"/>
              <a:gd name="f84" fmla="val 83"/>
              <a:gd name="f85" fmla="val 32"/>
              <a:gd name="f86" fmla="val 73"/>
              <a:gd name="f87" fmla="val 66"/>
              <a:gd name="f88" fmla="val 59"/>
              <a:gd name="f89" fmla="val 58"/>
              <a:gd name="f90" fmla="val 40"/>
              <a:gd name="f91" fmla="val 15"/>
              <a:gd name="f92" fmla="val 37"/>
              <a:gd name="f93" fmla="val 13"/>
              <a:gd name="f94" fmla="val 11"/>
              <a:gd name="f95" fmla="val 10"/>
              <a:gd name="f96" fmla="val 9"/>
              <a:gd name="f97" fmla="val 1"/>
              <a:gd name="f98" fmla="val 3"/>
              <a:gd name="f99" fmla="val 5"/>
              <a:gd name="f100" fmla="val 8"/>
              <a:gd name="f101" fmla="val 14"/>
              <a:gd name="f102" fmla="val 7"/>
              <a:gd name="f103" fmla="val 6"/>
              <a:gd name="f104" fmla="val 4"/>
              <a:gd name="f105" fmla="val 2"/>
              <a:gd name="f106" fmla="val 12"/>
              <a:gd name="f107" fmla="val 26"/>
              <a:gd name="f108" fmla="val 36"/>
              <a:gd name="f109" fmla="val 39"/>
              <a:gd name="f110" fmla="val 42"/>
              <a:gd name="f111" fmla="val 47"/>
              <a:gd name="f112" fmla="val 52"/>
              <a:gd name="f113" fmla="val 54"/>
              <a:gd name="f114" fmla="val 61"/>
              <a:gd name="f115" fmla="val 63"/>
              <a:gd name="f116" fmla="val 68"/>
              <a:gd name="f117" fmla="val 72"/>
              <a:gd name="f118" fmla="val 76"/>
              <a:gd name="f119" fmla="val 31"/>
              <a:gd name="f120" fmla="val 77"/>
              <a:gd name="f121" fmla="val 78"/>
              <a:gd name="f122" fmla="val 86"/>
              <a:gd name="f123" fmla="val 88"/>
              <a:gd name="f124" fmla="val 90"/>
              <a:gd name="f125" fmla="val 38"/>
              <a:gd name="f126" fmla="val 43"/>
              <a:gd name="f127" fmla="val 92"/>
              <a:gd name="f128" fmla="val 94"/>
              <a:gd name="f129" fmla="val 50"/>
              <a:gd name="f130" fmla="val 57"/>
              <a:gd name="f131" fmla="val 111"/>
              <a:gd name="f132" fmla="val 70"/>
              <a:gd name="f133" fmla="val 115"/>
              <a:gd name="f134" fmla="val 74"/>
              <a:gd name="f135" fmla="val 119"/>
              <a:gd name="f136" fmla="val 124"/>
              <a:gd name="f137" fmla="val 126"/>
              <a:gd name="f138" fmla="val 123"/>
              <a:gd name="f139" fmla="val 131"/>
              <a:gd name="f140" fmla="val 137"/>
              <a:gd name="f141" fmla="val 142"/>
              <a:gd name="f142" fmla="val 156"/>
              <a:gd name="f143" fmla="val 130"/>
              <a:gd name="f144" fmla="val 159"/>
              <a:gd name="f145" fmla="val 128"/>
              <a:gd name="f146" fmla="val 161"/>
              <a:gd name="f147" fmla="val 164"/>
              <a:gd name="f148" fmla="*/ f0 1 167"/>
              <a:gd name="f149" fmla="*/ f1 1 140"/>
              <a:gd name="f150" fmla="val f2"/>
              <a:gd name="f151" fmla="val f3"/>
              <a:gd name="f152" fmla="val f4"/>
              <a:gd name="f153" fmla="+- f152 0 f150"/>
              <a:gd name="f154" fmla="+- f151 0 f150"/>
              <a:gd name="f155" fmla="*/ f154 1 167"/>
              <a:gd name="f156" fmla="*/ f153 1 140"/>
              <a:gd name="f157" fmla="*/ f150 1 f155"/>
              <a:gd name="f158" fmla="*/ f151 1 f155"/>
              <a:gd name="f159" fmla="*/ f150 1 f156"/>
              <a:gd name="f160" fmla="*/ f152 1 f156"/>
              <a:gd name="f161" fmla="*/ f157 f148 1"/>
              <a:gd name="f162" fmla="*/ f158 f148 1"/>
              <a:gd name="f163" fmla="*/ f160 f149 1"/>
              <a:gd name="f164" fmla="*/ f159 f1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1" t="f164" r="f162" b="f163"/>
            <a:pathLst>
              <a:path w="167" h="140">
                <a:moveTo>
                  <a:pt x="f5" y="f6"/>
                </a:moveTo>
                <a:cubicBezTo>
                  <a:pt x="f7" y="f8"/>
                  <a:pt x="f5" y="f9"/>
                  <a:pt x="f10" y="f11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2" y="f24"/>
                  <a:pt x="f12" y="f25"/>
                  <a:pt x="f26" y="f27"/>
                </a:cubicBezTo>
                <a:cubicBezTo>
                  <a:pt x="f28" y="f29"/>
                  <a:pt x="f30" y="f31"/>
                  <a:pt x="f22" y="f29"/>
                </a:cubicBezTo>
                <a:cubicBezTo>
                  <a:pt x="f20" y="f32"/>
                  <a:pt x="f22" y="f33"/>
                  <a:pt x="f20" y="f34"/>
                </a:cubicBezTo>
                <a:cubicBezTo>
                  <a:pt x="f35" y="f36"/>
                  <a:pt x="f22" y="f37"/>
                  <a:pt x="f20" y="f38"/>
                </a:cubicBezTo>
                <a:cubicBezTo>
                  <a:pt x="f35" y="f39"/>
                  <a:pt x="f20" y="f40"/>
                  <a:pt x="f22" y="f41"/>
                </a:cubicBezTo>
                <a:cubicBezTo>
                  <a:pt x="f22" y="f42"/>
                  <a:pt x="f43" y="f44"/>
                  <a:pt x="f43" y="f45"/>
                </a:cubicBezTo>
                <a:cubicBezTo>
                  <a:pt x="f43" y="f46"/>
                  <a:pt x="f18" y="f47"/>
                  <a:pt x="f16" y="f48"/>
                </a:cubicBezTo>
                <a:cubicBezTo>
                  <a:pt x="f18" y="f49"/>
                  <a:pt x="f43" y="f50"/>
                  <a:pt x="f43" y="f51"/>
                </a:cubicBezTo>
                <a:cubicBezTo>
                  <a:pt x="f43" y="f52"/>
                  <a:pt x="f20" y="f52"/>
                  <a:pt x="f35" y="f52"/>
                </a:cubicBezTo>
                <a:cubicBezTo>
                  <a:pt x="f53" y="f52"/>
                  <a:pt x="f54" y="f55"/>
                  <a:pt x="f56" y="f55"/>
                </a:cubicBezTo>
                <a:cubicBezTo>
                  <a:pt x="f57" y="f55"/>
                  <a:pt x="f58" y="f59"/>
                  <a:pt x="f58" y="f60"/>
                </a:cubicBezTo>
                <a:cubicBezTo>
                  <a:pt x="f58" y="f61"/>
                  <a:pt x="f62" y="f63"/>
                  <a:pt x="f64" y="f63"/>
                </a:cubicBezTo>
                <a:cubicBezTo>
                  <a:pt x="f65" y="f63"/>
                  <a:pt x="f65" y="f66"/>
                  <a:pt x="f6" y="f66"/>
                </a:cubicBezTo>
                <a:cubicBezTo>
                  <a:pt x="f8" y="f66"/>
                  <a:pt x="f67" y="f68"/>
                  <a:pt x="f69" y="f70"/>
                </a:cubicBezTo>
                <a:cubicBezTo>
                  <a:pt x="f9" y="f71"/>
                  <a:pt x="f72" y="f73"/>
                  <a:pt x="f74" y="f70"/>
                </a:cubicBezTo>
                <a:cubicBezTo>
                  <a:pt x="f17" y="f68"/>
                  <a:pt x="f75" y="f76"/>
                  <a:pt x="f21" y="f76"/>
                </a:cubicBezTo>
                <a:cubicBezTo>
                  <a:pt x="f23" y="f76"/>
                  <a:pt x="f77" y="f78"/>
                  <a:pt x="f79" y="f61"/>
                </a:cubicBezTo>
                <a:cubicBezTo>
                  <a:pt x="f79" y="f60"/>
                  <a:pt x="f80" y="f60"/>
                  <a:pt x="f81" y="f60"/>
                </a:cubicBezTo>
                <a:cubicBezTo>
                  <a:pt x="f81" y="f59"/>
                  <a:pt x="f81" y="f82"/>
                  <a:pt x="f81" y="f83"/>
                </a:cubicBezTo>
                <a:cubicBezTo>
                  <a:pt x="f84" y="f85"/>
                  <a:pt x="f86" y="f51"/>
                  <a:pt x="f87" y="f51"/>
                </a:cubicBezTo>
                <a:cubicBezTo>
                  <a:pt x="f88" y="f51"/>
                  <a:pt x="f89" y="f60"/>
                  <a:pt x="f44" y="f60"/>
                </a:cubicBezTo>
                <a:cubicBezTo>
                  <a:pt x="f47" y="f60"/>
                  <a:pt x="f49" y="f76"/>
                  <a:pt x="f90" y="f91"/>
                </a:cubicBezTo>
                <a:cubicBezTo>
                  <a:pt x="f92" y="f93"/>
                  <a:pt x="f51" y="f94"/>
                  <a:pt x="f51" y="f95"/>
                </a:cubicBezTo>
                <a:cubicBezTo>
                  <a:pt x="f50" y="f96"/>
                  <a:pt x="f92" y="f97"/>
                  <a:pt x="f52" y="f98"/>
                </a:cubicBezTo>
                <a:cubicBezTo>
                  <a:pt x="f82" y="f99"/>
                  <a:pt x="f63" y="f94"/>
                  <a:pt x="f73" y="f95"/>
                </a:cubicBezTo>
                <a:cubicBezTo>
                  <a:pt x="f100" y="f96"/>
                  <a:pt x="f101" y="f100"/>
                  <a:pt x="f95" y="f102"/>
                </a:cubicBezTo>
                <a:cubicBezTo>
                  <a:pt x="f103" y="f99"/>
                  <a:pt x="f96" y="f97"/>
                  <a:pt x="f99" y="f2"/>
                </a:cubicBezTo>
                <a:cubicBezTo>
                  <a:pt x="f97" y="f2"/>
                  <a:pt x="f104" y="f99"/>
                  <a:pt x="f105" y="f99"/>
                </a:cubicBezTo>
                <a:cubicBezTo>
                  <a:pt x="f2" y="f99"/>
                  <a:pt x="f105" y="f95"/>
                  <a:pt x="f105" y="f106"/>
                </a:cubicBezTo>
                <a:cubicBezTo>
                  <a:pt x="f98" y="f93"/>
                  <a:pt x="f97" y="f68"/>
                  <a:pt x="f105" y="f66"/>
                </a:cubicBezTo>
                <a:cubicBezTo>
                  <a:pt x="f104" y="f66"/>
                  <a:pt x="f102" y="f107"/>
                  <a:pt x="f103" y="f59"/>
                </a:cubicBezTo>
                <a:cubicBezTo>
                  <a:pt x="f103" y="f55"/>
                  <a:pt x="f96" y="f85"/>
                  <a:pt x="f96" y="f51"/>
                </a:cubicBezTo>
                <a:cubicBezTo>
                  <a:pt x="f96" y="f108"/>
                  <a:pt x="f106" y="f109"/>
                  <a:pt x="f101" y="f109"/>
                </a:cubicBezTo>
                <a:cubicBezTo>
                  <a:pt x="f73" y="f109"/>
                  <a:pt x="f70" y="f90"/>
                  <a:pt x="f71" y="f110"/>
                </a:cubicBezTo>
                <a:cubicBezTo>
                  <a:pt x="f71" y="f48"/>
                  <a:pt x="f70" y="f111"/>
                  <a:pt x="f73" y="f111"/>
                </a:cubicBezTo>
                <a:cubicBezTo>
                  <a:pt x="f101" y="f111"/>
                  <a:pt x="f91" y="f112"/>
                  <a:pt x="f93" y="f42"/>
                </a:cubicBezTo>
                <a:cubicBezTo>
                  <a:pt x="f94" y="f113"/>
                  <a:pt x="f93" y="f39"/>
                  <a:pt x="f101" y="f114"/>
                </a:cubicBezTo>
                <a:cubicBezTo>
                  <a:pt x="f91" y="f38"/>
                  <a:pt x="f70" y="f115"/>
                  <a:pt x="f70" y="f87"/>
                </a:cubicBezTo>
                <a:cubicBezTo>
                  <a:pt x="f70" y="f116"/>
                  <a:pt x="f60" y="f117"/>
                  <a:pt x="f59" y="f117"/>
                </a:cubicBezTo>
                <a:cubicBezTo>
                  <a:pt x="f83" y="f117"/>
                  <a:pt x="f83" y="f118"/>
                  <a:pt x="f119" y="f120"/>
                </a:cubicBezTo>
                <a:cubicBezTo>
                  <a:pt x="f52" y="f121"/>
                  <a:pt x="f83" y="f29"/>
                  <a:pt x="f119" y="f84"/>
                </a:cubicBezTo>
                <a:cubicBezTo>
                  <a:pt x="f119" y="f81"/>
                  <a:pt x="f51" y="f122"/>
                  <a:pt x="f51" y="f123"/>
                </a:cubicBezTo>
                <a:cubicBezTo>
                  <a:pt x="f52" y="f124"/>
                  <a:pt x="f108" y="f77"/>
                  <a:pt x="f125" y="f24"/>
                </a:cubicBezTo>
                <a:cubicBezTo>
                  <a:pt x="f109" y="f24"/>
                  <a:pt x="f90" y="f24"/>
                  <a:pt x="f90" y="f24"/>
                </a:cubicBezTo>
                <a:cubicBezTo>
                  <a:pt x="f126" y="f24"/>
                  <a:pt x="f126" y="f127"/>
                  <a:pt x="f48" y="f128"/>
                </a:cubicBezTo>
                <a:cubicBezTo>
                  <a:pt x="f46" y="f24"/>
                  <a:pt x="f45" y="f77"/>
                  <a:pt x="f129" y="f77"/>
                </a:cubicBezTo>
                <a:cubicBezTo>
                  <a:pt x="f112" y="f77"/>
                  <a:pt x="f130" y="f19"/>
                  <a:pt x="f88" y="f15"/>
                </a:cubicBezTo>
                <a:cubicBezTo>
                  <a:pt x="f114" y="f131"/>
                  <a:pt x="f114" y="f11"/>
                  <a:pt x="f37" y="f69"/>
                </a:cubicBezTo>
                <a:cubicBezTo>
                  <a:pt x="f87" y="f67"/>
                  <a:pt x="f132" y="f133"/>
                  <a:pt x="f134" y="f135"/>
                </a:cubicBezTo>
                <a:cubicBezTo>
                  <a:pt x="f121" y="f136"/>
                  <a:pt x="f123" y="f137"/>
                  <a:pt x="f77" y="f62"/>
                </a:cubicBezTo>
                <a:cubicBezTo>
                  <a:pt x="f23" y="f62"/>
                  <a:pt x="f75" y="f65"/>
                  <a:pt x="f15" y="f138"/>
                </a:cubicBezTo>
                <a:cubicBezTo>
                  <a:pt x="f11" y="f136"/>
                  <a:pt x="f131" y="f139"/>
                  <a:pt x="f9" y="f57"/>
                </a:cubicBezTo>
                <a:cubicBezTo>
                  <a:pt x="f133" y="f140"/>
                  <a:pt x="f54" y="f54"/>
                  <a:pt x="f141" y="f4"/>
                </a:cubicBezTo>
                <a:cubicBezTo>
                  <a:pt x="f22" y="f4"/>
                  <a:pt x="f43" y="f4"/>
                  <a:pt x="f28" y="f4"/>
                </a:cubicBezTo>
                <a:cubicBezTo>
                  <a:pt x="f28" y="f53"/>
                  <a:pt x="f28" y="f53"/>
                  <a:pt x="f28" y="f54"/>
                </a:cubicBezTo>
                <a:cubicBezTo>
                  <a:pt x="f28" y="f57"/>
                  <a:pt x="f12" y="f139"/>
                  <a:pt x="f142" y="f143"/>
                </a:cubicBezTo>
                <a:cubicBezTo>
                  <a:pt x="f144" y="f145"/>
                  <a:pt x="f146" y="f145"/>
                  <a:pt x="f147" y="f62"/>
                </a:cubicBezTo>
                <a:cubicBezTo>
                  <a:pt x="f3" y="f62"/>
                  <a:pt x="f147" y="f65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61" name="Google Shape;270;p31">
            <a:extLst>
              <a:ext uri="{FF2B5EF4-FFF2-40B4-BE49-F238E27FC236}">
                <a16:creationId xmlns:a16="http://schemas.microsoft.com/office/drawing/2014/main" id="{EB1F5371-E099-750D-7279-0B8603EBF078}"/>
              </a:ext>
            </a:extLst>
          </p:cNvPr>
          <p:cNvSpPr/>
          <p:nvPr/>
        </p:nvSpPr>
        <p:spPr>
          <a:xfrm>
            <a:off x="5124069" y="2152442"/>
            <a:ext cx="874614" cy="415274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343"/>
              <a:gd name="f5" fmla="val 161"/>
              <a:gd name="f6" fmla="val 342"/>
              <a:gd name="f7" fmla="val 66"/>
              <a:gd name="f8" fmla="val 341"/>
              <a:gd name="f9" fmla="val 64"/>
              <a:gd name="f10" fmla="val 340"/>
              <a:gd name="f11" fmla="val 65"/>
              <a:gd name="f12" fmla="val 339"/>
              <a:gd name="f13" fmla="val 337"/>
              <a:gd name="f14" fmla="val 333"/>
              <a:gd name="f15" fmla="val 67"/>
              <a:gd name="f16" fmla="val 332"/>
              <a:gd name="f17" fmla="val 330"/>
              <a:gd name="f18" fmla="val 328"/>
              <a:gd name="f19" fmla="val 63"/>
              <a:gd name="f20" fmla="val 62"/>
              <a:gd name="f21" fmla="val 327"/>
              <a:gd name="f22" fmla="val 60"/>
              <a:gd name="f23" fmla="val 326"/>
              <a:gd name="f24" fmla="val 324"/>
              <a:gd name="f25" fmla="val 322"/>
              <a:gd name="f26" fmla="val 59"/>
              <a:gd name="f27" fmla="val 321"/>
              <a:gd name="f28" fmla="val 56"/>
              <a:gd name="f29" fmla="val 319"/>
              <a:gd name="f30" fmla="val 52"/>
              <a:gd name="f31" fmla="val 317"/>
              <a:gd name="f32" fmla="val 315"/>
              <a:gd name="f33" fmla="val 51"/>
              <a:gd name="f34" fmla="val 314"/>
              <a:gd name="f35" fmla="val 50"/>
              <a:gd name="f36" fmla="val 309"/>
              <a:gd name="f37" fmla="val 53"/>
              <a:gd name="f38" fmla="val 307"/>
              <a:gd name="f39" fmla="val 54"/>
              <a:gd name="f40" fmla="val 305"/>
              <a:gd name="f41" fmla="val 55"/>
              <a:gd name="f42" fmla="val 301"/>
              <a:gd name="f43" fmla="val 299"/>
              <a:gd name="f44" fmla="val 296"/>
              <a:gd name="f45" fmla="val 295"/>
              <a:gd name="f46" fmla="val 47"/>
              <a:gd name="f47" fmla="val 292"/>
              <a:gd name="f48" fmla="val 48"/>
              <a:gd name="f49" fmla="val 290"/>
              <a:gd name="f50" fmla="val 289"/>
              <a:gd name="f51" fmla="val 287"/>
              <a:gd name="f52" fmla="val 285"/>
              <a:gd name="f53" fmla="val 282"/>
              <a:gd name="f54" fmla="val 44"/>
              <a:gd name="f55" fmla="val 279"/>
              <a:gd name="f56" fmla="val 38"/>
              <a:gd name="f57" fmla="val 275"/>
              <a:gd name="f58" fmla="val 33"/>
              <a:gd name="f59" fmla="val 269"/>
              <a:gd name="f60" fmla="val 22"/>
              <a:gd name="f61" fmla="val 263"/>
              <a:gd name="f62" fmla="val 20"/>
              <a:gd name="f63" fmla="val 257"/>
              <a:gd name="f64" fmla="val 18"/>
              <a:gd name="f65" fmla="val 259"/>
              <a:gd name="f66" fmla="val 15"/>
              <a:gd name="f67" fmla="val 261"/>
              <a:gd name="f68" fmla="val 13"/>
              <a:gd name="f69" fmla="val 262"/>
              <a:gd name="f70" fmla="val 12"/>
              <a:gd name="f71" fmla="val 255"/>
              <a:gd name="f72" fmla="val 253"/>
              <a:gd name="f73" fmla="val 14"/>
              <a:gd name="f74" fmla="val 250"/>
              <a:gd name="f75" fmla="val 17"/>
              <a:gd name="f76" fmla="val 247"/>
              <a:gd name="f77" fmla="val 245"/>
              <a:gd name="f78" fmla="val 241"/>
              <a:gd name="f79" fmla="val 238"/>
              <a:gd name="f80" fmla="val 21"/>
              <a:gd name="f81" fmla="val 235"/>
              <a:gd name="f82" fmla="val 234"/>
              <a:gd name="f83" fmla="val 24"/>
              <a:gd name="f84" fmla="val 232"/>
              <a:gd name="f85" fmla="val 230"/>
              <a:gd name="f86" fmla="val 19"/>
              <a:gd name="f87" fmla="val 231"/>
              <a:gd name="f88" fmla="val 16"/>
              <a:gd name="f89" fmla="val 229"/>
              <a:gd name="f90" fmla="val 226"/>
              <a:gd name="f91" fmla="val 224"/>
              <a:gd name="f92" fmla="val 222"/>
              <a:gd name="f93" fmla="val 221"/>
              <a:gd name="f94" fmla="val 219"/>
              <a:gd name="f95" fmla="val 214"/>
              <a:gd name="f96" fmla="val 213"/>
              <a:gd name="f97" fmla="val 212"/>
              <a:gd name="f98" fmla="val 11"/>
              <a:gd name="f99" fmla="val 9"/>
              <a:gd name="f100" fmla="val 7"/>
              <a:gd name="f101" fmla="val 5"/>
              <a:gd name="f102" fmla="val 3"/>
              <a:gd name="f103" fmla="val 209"/>
              <a:gd name="f104" fmla="val 1"/>
              <a:gd name="f105" fmla="val 207"/>
              <a:gd name="f106" fmla="val 2"/>
              <a:gd name="f107" fmla="val 205"/>
              <a:gd name="f108" fmla="val 203"/>
              <a:gd name="f109" fmla="val 201"/>
              <a:gd name="f110" fmla="val 199"/>
              <a:gd name="f111" fmla="val 191"/>
              <a:gd name="f112" fmla="val 190"/>
              <a:gd name="f113" fmla="val 178"/>
              <a:gd name="f114" fmla="val 176"/>
              <a:gd name="f115" fmla="val 8"/>
              <a:gd name="f116" fmla="val 169"/>
              <a:gd name="f117" fmla="val 166"/>
              <a:gd name="f118" fmla="val 10"/>
              <a:gd name="f119" fmla="val 163"/>
              <a:gd name="f120" fmla="val 157"/>
              <a:gd name="f121" fmla="val 154"/>
              <a:gd name="f122" fmla="val 148"/>
              <a:gd name="f123" fmla="val 145"/>
              <a:gd name="f124" fmla="val 142"/>
              <a:gd name="f125" fmla="val 137"/>
              <a:gd name="f126" fmla="val 135"/>
              <a:gd name="f127" fmla="val 132"/>
              <a:gd name="f128" fmla="val 129"/>
              <a:gd name="f129" fmla="val 127"/>
              <a:gd name="f130" fmla="val 126"/>
              <a:gd name="f131" fmla="val 128"/>
              <a:gd name="f132" fmla="val 23"/>
              <a:gd name="f133" fmla="val 25"/>
              <a:gd name="f134" fmla="val 26"/>
              <a:gd name="f135" fmla="val 27"/>
              <a:gd name="f136" fmla="val 136"/>
              <a:gd name="f137" fmla="val 28"/>
              <a:gd name="f138" fmla="val 29"/>
              <a:gd name="f139" fmla="val 123"/>
              <a:gd name="f140" fmla="val 124"/>
              <a:gd name="f141" fmla="val 125"/>
              <a:gd name="f142" fmla="val 35"/>
              <a:gd name="f143" fmla="val 36"/>
              <a:gd name="f144" fmla="val 122"/>
              <a:gd name="f145" fmla="val 120"/>
              <a:gd name="f146" fmla="val 39"/>
              <a:gd name="f147" fmla="val 117"/>
              <a:gd name="f148" fmla="val 40"/>
              <a:gd name="f149" fmla="val 45"/>
              <a:gd name="f150" fmla="val 130"/>
              <a:gd name="f151" fmla="val 49"/>
              <a:gd name="f152" fmla="val 119"/>
              <a:gd name="f153" fmla="val 116"/>
              <a:gd name="f154" fmla="val 114"/>
              <a:gd name="f155" fmla="val 57"/>
              <a:gd name="f156" fmla="val 111"/>
              <a:gd name="f157" fmla="val 109"/>
              <a:gd name="f158" fmla="val 107"/>
              <a:gd name="f159" fmla="val 106"/>
              <a:gd name="f160" fmla="val 105"/>
              <a:gd name="f161" fmla="val 100"/>
              <a:gd name="f162" fmla="val 98"/>
              <a:gd name="f163" fmla="val 95"/>
              <a:gd name="f164" fmla="val 93"/>
              <a:gd name="f165" fmla="val 91"/>
              <a:gd name="f166" fmla="val 85"/>
              <a:gd name="f167" fmla="val 84"/>
              <a:gd name="f168" fmla="val 80"/>
              <a:gd name="f169" fmla="val 77"/>
              <a:gd name="f170" fmla="val 74"/>
              <a:gd name="f171" fmla="val 72"/>
              <a:gd name="f172" fmla="val 70"/>
              <a:gd name="f173" fmla="val 46"/>
              <a:gd name="f174" fmla="val 43"/>
              <a:gd name="f175" fmla="val 42"/>
              <a:gd name="f176" fmla="val 41"/>
              <a:gd name="f177" fmla="val 37"/>
              <a:gd name="f178" fmla="val 34"/>
              <a:gd name="f179" fmla="val 30"/>
              <a:gd name="f180" fmla="val 58"/>
              <a:gd name="f181" fmla="val 68"/>
              <a:gd name="f182" fmla="val 6"/>
              <a:gd name="f183" fmla="val 69"/>
              <a:gd name="f184" fmla="val 71"/>
              <a:gd name="f185" fmla="val 4"/>
              <a:gd name="f186" fmla="val 73"/>
              <a:gd name="f187" fmla="val 76"/>
              <a:gd name="f188" fmla="val 78"/>
              <a:gd name="f189" fmla="val 79"/>
              <a:gd name="f190" fmla="val 81"/>
              <a:gd name="f191" fmla="val 83"/>
              <a:gd name="f192" fmla="val 86"/>
              <a:gd name="f193" fmla="val 88"/>
              <a:gd name="f194" fmla="val 94"/>
              <a:gd name="f195" fmla="val 96"/>
              <a:gd name="f196" fmla="val 97"/>
              <a:gd name="f197" fmla="val 101"/>
              <a:gd name="f198" fmla="val 102"/>
              <a:gd name="f199" fmla="val 110"/>
              <a:gd name="f200" fmla="val 112"/>
              <a:gd name="f201" fmla="val 113"/>
              <a:gd name="f202" fmla="val 118"/>
              <a:gd name="f203" fmla="val 31"/>
              <a:gd name="f204" fmla="val 131"/>
              <a:gd name="f205" fmla="val 134"/>
              <a:gd name="f206" fmla="val 139"/>
              <a:gd name="f207" fmla="val 138"/>
              <a:gd name="f208" fmla="val 140"/>
              <a:gd name="f209" fmla="val 143"/>
              <a:gd name="f210" fmla="val 146"/>
              <a:gd name="f211" fmla="val 155"/>
              <a:gd name="f212" fmla="val 153"/>
              <a:gd name="f213" fmla="val 152"/>
              <a:gd name="f214" fmla="val 149"/>
              <a:gd name="f215" fmla="val 147"/>
              <a:gd name="f216" fmla="val 75"/>
              <a:gd name="f217" fmla="val 151"/>
              <a:gd name="f218" fmla="val 82"/>
              <a:gd name="f219" fmla="val 115"/>
              <a:gd name="f220" fmla="val 104"/>
              <a:gd name="f221" fmla="val 108"/>
              <a:gd name="f222" fmla="val 133"/>
              <a:gd name="f223" fmla="val 141"/>
              <a:gd name="f224" fmla="val 158"/>
              <a:gd name="f225" fmla="val 160"/>
              <a:gd name="f226" fmla="val 162"/>
              <a:gd name="f227" fmla="val 164"/>
              <a:gd name="f228" fmla="val 167"/>
              <a:gd name="f229" fmla="val 168"/>
              <a:gd name="f230" fmla="val 144"/>
              <a:gd name="f231" fmla="val 173"/>
              <a:gd name="f232" fmla="val 150"/>
              <a:gd name="f233" fmla="val 174"/>
              <a:gd name="f234" fmla="val 183"/>
              <a:gd name="f235" fmla="val 187"/>
              <a:gd name="f236" fmla="val 156"/>
              <a:gd name="f237" fmla="val 159"/>
              <a:gd name="f238" fmla="val 188"/>
              <a:gd name="f239" fmla="val 192"/>
              <a:gd name="f240" fmla="val 195"/>
              <a:gd name="f241" fmla="val 200"/>
              <a:gd name="f242" fmla="val 202"/>
              <a:gd name="f243" fmla="val 204"/>
              <a:gd name="f244" fmla="val 206"/>
              <a:gd name="f245" fmla="val 208"/>
              <a:gd name="f246" fmla="val 220"/>
              <a:gd name="f247" fmla="val 240"/>
              <a:gd name="f248" fmla="val 242"/>
              <a:gd name="f249" fmla="val 249"/>
              <a:gd name="f250" fmla="val 252"/>
              <a:gd name="f251" fmla="val 273"/>
              <a:gd name="f252" fmla="val 277"/>
              <a:gd name="f253" fmla="val 278"/>
              <a:gd name="f254" fmla="val 281"/>
              <a:gd name="f255" fmla="val 284"/>
              <a:gd name="f256" fmla="val 288"/>
              <a:gd name="f257" fmla="val 293"/>
              <a:gd name="f258" fmla="val 291"/>
              <a:gd name="f259" fmla="val 300"/>
              <a:gd name="f260" fmla="val 304"/>
              <a:gd name="f261" fmla="val 306"/>
              <a:gd name="f262" fmla="val 308"/>
              <a:gd name="f263" fmla="val 310"/>
              <a:gd name="f264" fmla="val 311"/>
              <a:gd name="f265" fmla="val 312"/>
              <a:gd name="f266" fmla="val 320"/>
              <a:gd name="f267" fmla="val 323"/>
              <a:gd name="f268" fmla="val 325"/>
              <a:gd name="f269" fmla="val 331"/>
              <a:gd name="f270" fmla="val 92"/>
              <a:gd name="f271" fmla="val 334"/>
              <a:gd name="f272" fmla="val 90"/>
              <a:gd name="f273" fmla="val 99"/>
              <a:gd name="f274" fmla="val 270"/>
              <a:gd name="f275" fmla="val 248"/>
              <a:gd name="f276" fmla="val 237"/>
              <a:gd name="f277" fmla="val 236"/>
              <a:gd name="f278" fmla="val 239"/>
              <a:gd name="f279" fmla="val 251"/>
              <a:gd name="f280" fmla="val 258"/>
              <a:gd name="f281" fmla="val 265"/>
              <a:gd name="f282" fmla="val 280"/>
              <a:gd name="f283" fmla="*/ f1 1 343"/>
              <a:gd name="f284" fmla="*/ f2 1 161"/>
              <a:gd name="f285" fmla="val f3"/>
              <a:gd name="f286" fmla="val f4"/>
              <a:gd name="f287" fmla="val f5"/>
              <a:gd name="f288" fmla="+- f287 0 f285"/>
              <a:gd name="f289" fmla="+- f286 0 f285"/>
              <a:gd name="f290" fmla="*/ f289 1 343"/>
              <a:gd name="f291" fmla="*/ f288 1 161"/>
              <a:gd name="f292" fmla="*/ f285 1 f290"/>
              <a:gd name="f293" fmla="*/ f286 1 f290"/>
              <a:gd name="f294" fmla="*/ f285 1 f291"/>
              <a:gd name="f295" fmla="*/ f287 1 f291"/>
              <a:gd name="f296" fmla="*/ f292 f283 1"/>
              <a:gd name="f297" fmla="*/ f293 f283 1"/>
              <a:gd name="f298" fmla="*/ f295 f284 1"/>
              <a:gd name="f299" fmla="*/ f294 f28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96" t="f299" r="f297" b="f298"/>
            <a:pathLst>
              <a:path w="343" h="161">
                <a:moveTo>
                  <a:pt x="f6" y="f7"/>
                </a:moveTo>
                <a:cubicBezTo>
                  <a:pt x="f8" y="f9"/>
                  <a:pt x="f10" y="f11"/>
                  <a:pt x="f12" y="f7"/>
                </a:cubicBezTo>
                <a:cubicBezTo>
                  <a:pt x="f13" y="f7"/>
                  <a:pt x="f14" y="f15"/>
                  <a:pt x="f16" y="f15"/>
                </a:cubicBezTo>
                <a:cubicBezTo>
                  <a:pt x="f17" y="f15"/>
                  <a:pt x="f18" y="f11"/>
                  <a:pt x="f18" y="f19"/>
                </a:cubicBezTo>
                <a:cubicBezTo>
                  <a:pt x="f18" y="f20"/>
                  <a:pt x="f21" y="f22"/>
                  <a:pt x="f23" y="f22"/>
                </a:cubicBezTo>
                <a:cubicBezTo>
                  <a:pt x="f24" y="f22"/>
                  <a:pt x="f25" y="f26"/>
                  <a:pt x="f27" y="f28"/>
                </a:cubicBezTo>
                <a:cubicBezTo>
                  <a:pt x="f29" y="f30"/>
                  <a:pt x="f31" y="f30"/>
                  <a:pt x="f32" y="f33"/>
                </a:cubicBezTo>
                <a:cubicBezTo>
                  <a:pt x="f34" y="f35"/>
                  <a:pt x="f36" y="f37"/>
                  <a:pt x="f38" y="f39"/>
                </a:cubicBezTo>
                <a:cubicBezTo>
                  <a:pt x="f40" y="f41"/>
                  <a:pt x="f42" y="f37"/>
                  <a:pt x="f43" y="f30"/>
                </a:cubicBezTo>
                <a:cubicBezTo>
                  <a:pt x="f44" y="f30"/>
                  <a:pt x="f45" y="f46"/>
                  <a:pt x="f47" y="f48"/>
                </a:cubicBezTo>
                <a:cubicBezTo>
                  <a:pt x="f49" y="f48"/>
                  <a:pt x="f50" y="f37"/>
                  <a:pt x="f51" y="f37"/>
                </a:cubicBezTo>
                <a:cubicBezTo>
                  <a:pt x="f52" y="f37"/>
                  <a:pt x="f53" y="f54"/>
                  <a:pt x="f55" y="f56"/>
                </a:cubicBezTo>
                <a:cubicBezTo>
                  <a:pt x="f57" y="f58"/>
                  <a:pt x="f59" y="f60"/>
                  <a:pt x="f61" y="f62"/>
                </a:cubicBezTo>
                <a:cubicBezTo>
                  <a:pt x="f63" y="f64"/>
                  <a:pt x="f65" y="f66"/>
                  <a:pt x="f67" y="f68"/>
                </a:cubicBezTo>
                <a:cubicBezTo>
                  <a:pt x="f69" y="f70"/>
                  <a:pt x="f63" y="f70"/>
                  <a:pt x="f71" y="f68"/>
                </a:cubicBezTo>
                <a:cubicBezTo>
                  <a:pt x="f72" y="f73"/>
                  <a:pt x="f74" y="f75"/>
                  <a:pt x="f76" y="f75"/>
                </a:cubicBezTo>
                <a:cubicBezTo>
                  <a:pt x="f77" y="f64"/>
                  <a:pt x="f78" y="f60"/>
                  <a:pt x="f79" y="f80"/>
                </a:cubicBezTo>
                <a:cubicBezTo>
                  <a:pt x="f81" y="f62"/>
                  <a:pt x="f82" y="f83"/>
                  <a:pt x="f84" y="f60"/>
                </a:cubicBezTo>
                <a:cubicBezTo>
                  <a:pt x="f85" y="f62"/>
                  <a:pt x="f81" y="f86"/>
                  <a:pt x="f81" y="f75"/>
                </a:cubicBezTo>
                <a:cubicBezTo>
                  <a:pt x="f81" y="f66"/>
                  <a:pt x="f87" y="f64"/>
                  <a:pt x="f85" y="f88"/>
                </a:cubicBezTo>
                <a:cubicBezTo>
                  <a:pt x="f89" y="f66"/>
                  <a:pt x="f90" y="f73"/>
                  <a:pt x="f90" y="f88"/>
                </a:cubicBezTo>
                <a:cubicBezTo>
                  <a:pt x="f90" y="f64"/>
                  <a:pt x="f91" y="f75"/>
                  <a:pt x="f91" y="f66"/>
                </a:cubicBezTo>
                <a:cubicBezTo>
                  <a:pt x="f91" y="f73"/>
                  <a:pt x="f92" y="f70"/>
                  <a:pt x="f93" y="f68"/>
                </a:cubicBezTo>
                <a:cubicBezTo>
                  <a:pt x="f94" y="f66"/>
                  <a:pt x="f95" y="f88"/>
                  <a:pt x="f96" y="f66"/>
                </a:cubicBezTo>
                <a:cubicBezTo>
                  <a:pt x="f97" y="f68"/>
                  <a:pt x="f95" y="f68"/>
                  <a:pt x="f95" y="f98"/>
                </a:cubicBezTo>
                <a:cubicBezTo>
                  <a:pt x="f95" y="f99"/>
                  <a:pt x="f97" y="f100"/>
                  <a:pt x="f96" y="f101"/>
                </a:cubicBezTo>
                <a:cubicBezTo>
                  <a:pt x="f96" y="f102"/>
                  <a:pt x="f103" y="f104"/>
                  <a:pt x="f105" y="f106"/>
                </a:cubicBezTo>
                <a:cubicBezTo>
                  <a:pt x="f107" y="f106"/>
                  <a:pt x="f108" y="f106"/>
                  <a:pt x="f109" y="f104"/>
                </a:cubicBezTo>
                <a:cubicBezTo>
                  <a:pt x="f110" y="f3"/>
                  <a:pt x="f111" y="f104"/>
                  <a:pt x="f112" y="f102"/>
                </a:cubicBezTo>
                <a:cubicBezTo>
                  <a:pt x="f112" y="f101"/>
                  <a:pt x="f0" y="f100"/>
                  <a:pt x="f113" y="f100"/>
                </a:cubicBezTo>
                <a:cubicBezTo>
                  <a:pt x="f114" y="f115"/>
                  <a:pt x="f116" y="f99"/>
                  <a:pt x="f117" y="f118"/>
                </a:cubicBezTo>
                <a:cubicBezTo>
                  <a:pt x="f119" y="f118"/>
                  <a:pt x="f5" y="f70"/>
                  <a:pt x="f120" y="f70"/>
                </a:cubicBezTo>
                <a:cubicBezTo>
                  <a:pt x="f121" y="f70"/>
                  <a:pt x="f122" y="f68"/>
                  <a:pt x="f123" y="f66"/>
                </a:cubicBezTo>
                <a:cubicBezTo>
                  <a:pt x="f124" y="f75"/>
                  <a:pt x="f125" y="f66"/>
                  <a:pt x="f126" y="f88"/>
                </a:cubicBezTo>
                <a:cubicBezTo>
                  <a:pt x="f127" y="f75"/>
                  <a:pt x="f128" y="f88"/>
                  <a:pt x="f129" y="f88"/>
                </a:cubicBezTo>
                <a:cubicBezTo>
                  <a:pt x="f130" y="f75"/>
                  <a:pt x="f129" y="f80"/>
                  <a:pt x="f131" y="f132"/>
                </a:cubicBezTo>
                <a:cubicBezTo>
                  <a:pt x="f128" y="f133"/>
                  <a:pt x="f126" y="f134"/>
                  <a:pt x="f126" y="f135"/>
                </a:cubicBezTo>
                <a:cubicBezTo>
                  <a:pt x="f136" y="f137"/>
                  <a:pt x="f128" y="f137"/>
                  <a:pt x="f130" y="f138"/>
                </a:cubicBezTo>
                <a:cubicBezTo>
                  <a:pt x="f139" y="f138"/>
                  <a:pt x="f140" y="f58"/>
                  <a:pt x="f141" y="f142"/>
                </a:cubicBezTo>
                <a:cubicBezTo>
                  <a:pt x="f130" y="f143"/>
                  <a:pt x="f144" y="f56"/>
                  <a:pt x="f145" y="f146"/>
                </a:cubicBezTo>
                <a:cubicBezTo>
                  <a:pt x="f147" y="f148"/>
                  <a:pt x="f145" y="f54"/>
                  <a:pt x="f144" y="f54"/>
                </a:cubicBezTo>
                <a:cubicBezTo>
                  <a:pt x="f140" y="f54"/>
                  <a:pt x="f130" y="f149"/>
                  <a:pt x="f131" y="f149"/>
                </a:cubicBezTo>
                <a:cubicBezTo>
                  <a:pt x="f150" y="f149"/>
                  <a:pt x="f150" y="f151"/>
                  <a:pt x="f150" y="f33"/>
                </a:cubicBezTo>
                <a:cubicBezTo>
                  <a:pt x="f150" y="f39"/>
                  <a:pt x="f131" y="f39"/>
                  <a:pt x="f141" y="f39"/>
                </a:cubicBezTo>
                <a:cubicBezTo>
                  <a:pt x="f144" y="f39"/>
                  <a:pt x="f145" y="f30"/>
                  <a:pt x="f152" y="f30"/>
                </a:cubicBezTo>
                <a:cubicBezTo>
                  <a:pt x="f147" y="f33"/>
                  <a:pt x="f147" y="f41"/>
                  <a:pt x="f153" y="f28"/>
                </a:cubicBezTo>
                <a:cubicBezTo>
                  <a:pt x="f154" y="f155"/>
                  <a:pt x="f154" y="f37"/>
                  <a:pt x="f156" y="f37"/>
                </a:cubicBezTo>
                <a:cubicBezTo>
                  <a:pt x="f157" y="f37"/>
                  <a:pt x="f158" y="f37"/>
                  <a:pt x="f159" y="f33"/>
                </a:cubicBezTo>
                <a:cubicBezTo>
                  <a:pt x="f160" y="f48"/>
                  <a:pt x="f161" y="f48"/>
                  <a:pt x="f162" y="f35"/>
                </a:cubicBezTo>
                <a:cubicBezTo>
                  <a:pt x="f163" y="f30"/>
                  <a:pt x="f163" y="f33"/>
                  <a:pt x="f164" y="f35"/>
                </a:cubicBezTo>
                <a:cubicBezTo>
                  <a:pt x="f165" y="f48"/>
                  <a:pt x="f166" y="f33"/>
                  <a:pt x="f166" y="f30"/>
                </a:cubicBezTo>
                <a:cubicBezTo>
                  <a:pt x="f167" y="f39"/>
                  <a:pt x="f168" y="f41"/>
                  <a:pt x="f169" y="f37"/>
                </a:cubicBezTo>
                <a:cubicBezTo>
                  <a:pt x="f170" y="f33"/>
                  <a:pt x="f171" y="f33"/>
                  <a:pt x="f171" y="f37"/>
                </a:cubicBezTo>
                <a:cubicBezTo>
                  <a:pt x="f171" y="f28"/>
                  <a:pt x="f172" y="f39"/>
                  <a:pt x="f172" y="f30"/>
                </a:cubicBezTo>
                <a:cubicBezTo>
                  <a:pt x="f172" y="f33"/>
                  <a:pt x="f11" y="f48"/>
                  <a:pt x="f20" y="f173"/>
                </a:cubicBezTo>
                <a:cubicBezTo>
                  <a:pt x="f22" y="f149"/>
                  <a:pt x="f37" y="f149"/>
                  <a:pt x="f37" y="f174"/>
                </a:cubicBezTo>
                <a:cubicBezTo>
                  <a:pt x="f30" y="f175"/>
                  <a:pt x="f48" y="f176"/>
                  <a:pt x="f46" y="f174"/>
                </a:cubicBezTo>
                <a:cubicBezTo>
                  <a:pt x="f173" y="f173"/>
                  <a:pt x="f54" y="f54"/>
                  <a:pt x="f175" y="f174"/>
                </a:cubicBezTo>
                <a:cubicBezTo>
                  <a:pt x="f176" y="f175"/>
                  <a:pt x="f177" y="f54"/>
                  <a:pt x="f143" y="f149"/>
                </a:cubicBezTo>
                <a:cubicBezTo>
                  <a:pt x="f178" y="f173"/>
                  <a:pt x="f179" y="f151"/>
                  <a:pt x="f135" y="f151"/>
                </a:cubicBezTo>
                <a:cubicBezTo>
                  <a:pt x="f83" y="f151"/>
                  <a:pt x="f134" y="f30"/>
                  <a:pt x="f132" y="f37"/>
                </a:cubicBezTo>
                <a:cubicBezTo>
                  <a:pt x="f86" y="f39"/>
                  <a:pt x="f62" y="f28"/>
                  <a:pt x="f62" y="f180"/>
                </a:cubicBezTo>
                <a:cubicBezTo>
                  <a:pt x="f80" y="f26"/>
                  <a:pt x="f132" y="f20"/>
                  <a:pt x="f62" y="f19"/>
                </a:cubicBezTo>
                <a:cubicBezTo>
                  <a:pt x="f75" y="f9"/>
                  <a:pt x="f66" y="f26"/>
                  <a:pt x="f68" y="f155"/>
                </a:cubicBezTo>
                <a:cubicBezTo>
                  <a:pt x="f118" y="f41"/>
                  <a:pt x="f115" y="f180"/>
                  <a:pt x="f115" y="f22"/>
                </a:cubicBezTo>
                <a:cubicBezTo>
                  <a:pt x="f115" y="f19"/>
                  <a:pt x="f101" y="f19"/>
                  <a:pt x="f102" y="f7"/>
                </a:cubicBezTo>
                <a:cubicBezTo>
                  <a:pt x="f106" y="f181"/>
                  <a:pt x="f182" y="f183"/>
                  <a:pt x="f182" y="f172"/>
                </a:cubicBezTo>
                <a:cubicBezTo>
                  <a:pt x="f182" y="f184"/>
                  <a:pt x="f185" y="f171"/>
                  <a:pt x="f102" y="f171"/>
                </a:cubicBezTo>
                <a:cubicBezTo>
                  <a:pt x="f106" y="f186"/>
                  <a:pt x="f3" y="f187"/>
                  <a:pt x="f104" y="f188"/>
                </a:cubicBezTo>
                <a:cubicBezTo>
                  <a:pt x="f106" y="f189"/>
                  <a:pt x="f182" y="f188"/>
                  <a:pt x="f182" y="f190"/>
                </a:cubicBezTo>
                <a:cubicBezTo>
                  <a:pt x="f182" y="f191"/>
                  <a:pt x="f101" y="f192"/>
                  <a:pt x="f115" y="f166"/>
                </a:cubicBezTo>
                <a:cubicBezTo>
                  <a:pt x="f118" y="f166"/>
                  <a:pt x="f70" y="f166"/>
                  <a:pt x="f73" y="f166"/>
                </a:cubicBezTo>
                <a:cubicBezTo>
                  <a:pt x="f66" y="f166"/>
                  <a:pt x="f88" y="f193"/>
                  <a:pt x="f86" y="f165"/>
                </a:cubicBezTo>
                <a:cubicBezTo>
                  <a:pt x="f80" y="f194"/>
                  <a:pt x="f132" y="f163"/>
                  <a:pt x="f62" y="f195"/>
                </a:cubicBezTo>
                <a:cubicBezTo>
                  <a:pt x="f75" y="f196"/>
                  <a:pt x="f64" y="f162"/>
                  <a:pt x="f60" y="f161"/>
                </a:cubicBezTo>
                <a:cubicBezTo>
                  <a:pt x="f132" y="f161"/>
                  <a:pt x="f83" y="f197"/>
                  <a:pt x="f133" y="f198"/>
                </a:cubicBezTo>
                <a:cubicBezTo>
                  <a:pt x="f133" y="f197"/>
                  <a:pt x="f134" y="f197"/>
                  <a:pt x="f134" y="f161"/>
                </a:cubicBezTo>
                <a:cubicBezTo>
                  <a:pt x="f179" y="f196"/>
                  <a:pt x="f56" y="f164"/>
                  <a:pt x="f54" y="f163"/>
                </a:cubicBezTo>
                <a:cubicBezTo>
                  <a:pt x="f151" y="f195"/>
                  <a:pt x="f39" y="f194"/>
                  <a:pt x="f155" y="f196"/>
                </a:cubicBezTo>
                <a:cubicBezTo>
                  <a:pt x="f26" y="f197"/>
                  <a:pt x="f155" y="f158"/>
                  <a:pt x="f180" y="f199"/>
                </a:cubicBezTo>
                <a:cubicBezTo>
                  <a:pt x="f26" y="f200"/>
                  <a:pt x="f37" y="f200"/>
                  <a:pt x="f151" y="f200"/>
                </a:cubicBezTo>
                <a:cubicBezTo>
                  <a:pt x="f173" y="f156"/>
                  <a:pt x="f56" y="f201"/>
                  <a:pt x="f146" y="f153"/>
                </a:cubicBezTo>
                <a:cubicBezTo>
                  <a:pt x="f148" y="f202"/>
                  <a:pt x="f174" y="f139"/>
                  <a:pt x="f56" y="f145"/>
                </a:cubicBezTo>
                <a:cubicBezTo>
                  <a:pt x="f58" y="f202"/>
                  <a:pt x="f203" y="f139"/>
                  <a:pt x="f58" y="f139"/>
                </a:cubicBezTo>
                <a:cubicBezTo>
                  <a:pt x="f143" y="f139"/>
                  <a:pt x="f148" y="f130"/>
                  <a:pt x="f148" y="f128"/>
                </a:cubicBezTo>
                <a:cubicBezTo>
                  <a:pt x="f148" y="f204"/>
                  <a:pt x="f148" y="f136"/>
                  <a:pt x="f174" y="f126"/>
                </a:cubicBezTo>
                <a:cubicBezTo>
                  <a:pt x="f149" y="f205"/>
                  <a:pt x="f149" y="f206"/>
                  <a:pt x="f151" y="f206"/>
                </a:cubicBezTo>
                <a:cubicBezTo>
                  <a:pt x="f30" y="f207"/>
                  <a:pt x="f41" y="f208"/>
                  <a:pt x="f37" y="f209"/>
                </a:cubicBezTo>
                <a:cubicBezTo>
                  <a:pt x="f35" y="f210"/>
                  <a:pt x="f39" y="f211"/>
                  <a:pt x="f41" y="f212"/>
                </a:cubicBezTo>
                <a:cubicBezTo>
                  <a:pt x="f28" y="f213"/>
                  <a:pt x="f41" y="f214"/>
                  <a:pt x="f28" y="f215"/>
                </a:cubicBezTo>
                <a:cubicBezTo>
                  <a:pt x="f41" y="f209"/>
                  <a:pt x="f19" y="f209"/>
                  <a:pt x="f11" y="f209"/>
                </a:cubicBezTo>
                <a:cubicBezTo>
                  <a:pt x="f181" y="f209"/>
                  <a:pt x="f171" y="f215"/>
                  <a:pt x="f216" y="f217"/>
                </a:cubicBezTo>
                <a:cubicBezTo>
                  <a:pt x="f188" y="f211"/>
                  <a:pt x="f190" y="f213"/>
                  <a:pt x="f190" y="f213"/>
                </a:cubicBezTo>
                <a:cubicBezTo>
                  <a:pt x="f218" y="f219"/>
                  <a:pt x="f218" y="f219"/>
                  <a:pt x="f218" y="f219"/>
                </a:cubicBezTo>
                <a:cubicBezTo>
                  <a:pt x="f220" y="f157"/>
                  <a:pt x="f220" y="f157"/>
                  <a:pt x="f220" y="f157"/>
                </a:cubicBezTo>
                <a:cubicBezTo>
                  <a:pt x="f220" y="f157"/>
                  <a:pt x="f220" y="f221"/>
                  <a:pt x="f220" y="f221"/>
                </a:cubicBezTo>
                <a:cubicBezTo>
                  <a:pt x="f158" y="f220"/>
                  <a:pt x="f156" y="f158"/>
                  <a:pt x="f200" y="f221"/>
                </a:cubicBezTo>
                <a:cubicBezTo>
                  <a:pt x="f201" y="f157"/>
                  <a:pt x="f201" y="f220"/>
                  <a:pt x="f153" y="f220"/>
                </a:cubicBezTo>
                <a:cubicBezTo>
                  <a:pt x="f152" y="f220"/>
                  <a:pt x="f219" y="f157"/>
                  <a:pt x="f202" y="f157"/>
                </a:cubicBezTo>
                <a:cubicBezTo>
                  <a:pt x="f152" y="f157"/>
                  <a:pt x="f139" y="f219"/>
                  <a:pt x="f144" y="f145"/>
                </a:cubicBezTo>
                <a:cubicBezTo>
                  <a:pt x="f141" y="f139"/>
                  <a:pt x="f204" y="f128"/>
                  <a:pt x="f127" y="f204"/>
                </a:cubicBezTo>
                <a:cubicBezTo>
                  <a:pt x="f222" y="f222"/>
                  <a:pt x="f223" y="f128"/>
                  <a:pt x="f209" y="f150"/>
                </a:cubicBezTo>
                <a:cubicBezTo>
                  <a:pt x="f123" y="f204"/>
                  <a:pt x="f224" y="f204"/>
                  <a:pt x="f225" y="f204"/>
                </a:cubicBezTo>
                <a:cubicBezTo>
                  <a:pt x="f226" y="f204"/>
                  <a:pt x="f227" y="f126"/>
                  <a:pt x="f228" y="f136"/>
                </a:cubicBezTo>
                <a:cubicBezTo>
                  <a:pt x="f116" y="f136"/>
                  <a:pt x="f229" y="f223"/>
                  <a:pt x="f116" y="f230"/>
                </a:cubicBezTo>
                <a:cubicBezTo>
                  <a:pt x="f116" y="f215"/>
                  <a:pt x="f231" y="f232"/>
                  <a:pt x="f231" y="f213"/>
                </a:cubicBezTo>
                <a:cubicBezTo>
                  <a:pt x="f233" y="f211"/>
                  <a:pt x="f113" y="f121"/>
                  <a:pt x="f0" y="f121"/>
                </a:cubicBezTo>
                <a:cubicBezTo>
                  <a:pt x="f234" y="f211"/>
                  <a:pt x="f235" y="f236"/>
                  <a:pt x="f235" y="f237"/>
                </a:cubicBezTo>
                <a:cubicBezTo>
                  <a:pt x="f238" y="f5"/>
                  <a:pt x="f111" y="f237"/>
                  <a:pt x="f111" y="f120"/>
                </a:cubicBezTo>
                <a:cubicBezTo>
                  <a:pt x="f239" y="f211"/>
                  <a:pt x="f240" y="f212"/>
                  <a:pt x="f241" y="f217"/>
                </a:cubicBezTo>
                <a:cubicBezTo>
                  <a:pt x="f242" y="f232"/>
                  <a:pt x="f243" y="f232"/>
                  <a:pt x="f107" y="f232"/>
                </a:cubicBezTo>
                <a:cubicBezTo>
                  <a:pt x="f244" y="f122"/>
                  <a:pt x="f105" y="f210"/>
                  <a:pt x="f245" y="f123"/>
                </a:cubicBezTo>
                <a:cubicBezTo>
                  <a:pt x="f103" y="f123"/>
                  <a:pt x="f97" y="f124"/>
                  <a:pt x="f96" y="f208"/>
                </a:cubicBezTo>
                <a:cubicBezTo>
                  <a:pt x="f96" y="f125"/>
                  <a:pt x="f246" y="f125"/>
                  <a:pt x="f91" y="f208"/>
                </a:cubicBezTo>
                <a:cubicBezTo>
                  <a:pt x="f89" y="f124"/>
                  <a:pt x="f87" y="f124"/>
                  <a:pt x="f84" y="f207"/>
                </a:cubicBezTo>
                <a:cubicBezTo>
                  <a:pt x="f84" y="f126"/>
                  <a:pt x="f79" y="f205"/>
                  <a:pt x="f247" y="f126"/>
                </a:cubicBezTo>
                <a:cubicBezTo>
                  <a:pt x="f248" y="f136"/>
                  <a:pt x="f249" y="f206"/>
                  <a:pt x="f250" y="f207"/>
                </a:cubicBezTo>
                <a:cubicBezTo>
                  <a:pt x="f71" y="f125"/>
                  <a:pt x="f59" y="f207"/>
                  <a:pt x="f251" y="f206"/>
                </a:cubicBezTo>
                <a:cubicBezTo>
                  <a:pt x="f252" y="f208"/>
                  <a:pt x="f253" y="f207"/>
                  <a:pt x="f254" y="f124"/>
                </a:cubicBezTo>
                <a:cubicBezTo>
                  <a:pt x="f255" y="f123"/>
                  <a:pt x="f52" y="f124"/>
                  <a:pt x="f256" y="f230"/>
                </a:cubicBezTo>
                <a:cubicBezTo>
                  <a:pt x="f256" y="f209"/>
                  <a:pt x="f256" y="f124"/>
                  <a:pt x="f256" y="f223"/>
                </a:cubicBezTo>
                <a:cubicBezTo>
                  <a:pt x="f256" y="f207"/>
                  <a:pt x="f47" y="f136"/>
                  <a:pt x="f257" y="f205"/>
                </a:cubicBezTo>
                <a:cubicBezTo>
                  <a:pt x="f257" y="f222"/>
                  <a:pt x="f50" y="f129"/>
                  <a:pt x="f50" y="f141"/>
                </a:cubicBezTo>
                <a:cubicBezTo>
                  <a:pt x="f50" y="f139"/>
                  <a:pt x="f50" y="f152"/>
                  <a:pt x="f51" y="f202"/>
                </a:cubicBezTo>
                <a:cubicBezTo>
                  <a:pt x="f52" y="f147"/>
                  <a:pt x="f258" y="f154"/>
                  <a:pt x="f47" y="f219"/>
                </a:cubicBezTo>
                <a:cubicBezTo>
                  <a:pt x="f45" y="f219"/>
                  <a:pt x="f43" y="f200"/>
                  <a:pt x="f259" y="f201"/>
                </a:cubicBezTo>
                <a:cubicBezTo>
                  <a:pt x="f42" y="f154"/>
                  <a:pt x="f260" y="f219"/>
                  <a:pt x="f261" y="f219"/>
                </a:cubicBezTo>
                <a:cubicBezTo>
                  <a:pt x="f262" y="f219"/>
                  <a:pt x="f38" y="f200"/>
                  <a:pt x="f261" y="f156"/>
                </a:cubicBezTo>
                <a:cubicBezTo>
                  <a:pt x="f40" y="f157"/>
                  <a:pt x="f263" y="f162"/>
                  <a:pt x="f264" y="f194"/>
                </a:cubicBezTo>
                <a:cubicBezTo>
                  <a:pt x="f265" y="f165"/>
                  <a:pt x="f34" y="f194"/>
                  <a:pt x="f31" y="f194"/>
                </a:cubicBezTo>
                <a:cubicBezTo>
                  <a:pt x="f266" y="f163"/>
                  <a:pt x="f267" y="f194"/>
                  <a:pt x="f268" y="f163"/>
                </a:cubicBezTo>
                <a:cubicBezTo>
                  <a:pt x="f23" y="f195"/>
                  <a:pt x="f269" y="f194"/>
                  <a:pt x="f14" y="f270"/>
                </a:cubicBezTo>
                <a:cubicBezTo>
                  <a:pt x="f271" y="f272"/>
                  <a:pt x="f269" y="f272"/>
                  <a:pt x="f269" y="f166"/>
                </a:cubicBezTo>
                <a:cubicBezTo>
                  <a:pt x="f16" y="f190"/>
                  <a:pt x="f271" y="f189"/>
                  <a:pt x="f13" y="f189"/>
                </a:cubicBezTo>
                <a:cubicBezTo>
                  <a:pt x="f10" y="f189"/>
                  <a:pt x="f8" y="f187"/>
                  <a:pt x="f8" y="f170"/>
                </a:cubicBezTo>
                <a:cubicBezTo>
                  <a:pt x="f8" y="f186"/>
                  <a:pt x="f4" y="f184"/>
                  <a:pt x="f4" y="f183"/>
                </a:cubicBezTo>
                <a:cubicBezTo>
                  <a:pt x="f4" y="f181"/>
                  <a:pt x="f6" y="f15"/>
                  <a:pt x="f6" y="f7"/>
                </a:cubicBezTo>
                <a:close/>
                <a:moveTo>
                  <a:pt x="f128" y="f198"/>
                </a:moveTo>
                <a:cubicBezTo>
                  <a:pt x="f131" y="f220"/>
                  <a:pt x="f202" y="f197"/>
                  <a:pt x="f147" y="f273"/>
                </a:cubicBezTo>
                <a:cubicBezTo>
                  <a:pt x="f153" y="f196"/>
                  <a:pt x="f204" y="f273"/>
                  <a:pt x="f128" y="f198"/>
                </a:cubicBezTo>
                <a:close/>
                <a:moveTo>
                  <a:pt x="f274" y="f197"/>
                </a:moveTo>
                <a:cubicBezTo>
                  <a:pt x="f61" y="f197"/>
                  <a:pt x="f275" y="f162"/>
                  <a:pt x="f78" y="f160"/>
                </a:cubicBezTo>
                <a:cubicBezTo>
                  <a:pt x="f81" y="f156"/>
                  <a:pt x="f247" y="f219"/>
                  <a:pt x="f276" y="f219"/>
                </a:cubicBezTo>
                <a:cubicBezTo>
                  <a:pt x="f82" y="f153"/>
                  <a:pt x="f84" y="f160"/>
                  <a:pt x="f277" y="f198"/>
                </a:cubicBezTo>
                <a:cubicBezTo>
                  <a:pt x="f278" y="f162"/>
                  <a:pt x="f279" y="f196"/>
                  <a:pt x="f280" y="f162"/>
                </a:cubicBezTo>
                <a:cubicBezTo>
                  <a:pt x="f281" y="f161"/>
                  <a:pt x="f252" y="f196"/>
                  <a:pt x="f55" y="f196"/>
                </a:cubicBezTo>
                <a:cubicBezTo>
                  <a:pt x="f282" y="f162"/>
                  <a:pt x="f252" y="f197"/>
                  <a:pt x="f274" y="f197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62" name="Google Shape;271;p31">
            <a:extLst>
              <a:ext uri="{FF2B5EF4-FFF2-40B4-BE49-F238E27FC236}">
                <a16:creationId xmlns:a16="http://schemas.microsoft.com/office/drawing/2014/main" id="{244BBF2E-81F4-4ED4-1AB3-88FBDFB5101D}"/>
              </a:ext>
            </a:extLst>
          </p:cNvPr>
          <p:cNvSpPr/>
          <p:nvPr/>
        </p:nvSpPr>
        <p:spPr>
          <a:xfrm>
            <a:off x="4550337" y="1127875"/>
            <a:ext cx="3669935" cy="1424580"/>
          </a:xfrm>
          <a:custGeom>
            <a:avLst/>
            <a:gdLst>
              <a:gd name="f0" fmla="val 360"/>
              <a:gd name="f1" fmla="val 180"/>
              <a:gd name="f2" fmla="val w"/>
              <a:gd name="f3" fmla="val h"/>
              <a:gd name="f4" fmla="val 0"/>
              <a:gd name="f5" fmla="val 1439"/>
              <a:gd name="f6" fmla="val 552"/>
              <a:gd name="f7" fmla="val 22"/>
              <a:gd name="f8" fmla="val 399"/>
              <a:gd name="f9" fmla="val 21"/>
              <a:gd name="f10" fmla="val 18"/>
              <a:gd name="f11" fmla="val 398"/>
              <a:gd name="f12" fmla="val 17"/>
              <a:gd name="f13" fmla="val 397"/>
              <a:gd name="f14" fmla="val 16"/>
              <a:gd name="f15" fmla="val 396"/>
              <a:gd name="f16" fmla="val 14"/>
              <a:gd name="f17" fmla="val 12"/>
              <a:gd name="f18" fmla="val 13"/>
              <a:gd name="f19" fmla="val 400"/>
              <a:gd name="f20" fmla="val 9"/>
              <a:gd name="f21" fmla="val 10"/>
              <a:gd name="f22" fmla="val 402"/>
              <a:gd name="f23" fmla="val 405"/>
              <a:gd name="f24" fmla="val 6"/>
              <a:gd name="f25" fmla="val 401"/>
              <a:gd name="f26" fmla="val 1"/>
              <a:gd name="f27" fmla="val 403"/>
              <a:gd name="f28" fmla="val 404"/>
              <a:gd name="f29" fmla="val 2"/>
              <a:gd name="f30" fmla="val 4"/>
              <a:gd name="f31" fmla="val 406"/>
              <a:gd name="f32" fmla="val 407"/>
              <a:gd name="f33" fmla="val 20"/>
              <a:gd name="f34" fmla="val 408"/>
              <a:gd name="f35" fmla="val 26"/>
              <a:gd name="f36" fmla="val 27"/>
              <a:gd name="f37" fmla="val 23"/>
              <a:gd name="f38" fmla="val 382"/>
              <a:gd name="f39" fmla="val 15"/>
              <a:gd name="f40" fmla="val 392"/>
              <a:gd name="f41" fmla="val 391"/>
              <a:gd name="f42" fmla="val 386"/>
              <a:gd name="f43" fmla="val 8"/>
              <a:gd name="f44" fmla="val 381"/>
              <a:gd name="f45" fmla="val 7"/>
              <a:gd name="f46" fmla="val 11"/>
              <a:gd name="f47" fmla="val 378"/>
              <a:gd name="f48" fmla="val 376"/>
              <a:gd name="f49" fmla="val 366"/>
              <a:gd name="f50" fmla="val 368"/>
              <a:gd name="f51" fmla="val 371"/>
              <a:gd name="f52" fmla="val 377"/>
              <a:gd name="f53" fmla="val 430"/>
              <a:gd name="f54" fmla="val 154"/>
              <a:gd name="f55" fmla="val 434"/>
              <a:gd name="f56" fmla="val 442"/>
              <a:gd name="f57" fmla="val 153"/>
              <a:gd name="f58" fmla="val 443"/>
              <a:gd name="f59" fmla="val 151"/>
              <a:gd name="f60" fmla="val 444"/>
              <a:gd name="f61" fmla="val 149"/>
              <a:gd name="f62" fmla="val 440"/>
              <a:gd name="f63" fmla="val 147"/>
              <a:gd name="f64" fmla="val 428"/>
              <a:gd name="f65" fmla="val 427"/>
              <a:gd name="f66" fmla="val 614"/>
              <a:gd name="f67" fmla="val 619"/>
              <a:gd name="f68" fmla="val 29"/>
              <a:gd name="f69" fmla="val 617"/>
              <a:gd name="f70" fmla="val 30"/>
              <a:gd name="f71" fmla="val 612"/>
              <a:gd name="f72" fmla="val 607"/>
              <a:gd name="f73" fmla="val 603"/>
              <a:gd name="f74" fmla="val 32"/>
              <a:gd name="f75" fmla="val 606"/>
              <a:gd name="f76" fmla="val 33"/>
              <a:gd name="f77" fmla="val 609"/>
              <a:gd name="f78" fmla="val 34"/>
              <a:gd name="f79" fmla="val 37"/>
              <a:gd name="f80" fmla="val 38"/>
              <a:gd name="f81" fmla="val 39"/>
              <a:gd name="f82" fmla="val 624"/>
              <a:gd name="f83" fmla="val 35"/>
              <a:gd name="f84" fmla="val 623"/>
              <a:gd name="f85" fmla="val 642"/>
              <a:gd name="f86" fmla="val 647"/>
              <a:gd name="f87" fmla="val 25"/>
              <a:gd name="f88" fmla="val 652"/>
              <a:gd name="f89" fmla="val 24"/>
              <a:gd name="f90" fmla="val 644"/>
              <a:gd name="f91" fmla="val 649"/>
              <a:gd name="f92" fmla="val 655"/>
              <a:gd name="f93" fmla="val 646"/>
              <a:gd name="f94" fmla="val 639"/>
              <a:gd name="f95" fmla="val 5"/>
              <a:gd name="f96" fmla="val 637"/>
              <a:gd name="f97" fmla="val 3"/>
              <a:gd name="f98" fmla="val 636"/>
              <a:gd name="f99" fmla="val 627"/>
              <a:gd name="f100" fmla="val 618"/>
              <a:gd name="f101" fmla="val 621"/>
              <a:gd name="f102" fmla="val 610"/>
              <a:gd name="f103" fmla="val 36"/>
              <a:gd name="f104" fmla="val 622"/>
              <a:gd name="f105" fmla="val 41"/>
              <a:gd name="f106" fmla="val 43"/>
              <a:gd name="f107" fmla="val 625"/>
              <a:gd name="f108" fmla="val 42"/>
              <a:gd name="f109" fmla="val 628"/>
              <a:gd name="f110" fmla="val 630"/>
              <a:gd name="f111" fmla="val 632"/>
              <a:gd name="f112" fmla="val 50"/>
              <a:gd name="f113" fmla="val 49"/>
              <a:gd name="f114" fmla="val 641"/>
              <a:gd name="f115" fmla="val 48"/>
              <a:gd name="f116" fmla="val 653"/>
              <a:gd name="f117" fmla="val 54"/>
              <a:gd name="f118" fmla="val 660"/>
              <a:gd name="f119" fmla="val 667"/>
              <a:gd name="f120" fmla="val 668"/>
              <a:gd name="f121" fmla="val 666"/>
              <a:gd name="f122" fmla="val 47"/>
              <a:gd name="f123" fmla="val 664"/>
              <a:gd name="f124" fmla="val 44"/>
              <a:gd name="f125" fmla="val 670"/>
              <a:gd name="f126" fmla="val 673"/>
              <a:gd name="f127" fmla="val 657"/>
              <a:gd name="f128" fmla="val 28"/>
              <a:gd name="f129" fmla="val 31"/>
              <a:gd name="f130" fmla="val 651"/>
              <a:gd name="f131" fmla="val 503"/>
              <a:gd name="f132" fmla="val 158"/>
              <a:gd name="f133" fmla="val 507"/>
              <a:gd name="f134" fmla="val 160"/>
              <a:gd name="f135" fmla="val 510"/>
              <a:gd name="f136" fmla="val 159"/>
              <a:gd name="f137" fmla="val 509"/>
              <a:gd name="f138" fmla="val 155"/>
              <a:gd name="f139" fmla="val 500"/>
              <a:gd name="f140" fmla="val 156"/>
              <a:gd name="f141" fmla="val 608"/>
              <a:gd name="f142" fmla="val 592"/>
              <a:gd name="f143" fmla="val 597"/>
              <a:gd name="f144" fmla="val 598"/>
              <a:gd name="f145" fmla="val 1340"/>
              <a:gd name="f146" fmla="val 189"/>
              <a:gd name="f147" fmla="val 1345"/>
              <a:gd name="f148" fmla="val 192"/>
              <a:gd name="f149" fmla="val 1348"/>
              <a:gd name="f150" fmla="val 186"/>
              <a:gd name="f151" fmla="val 1352"/>
              <a:gd name="f152" fmla="val 1356"/>
              <a:gd name="f153" fmla="val 1366"/>
              <a:gd name="f154" fmla="val 188"/>
              <a:gd name="f155" fmla="val 1370"/>
              <a:gd name="f156" fmla="val 187"/>
              <a:gd name="f157" fmla="val 1374"/>
              <a:gd name="f158" fmla="val 1372"/>
              <a:gd name="f159" fmla="val 181"/>
              <a:gd name="f160" fmla="val 1361"/>
              <a:gd name="f161" fmla="val 1350"/>
              <a:gd name="f162" fmla="val 179"/>
              <a:gd name="f163" fmla="val 1335"/>
              <a:gd name="f164" fmla="val 69"/>
              <a:gd name="f165" fmla="val 71"/>
              <a:gd name="f166" fmla="val 681"/>
              <a:gd name="f167" fmla="val 66"/>
              <a:gd name="f168" fmla="val 688"/>
              <a:gd name="f169" fmla="val 696"/>
              <a:gd name="f170" fmla="val 67"/>
              <a:gd name="f171" fmla="val 717"/>
              <a:gd name="f172" fmla="val 61"/>
              <a:gd name="f173" fmla="val 57"/>
              <a:gd name="f174" fmla="val 718"/>
              <a:gd name="f175" fmla="val 53"/>
              <a:gd name="f176" fmla="val 710"/>
              <a:gd name="f177" fmla="val 706"/>
              <a:gd name="f178" fmla="val 703"/>
              <a:gd name="f179" fmla="val 46"/>
              <a:gd name="f180" fmla="val 694"/>
              <a:gd name="f181" fmla="val 52"/>
              <a:gd name="f182" fmla="val 692"/>
              <a:gd name="f183" fmla="val 55"/>
              <a:gd name="f184" fmla="val 690"/>
              <a:gd name="f185" fmla="val 695"/>
              <a:gd name="f186" fmla="val 700"/>
              <a:gd name="f187" fmla="val 45"/>
              <a:gd name="f188" fmla="val 678"/>
              <a:gd name="f189" fmla="val 672"/>
              <a:gd name="f190" fmla="val 51"/>
              <a:gd name="f191" fmla="val 63"/>
              <a:gd name="f192" fmla="val 662"/>
              <a:gd name="f193" fmla="val 987"/>
              <a:gd name="f194" fmla="val 120"/>
              <a:gd name="f195" fmla="val 991"/>
              <a:gd name="f196" fmla="val 122"/>
              <a:gd name="f197" fmla="val 992"/>
              <a:gd name="f198" fmla="val 123"/>
              <a:gd name="f199" fmla="val 994"/>
              <a:gd name="f200" fmla="val 125"/>
              <a:gd name="f201" fmla="val 996"/>
              <a:gd name="f202" fmla="val 127"/>
              <a:gd name="f203" fmla="val 1003"/>
              <a:gd name="f204" fmla="val 124"/>
              <a:gd name="f205" fmla="val 1006"/>
              <a:gd name="f206" fmla="val 1009"/>
              <a:gd name="f207" fmla="val 1010"/>
              <a:gd name="f208" fmla="val 128"/>
              <a:gd name="f209" fmla="val 1014"/>
              <a:gd name="f210" fmla="val 1019"/>
              <a:gd name="f211" fmla="val 1024"/>
              <a:gd name="f212" fmla="val 1029"/>
              <a:gd name="f213" fmla="val 1035"/>
              <a:gd name="f214" fmla="val 1028"/>
              <a:gd name="f215" fmla="val 117"/>
              <a:gd name="f216" fmla="val 114"/>
              <a:gd name="f217" fmla="val 111"/>
              <a:gd name="f218" fmla="val 113"/>
              <a:gd name="f219" fmla="val 1033"/>
              <a:gd name="f220" fmla="val 115"/>
              <a:gd name="f221" fmla="val 1031"/>
              <a:gd name="f222" fmla="val 118"/>
              <a:gd name="f223" fmla="val 1036"/>
              <a:gd name="f224" fmla="val 1044"/>
              <a:gd name="f225" fmla="val 1052"/>
              <a:gd name="f226" fmla="val 1046"/>
              <a:gd name="f227" fmla="val 1050"/>
              <a:gd name="f228" fmla="val 116"/>
              <a:gd name="f229" fmla="val 1054"/>
              <a:gd name="f230" fmla="val 1053"/>
              <a:gd name="f231" fmla="val 112"/>
              <a:gd name="f232" fmla="val 1048"/>
              <a:gd name="f233" fmla="val 109"/>
              <a:gd name="f234" fmla="val 1042"/>
              <a:gd name="f235" fmla="val 105"/>
              <a:gd name="f236" fmla="val 1034"/>
              <a:gd name="f237" fmla="val 107"/>
              <a:gd name="f238" fmla="val 1030"/>
              <a:gd name="f239" fmla="val 103"/>
              <a:gd name="f240" fmla="val 1018"/>
              <a:gd name="f241" fmla="val 108"/>
              <a:gd name="f242" fmla="val 1017"/>
              <a:gd name="f243" fmla="val 1007"/>
              <a:gd name="f244" fmla="val 102"/>
              <a:gd name="f245" fmla="val 1001"/>
              <a:gd name="f246" fmla="val 100"/>
              <a:gd name="f247" fmla="val 99"/>
              <a:gd name="f248" fmla="val 979"/>
              <a:gd name="f249" fmla="val 1039"/>
              <a:gd name="f250" fmla="val 152"/>
              <a:gd name="f251" fmla="val 143"/>
              <a:gd name="f252" fmla="val 141"/>
              <a:gd name="f253" fmla="val 1021"/>
              <a:gd name="f254" fmla="val 140"/>
              <a:gd name="f255" fmla="val 1013"/>
              <a:gd name="f256" fmla="val 148"/>
              <a:gd name="f257" fmla="val 135"/>
              <a:gd name="f258" fmla="val 132"/>
              <a:gd name="f259" fmla="val 137"/>
              <a:gd name="f260" fmla="val 1011"/>
              <a:gd name="f261" fmla="val 139"/>
              <a:gd name="f262" fmla="val 1063"/>
              <a:gd name="f263" fmla="val 1069"/>
              <a:gd name="f264" fmla="val 1072"/>
              <a:gd name="f265" fmla="val 126"/>
              <a:gd name="f266" fmla="val 1083"/>
              <a:gd name="f267" fmla="val 1094"/>
              <a:gd name="f268" fmla="val 1103"/>
              <a:gd name="f269" fmla="val 1093"/>
              <a:gd name="f270" fmla="val 1090"/>
              <a:gd name="f271" fmla="val 119"/>
              <a:gd name="f272" fmla="val 1086"/>
              <a:gd name="f273" fmla="val 1084"/>
              <a:gd name="f274" fmla="val 1080"/>
              <a:gd name="f275" fmla="val 1076"/>
              <a:gd name="f276" fmla="val 1070"/>
              <a:gd name="f277" fmla="val 1068"/>
              <a:gd name="f278" fmla="val 1066"/>
              <a:gd name="f279" fmla="val 1060"/>
              <a:gd name="f280" fmla="val 231"/>
              <a:gd name="f281" fmla="val 19"/>
              <a:gd name="f282" fmla="val 237"/>
              <a:gd name="f283" fmla="val 244"/>
              <a:gd name="f284" fmla="val 245"/>
              <a:gd name="f285" fmla="val 246"/>
              <a:gd name="f286" fmla="val 234"/>
              <a:gd name="f287" fmla="val 230"/>
              <a:gd name="f288" fmla="val 226"/>
              <a:gd name="f289" fmla="val 216"/>
              <a:gd name="f290" fmla="val 217"/>
              <a:gd name="f291" fmla="val 218"/>
              <a:gd name="f292" fmla="val 225"/>
              <a:gd name="f293" fmla="val 1037"/>
              <a:gd name="f294" fmla="val 439"/>
              <a:gd name="f295" fmla="val 432"/>
              <a:gd name="f296" fmla="val 1041"/>
              <a:gd name="f297" fmla="val 425"/>
              <a:gd name="f298" fmla="val 421"/>
              <a:gd name="f299" fmla="val 418"/>
              <a:gd name="f300" fmla="val 410"/>
              <a:gd name="f301" fmla="val 412"/>
              <a:gd name="f302" fmla="val 413"/>
              <a:gd name="f303" fmla="val 420"/>
              <a:gd name="f304" fmla="val 1027"/>
              <a:gd name="f305" fmla="val 1023"/>
              <a:gd name="f306" fmla="val 424"/>
              <a:gd name="f307" fmla="val 1025"/>
              <a:gd name="f308" fmla="val 429"/>
              <a:gd name="f309" fmla="val 1026"/>
              <a:gd name="f310" fmla="val 446"/>
              <a:gd name="f311" fmla="val 451"/>
              <a:gd name="f312" fmla="val 475"/>
              <a:gd name="f313" fmla="val 479"/>
              <a:gd name="f314" fmla="val 482"/>
              <a:gd name="f315" fmla="val 502"/>
              <a:gd name="f316" fmla="val 506"/>
              <a:gd name="f317" fmla="val 497"/>
              <a:gd name="f318" fmla="val 496"/>
              <a:gd name="f319" fmla="val 1038"/>
              <a:gd name="f320" fmla="val 504"/>
              <a:gd name="f321" fmla="val 495"/>
              <a:gd name="f322" fmla="val 1032"/>
              <a:gd name="f323" fmla="val 489"/>
              <a:gd name="f324" fmla="val 485"/>
              <a:gd name="f325" fmla="val 481"/>
              <a:gd name="f326" fmla="val 477"/>
              <a:gd name="f327" fmla="val 472"/>
              <a:gd name="f328" fmla="val 467"/>
              <a:gd name="f329" fmla="val 1040"/>
              <a:gd name="f330" fmla="val 1043"/>
              <a:gd name="f331" fmla="val 471"/>
              <a:gd name="f332" fmla="val 1047"/>
              <a:gd name="f333" fmla="val 469"/>
              <a:gd name="f334" fmla="val 1045"/>
              <a:gd name="f335" fmla="val 447"/>
              <a:gd name="f336" fmla="val 254"/>
              <a:gd name="f337" fmla="val 258"/>
              <a:gd name="f338" fmla="val 243"/>
              <a:gd name="f339" fmla="val 241"/>
              <a:gd name="f340" fmla="val 233"/>
              <a:gd name="f341" fmla="val 235"/>
              <a:gd name="f342" fmla="val 236"/>
              <a:gd name="f343" fmla="val 249"/>
              <a:gd name="f344" fmla="val 255"/>
              <a:gd name="f345" fmla="val 256"/>
              <a:gd name="f346" fmla="val 265"/>
              <a:gd name="f347" fmla="val 272"/>
              <a:gd name="f348" fmla="val 266"/>
              <a:gd name="f349" fmla="val 259"/>
              <a:gd name="f350" fmla="val 251"/>
              <a:gd name="f351" fmla="val 250"/>
              <a:gd name="f352" fmla="val 224"/>
              <a:gd name="f353" fmla="val 215"/>
              <a:gd name="f354" fmla="val 214"/>
              <a:gd name="f355" fmla="val 262"/>
              <a:gd name="f356" fmla="val 257"/>
              <a:gd name="f357" fmla="val 210"/>
              <a:gd name="f358" fmla="val 252"/>
              <a:gd name="f359" fmla="val 209"/>
              <a:gd name="f360" fmla="val 207"/>
              <a:gd name="f361" fmla="val 238"/>
              <a:gd name="f362" fmla="val 213"/>
              <a:gd name="f363" fmla="val 1436"/>
              <a:gd name="f364" fmla="val 260"/>
              <a:gd name="f365" fmla="val 1434"/>
              <a:gd name="f366" fmla="val 1426"/>
              <a:gd name="f367" fmla="val 1424"/>
              <a:gd name="f368" fmla="val 1422"/>
              <a:gd name="f369" fmla="val 248"/>
              <a:gd name="f370" fmla="val 1412"/>
              <a:gd name="f371" fmla="val 247"/>
              <a:gd name="f372" fmla="val 1409"/>
              <a:gd name="f373" fmla="val 1408"/>
              <a:gd name="f374" fmla="val 1397"/>
              <a:gd name="f375" fmla="val 1400"/>
              <a:gd name="f376" fmla="val 1401"/>
              <a:gd name="f377" fmla="val 1403"/>
              <a:gd name="f378" fmla="val 1399"/>
              <a:gd name="f379" fmla="val 253"/>
              <a:gd name="f380" fmla="val 1396"/>
              <a:gd name="f381" fmla="val 1395"/>
              <a:gd name="f382" fmla="val 1393"/>
              <a:gd name="f383" fmla="val 1394"/>
              <a:gd name="f384" fmla="val 242"/>
              <a:gd name="f385" fmla="val 1391"/>
              <a:gd name="f386" fmla="val 240"/>
              <a:gd name="f387" fmla="val 1379"/>
              <a:gd name="f388" fmla="val 1375"/>
              <a:gd name="f389" fmla="val 229"/>
              <a:gd name="f390" fmla="val 1364"/>
              <a:gd name="f391" fmla="val 227"/>
              <a:gd name="f392" fmla="val 1362"/>
              <a:gd name="f393" fmla="val 222"/>
              <a:gd name="f394" fmla="val 1349"/>
              <a:gd name="f395" fmla="val 1346"/>
              <a:gd name="f396" fmla="val 1331"/>
              <a:gd name="f397" fmla="val 1325"/>
              <a:gd name="f398" fmla="val 1319"/>
              <a:gd name="f399" fmla="val 208"/>
              <a:gd name="f400" fmla="val 1321"/>
              <a:gd name="f401" fmla="val 205"/>
              <a:gd name="f402" fmla="val 1318"/>
              <a:gd name="f403" fmla="val 1315"/>
              <a:gd name="f404" fmla="val 206"/>
              <a:gd name="f405" fmla="val 1302"/>
              <a:gd name="f406" fmla="val 1298"/>
              <a:gd name="f407" fmla="val 1294"/>
              <a:gd name="f408" fmla="val 204"/>
              <a:gd name="f409" fmla="val 1293"/>
              <a:gd name="f410" fmla="val 1290"/>
              <a:gd name="f411" fmla="val 1287"/>
              <a:gd name="f412" fmla="val 1272"/>
              <a:gd name="f413" fmla="val 199"/>
              <a:gd name="f414" fmla="val 1271"/>
              <a:gd name="f415" fmla="val 201"/>
              <a:gd name="f416" fmla="val 1269"/>
              <a:gd name="f417" fmla="val 203"/>
              <a:gd name="f418" fmla="val 1270"/>
              <a:gd name="f419" fmla="val 1268"/>
              <a:gd name="f420" fmla="val 1266"/>
              <a:gd name="f421" fmla="val 1276"/>
              <a:gd name="f422" fmla="val 1274"/>
              <a:gd name="f423" fmla="val 220"/>
              <a:gd name="f424" fmla="val 223"/>
              <a:gd name="f425" fmla="val 1260"/>
              <a:gd name="f426" fmla="val 1258"/>
              <a:gd name="f427" fmla="val 1257"/>
              <a:gd name="f428" fmla="val 1251"/>
              <a:gd name="f429" fmla="val 1250"/>
              <a:gd name="f430" fmla="val 212"/>
              <a:gd name="f431" fmla="val 1249"/>
              <a:gd name="f432" fmla="val 1252"/>
              <a:gd name="f433" fmla="val 1254"/>
              <a:gd name="f434" fmla="val 1261"/>
              <a:gd name="f435" fmla="val 1246"/>
              <a:gd name="f436" fmla="val 1244"/>
              <a:gd name="f437" fmla="val 1240"/>
              <a:gd name="f438" fmla="val 211"/>
              <a:gd name="f439" fmla="val 1236"/>
              <a:gd name="f440" fmla="val 1220"/>
              <a:gd name="f441" fmla="val 1219"/>
              <a:gd name="f442" fmla="val 1217"/>
              <a:gd name="f443" fmla="val 1196"/>
              <a:gd name="f444" fmla="val 1193"/>
              <a:gd name="f445" fmla="val 1191"/>
              <a:gd name="f446" fmla="val 1192"/>
              <a:gd name="f447" fmla="val 1189"/>
              <a:gd name="f448" fmla="val 1187"/>
              <a:gd name="f449" fmla="val 1183"/>
              <a:gd name="f450" fmla="val 1179"/>
              <a:gd name="f451" fmla="val 1177"/>
              <a:gd name="f452" fmla="val 1180"/>
              <a:gd name="f453" fmla="val 202"/>
              <a:gd name="f454" fmla="val 200"/>
              <a:gd name="f455" fmla="val 198"/>
              <a:gd name="f456" fmla="val 1175"/>
              <a:gd name="f457" fmla="val 191"/>
              <a:gd name="f458" fmla="val 1166"/>
              <a:gd name="f459" fmla="val 1158"/>
              <a:gd name="f460" fmla="val 185"/>
              <a:gd name="f461" fmla="val 1139"/>
              <a:gd name="f462" fmla="val 1134"/>
              <a:gd name="f463" fmla="val 1129"/>
              <a:gd name="f464" fmla="val 190"/>
              <a:gd name="f465" fmla="val 1120"/>
              <a:gd name="f466" fmla="val 1115"/>
              <a:gd name="f467" fmla="val 1110"/>
              <a:gd name="f468" fmla="val 1114"/>
              <a:gd name="f469" fmla="val 1113"/>
              <a:gd name="f470" fmla="val 1111"/>
              <a:gd name="f471" fmla="val 183"/>
              <a:gd name="f472" fmla="val 1102"/>
              <a:gd name="f473" fmla="val 182"/>
              <a:gd name="f474" fmla="val 1101"/>
              <a:gd name="f475" fmla="val 184"/>
              <a:gd name="f476" fmla="val 1099"/>
              <a:gd name="f477" fmla="val 1091"/>
              <a:gd name="f478" fmla="val 177"/>
              <a:gd name="f479" fmla="val 1088"/>
              <a:gd name="f480" fmla="val 1085"/>
              <a:gd name="f481" fmla="val 178"/>
              <a:gd name="f482" fmla="val 175"/>
              <a:gd name="f483" fmla="val 1087"/>
              <a:gd name="f484" fmla="val 1097"/>
              <a:gd name="f485" fmla="val 171"/>
              <a:gd name="f486" fmla="val 167"/>
              <a:gd name="f487" fmla="val 166"/>
              <a:gd name="f488" fmla="val 1067"/>
              <a:gd name="f489" fmla="val 1065"/>
              <a:gd name="f490" fmla="val 168"/>
              <a:gd name="f491" fmla="val 1062"/>
              <a:gd name="f492" fmla="val 1057"/>
              <a:gd name="f493" fmla="val 174"/>
              <a:gd name="f494" fmla="val 172"/>
              <a:gd name="f495" fmla="val 173"/>
              <a:gd name="f496" fmla="val 170"/>
              <a:gd name="f497" fmla="val 1051"/>
              <a:gd name="f498" fmla="val 169"/>
              <a:gd name="f499" fmla="val 1049"/>
              <a:gd name="f500" fmla="val 164"/>
              <a:gd name="f501" fmla="val 1055"/>
              <a:gd name="f502" fmla="val 165"/>
              <a:gd name="f503" fmla="val 1058"/>
              <a:gd name="f504" fmla="val 1064"/>
              <a:gd name="f505" fmla="val 163"/>
              <a:gd name="f506" fmla="val 162"/>
              <a:gd name="f507" fmla="val 157"/>
              <a:gd name="f508" fmla="val 1016"/>
              <a:gd name="f509" fmla="val 161"/>
              <a:gd name="f510" fmla="val 1000"/>
              <a:gd name="f511" fmla="val 1002"/>
              <a:gd name="f512" fmla="val 1004"/>
              <a:gd name="f513" fmla="val 998"/>
              <a:gd name="f514" fmla="val 988"/>
              <a:gd name="f515" fmla="val 997"/>
              <a:gd name="f516" fmla="val 985"/>
              <a:gd name="f517" fmla="val 982"/>
              <a:gd name="f518" fmla="val 976"/>
              <a:gd name="f519" fmla="val 972"/>
              <a:gd name="f520" fmla="val 969"/>
              <a:gd name="f521" fmla="val 967"/>
              <a:gd name="f522" fmla="val 963"/>
              <a:gd name="f523" fmla="val 958"/>
              <a:gd name="f524" fmla="val 952"/>
              <a:gd name="f525" fmla="val 950"/>
              <a:gd name="f526" fmla="val 176"/>
              <a:gd name="f527" fmla="val 948"/>
              <a:gd name="f528" fmla="val 947"/>
              <a:gd name="f529" fmla="val 945"/>
              <a:gd name="f530" fmla="val 943"/>
              <a:gd name="f531" fmla="val 941"/>
              <a:gd name="f532" fmla="val 938"/>
              <a:gd name="f533" fmla="val 935"/>
              <a:gd name="f534" fmla="val 933"/>
              <a:gd name="f535" fmla="val 930"/>
              <a:gd name="f536" fmla="val 927"/>
              <a:gd name="f537" fmla="val 918"/>
              <a:gd name="f538" fmla="val 917"/>
              <a:gd name="f539" fmla="val 911"/>
              <a:gd name="f540" fmla="val 910"/>
              <a:gd name="f541" fmla="val 908"/>
              <a:gd name="f542" fmla="val 913"/>
              <a:gd name="f543" fmla="val 915"/>
              <a:gd name="f544" fmla="val 919"/>
              <a:gd name="f545" fmla="val 921"/>
              <a:gd name="f546" fmla="val 914"/>
              <a:gd name="f547" fmla="val 916"/>
              <a:gd name="f548" fmla="val 896"/>
              <a:gd name="f549" fmla="val 146"/>
              <a:gd name="f550" fmla="val 897"/>
              <a:gd name="f551" fmla="val 150"/>
              <a:gd name="f552" fmla="val 893"/>
              <a:gd name="f553" fmla="val 894"/>
              <a:gd name="f554" fmla="val 890"/>
              <a:gd name="f555" fmla="val 884"/>
              <a:gd name="f556" fmla="val 145"/>
              <a:gd name="f557" fmla="val 879"/>
              <a:gd name="f558" fmla="val 144"/>
              <a:gd name="f559" fmla="val 877"/>
              <a:gd name="f560" fmla="val 875"/>
              <a:gd name="f561" fmla="val 876"/>
              <a:gd name="f562" fmla="val 873"/>
              <a:gd name="f563" fmla="val 870"/>
              <a:gd name="f564" fmla="val 867"/>
              <a:gd name="f565" fmla="val 869"/>
              <a:gd name="f566" fmla="val 868"/>
              <a:gd name="f567" fmla="val 863"/>
              <a:gd name="f568" fmla="val 860"/>
              <a:gd name="f569" fmla="val 853"/>
              <a:gd name="f570" fmla="val 846"/>
              <a:gd name="f571" fmla="val 843"/>
              <a:gd name="f572" fmla="val 842"/>
              <a:gd name="f573" fmla="val 841"/>
              <a:gd name="f574" fmla="val 839"/>
              <a:gd name="f575" fmla="val 838"/>
              <a:gd name="f576" fmla="val 827"/>
              <a:gd name="f577" fmla="val 826"/>
              <a:gd name="f578" fmla="val 828"/>
              <a:gd name="f579" fmla="val 830"/>
              <a:gd name="f580" fmla="val 832"/>
              <a:gd name="f581" fmla="val 822"/>
              <a:gd name="f582" fmla="val 817"/>
              <a:gd name="f583" fmla="val 813"/>
              <a:gd name="f584" fmla="val 807"/>
              <a:gd name="f585" fmla="val 801"/>
              <a:gd name="f586" fmla="val 788"/>
              <a:gd name="f587" fmla="val 786"/>
              <a:gd name="f588" fmla="val 784"/>
              <a:gd name="f589" fmla="val 787"/>
              <a:gd name="f590" fmla="val 785"/>
              <a:gd name="f591" fmla="val 782"/>
              <a:gd name="f592" fmla="val 783"/>
              <a:gd name="f593" fmla="val 778"/>
              <a:gd name="f594" fmla="val 779"/>
              <a:gd name="f595" fmla="val 142"/>
              <a:gd name="f596" fmla="val 780"/>
              <a:gd name="f597" fmla="val 772"/>
              <a:gd name="f598" fmla="val 770"/>
              <a:gd name="f599" fmla="val 768"/>
              <a:gd name="f600" fmla="val 765"/>
              <a:gd name="f601" fmla="val 761"/>
              <a:gd name="f602" fmla="val 138"/>
              <a:gd name="f603" fmla="val 756"/>
              <a:gd name="f604" fmla="val 750"/>
              <a:gd name="f605" fmla="val 751"/>
              <a:gd name="f606" fmla="val 752"/>
              <a:gd name="f607" fmla="val 746"/>
              <a:gd name="f608" fmla="val 736"/>
              <a:gd name="f609" fmla="val 733"/>
              <a:gd name="f610" fmla="val 725"/>
              <a:gd name="f611" fmla="val 723"/>
              <a:gd name="f612" fmla="val 719"/>
              <a:gd name="f613" fmla="val 715"/>
              <a:gd name="f614" fmla="val 721"/>
              <a:gd name="f615" fmla="val 724"/>
              <a:gd name="f616" fmla="val 727"/>
              <a:gd name="f617" fmla="val 729"/>
              <a:gd name="f618" fmla="val 731"/>
              <a:gd name="f619" fmla="val 734"/>
              <a:gd name="f620" fmla="val 738"/>
              <a:gd name="f621" fmla="val 743"/>
              <a:gd name="f622" fmla="val 745"/>
              <a:gd name="f623" fmla="val 747"/>
              <a:gd name="f624" fmla="val 753"/>
              <a:gd name="f625" fmla="val 136"/>
              <a:gd name="f626" fmla="val 754"/>
              <a:gd name="f627" fmla="val 134"/>
              <a:gd name="f628" fmla="val 755"/>
              <a:gd name="f629" fmla="val 766"/>
              <a:gd name="f630" fmla="val 771"/>
              <a:gd name="f631" fmla="val 773"/>
              <a:gd name="f632" fmla="val 121"/>
              <a:gd name="f633" fmla="val 110"/>
              <a:gd name="f634" fmla="val 789"/>
              <a:gd name="f635" fmla="val 106"/>
              <a:gd name="f636" fmla="val 104"/>
              <a:gd name="f637" fmla="val 101"/>
              <a:gd name="f638" fmla="val 96"/>
              <a:gd name="f639" fmla="val 777"/>
              <a:gd name="f640" fmla="val 94"/>
              <a:gd name="f641" fmla="val 775"/>
              <a:gd name="f642" fmla="val 93"/>
              <a:gd name="f643" fmla="val 97"/>
              <a:gd name="f644" fmla="val 769"/>
              <a:gd name="f645" fmla="val 92"/>
              <a:gd name="f646" fmla="val 757"/>
              <a:gd name="f647" fmla="val 91"/>
              <a:gd name="f648" fmla="val 90"/>
              <a:gd name="f649" fmla="val 744"/>
              <a:gd name="f650" fmla="val 742"/>
              <a:gd name="f651" fmla="val 739"/>
              <a:gd name="f652" fmla="val 726"/>
              <a:gd name="f653" fmla="val 95"/>
              <a:gd name="f654" fmla="val 732"/>
              <a:gd name="f655" fmla="val 89"/>
              <a:gd name="f656" fmla="val 88"/>
              <a:gd name="f657" fmla="val 87"/>
              <a:gd name="f658" fmla="val 85"/>
              <a:gd name="f659" fmla="val 711"/>
              <a:gd name="f660" fmla="val 708"/>
              <a:gd name="f661" fmla="val 705"/>
              <a:gd name="f662" fmla="val 84"/>
              <a:gd name="f663" fmla="val 713"/>
              <a:gd name="f664" fmla="val 82"/>
              <a:gd name="f665" fmla="val 81"/>
              <a:gd name="f666" fmla="val 720"/>
              <a:gd name="f667" fmla="val 80"/>
              <a:gd name="f668" fmla="val 78"/>
              <a:gd name="f669" fmla="val 76"/>
              <a:gd name="f670" fmla="val 77"/>
              <a:gd name="f671" fmla="val 712"/>
              <a:gd name="f672" fmla="val 709"/>
              <a:gd name="f673" fmla="val 75"/>
              <a:gd name="f674" fmla="val 74"/>
              <a:gd name="f675" fmla="val 701"/>
              <a:gd name="f676" fmla="val 698"/>
              <a:gd name="f677" fmla="val 686"/>
              <a:gd name="f678" fmla="val 683"/>
              <a:gd name="f679" fmla="val 83"/>
              <a:gd name="f680" fmla="val 680"/>
              <a:gd name="f681" fmla="val 675"/>
              <a:gd name="f682" fmla="val 677"/>
              <a:gd name="f683" fmla="val 679"/>
              <a:gd name="f684" fmla="val 674"/>
              <a:gd name="f685" fmla="val 671"/>
              <a:gd name="f686" fmla="val 661"/>
              <a:gd name="f687" fmla="val 658"/>
              <a:gd name="f688" fmla="val 654"/>
              <a:gd name="f689" fmla="val 640"/>
              <a:gd name="f690" fmla="val 643"/>
              <a:gd name="f691" fmla="val 631"/>
              <a:gd name="f692" fmla="val 629"/>
              <a:gd name="f693" fmla="val 616"/>
              <a:gd name="f694" fmla="val 594"/>
              <a:gd name="f695" fmla="val 590"/>
              <a:gd name="f696" fmla="val 585"/>
              <a:gd name="f697" fmla="val 583"/>
              <a:gd name="f698" fmla="val 582"/>
              <a:gd name="f699" fmla="val 581"/>
              <a:gd name="f700" fmla="val 577"/>
              <a:gd name="f701" fmla="val 576"/>
              <a:gd name="f702" fmla="val 574"/>
              <a:gd name="f703" fmla="val 570"/>
              <a:gd name="f704" fmla="val 572"/>
              <a:gd name="f705" fmla="val 571"/>
              <a:gd name="f706" fmla="val 566"/>
              <a:gd name="f707" fmla="val 568"/>
              <a:gd name="f708" fmla="val 569"/>
              <a:gd name="f709" fmla="val 564"/>
              <a:gd name="f710" fmla="val 563"/>
              <a:gd name="f711" fmla="val 562"/>
              <a:gd name="f712" fmla="val 565"/>
              <a:gd name="f713" fmla="val 129"/>
              <a:gd name="f714" fmla="val 567"/>
              <a:gd name="f715" fmla="val 130"/>
              <a:gd name="f716" fmla="val 133"/>
              <a:gd name="f717" fmla="val 131"/>
              <a:gd name="f718" fmla="val 561"/>
              <a:gd name="f719" fmla="val 560"/>
              <a:gd name="f720" fmla="val 559"/>
              <a:gd name="f721" fmla="val 558"/>
              <a:gd name="f722" fmla="val 556"/>
              <a:gd name="f723" fmla="val 554"/>
              <a:gd name="f724" fmla="val 550"/>
              <a:gd name="f725" fmla="val 544"/>
              <a:gd name="f726" fmla="val 537"/>
              <a:gd name="f727" fmla="val 525"/>
              <a:gd name="f728" fmla="val 522"/>
              <a:gd name="f729" fmla="val 519"/>
              <a:gd name="f730" fmla="val 516"/>
              <a:gd name="f731" fmla="val 526"/>
              <a:gd name="f732" fmla="val 530"/>
              <a:gd name="f733" fmla="val 534"/>
              <a:gd name="f734" fmla="val 538"/>
              <a:gd name="f735" fmla="val 535"/>
              <a:gd name="f736" fmla="val 533"/>
              <a:gd name="f737" fmla="val 521"/>
              <a:gd name="f738" fmla="val 505"/>
              <a:gd name="f739" fmla="val 498"/>
              <a:gd name="f740" fmla="val 491"/>
              <a:gd name="f741" fmla="val 487"/>
              <a:gd name="f742" fmla="val 490"/>
              <a:gd name="f743" fmla="val 493"/>
              <a:gd name="f744" fmla="val 494"/>
              <a:gd name="f745" fmla="val 492"/>
              <a:gd name="f746" fmla="val 488"/>
              <a:gd name="f747" fmla="val 483"/>
              <a:gd name="f748" fmla="val 501"/>
              <a:gd name="f749" fmla="val 478"/>
              <a:gd name="f750" fmla="val 476"/>
              <a:gd name="f751" fmla="val 474"/>
              <a:gd name="f752" fmla="val 480"/>
              <a:gd name="f753" fmla="val 470"/>
              <a:gd name="f754" fmla="val 459"/>
              <a:gd name="f755" fmla="val 454"/>
              <a:gd name="f756" fmla="val 456"/>
              <a:gd name="f757" fmla="val 458"/>
              <a:gd name="f758" fmla="val 464"/>
              <a:gd name="f759" fmla="val 465"/>
              <a:gd name="f760" fmla="val 466"/>
              <a:gd name="f761" fmla="val 194"/>
              <a:gd name="f762" fmla="val 461"/>
              <a:gd name="f763" fmla="val 462"/>
              <a:gd name="f764" fmla="val 460"/>
              <a:gd name="f765" fmla="val 473"/>
              <a:gd name="f766" fmla="val 219"/>
              <a:gd name="f767" fmla="val 221"/>
              <a:gd name="f768" fmla="val 228"/>
              <a:gd name="f769" fmla="val 232"/>
              <a:gd name="f770" fmla="val 239"/>
              <a:gd name="f771" fmla="val 486"/>
              <a:gd name="f772" fmla="val 484"/>
              <a:gd name="f773" fmla="val 463"/>
              <a:gd name="f774" fmla="val 457"/>
              <a:gd name="f775" fmla="val 453"/>
              <a:gd name="f776" fmla="val 449"/>
              <a:gd name="f777" fmla="val 436"/>
              <a:gd name="f778" fmla="val 422"/>
              <a:gd name="f779" fmla="val 426"/>
              <a:gd name="f780" fmla="val 431"/>
              <a:gd name="f781" fmla="val 433"/>
              <a:gd name="f782" fmla="val 435"/>
              <a:gd name="f783" fmla="val 437"/>
              <a:gd name="f784" fmla="val 441"/>
              <a:gd name="f785" fmla="val 445"/>
              <a:gd name="f786" fmla="val 448"/>
              <a:gd name="f787" fmla="val 450"/>
              <a:gd name="f788" fmla="val 452"/>
              <a:gd name="f789" fmla="val 455"/>
              <a:gd name="f790" fmla="val 197"/>
              <a:gd name="f791" fmla="val 195"/>
              <a:gd name="f792" fmla="val 423"/>
              <a:gd name="f793" fmla="val 416"/>
              <a:gd name="f794" fmla="val 415"/>
              <a:gd name="f795" fmla="val 196"/>
              <a:gd name="f796" fmla="val 409"/>
              <a:gd name="f797" fmla="val 414"/>
              <a:gd name="f798" fmla="val 417"/>
              <a:gd name="f799" fmla="val 395"/>
              <a:gd name="f800" fmla="val 388"/>
              <a:gd name="f801" fmla="val 385"/>
              <a:gd name="f802" fmla="val 380"/>
              <a:gd name="f803" fmla="val 373"/>
              <a:gd name="f804" fmla="val 365"/>
              <a:gd name="f805" fmla="val 357"/>
              <a:gd name="f806" fmla="val 352"/>
              <a:gd name="f807" fmla="val 349"/>
              <a:gd name="f808" fmla="val 347"/>
              <a:gd name="f809" fmla="val 348"/>
              <a:gd name="f810" fmla="val 343"/>
              <a:gd name="f811" fmla="val 339"/>
              <a:gd name="f812" fmla="val 336"/>
              <a:gd name="f813" fmla="val 333"/>
              <a:gd name="f814" fmla="val 330"/>
              <a:gd name="f815" fmla="val 331"/>
              <a:gd name="f816" fmla="val 335"/>
              <a:gd name="f817" fmla="val 337"/>
              <a:gd name="f818" fmla="val 342"/>
              <a:gd name="f819" fmla="val 346"/>
              <a:gd name="f820" fmla="val 351"/>
              <a:gd name="f821" fmla="val 353"/>
              <a:gd name="f822" fmla="val 345"/>
              <a:gd name="f823" fmla="val 341"/>
              <a:gd name="f824" fmla="val 344"/>
              <a:gd name="f825" fmla="val 338"/>
              <a:gd name="f826" fmla="val 340"/>
              <a:gd name="f827" fmla="val 322"/>
              <a:gd name="f828" fmla="val 320"/>
              <a:gd name="f829" fmla="val 318"/>
              <a:gd name="f830" fmla="val 312"/>
              <a:gd name="f831" fmla="val 306"/>
              <a:gd name="f832" fmla="val 300"/>
              <a:gd name="f833" fmla="val 298"/>
              <a:gd name="f834" fmla="val 296"/>
              <a:gd name="f835" fmla="val 289"/>
              <a:gd name="f836" fmla="val 287"/>
              <a:gd name="f837" fmla="val 284"/>
              <a:gd name="f838" fmla="val 286"/>
              <a:gd name="f839" fmla="val 291"/>
              <a:gd name="f840" fmla="val 292"/>
              <a:gd name="f841" fmla="val 293"/>
              <a:gd name="f842" fmla="val 283"/>
              <a:gd name="f843" fmla="val 281"/>
              <a:gd name="f844" fmla="val 280"/>
              <a:gd name="f845" fmla="val 278"/>
              <a:gd name="f846" fmla="val 276"/>
              <a:gd name="f847" fmla="val 274"/>
              <a:gd name="f848" fmla="val 193"/>
              <a:gd name="f849" fmla="val 264"/>
              <a:gd name="f850" fmla="val 268"/>
              <a:gd name="f851" fmla="val 271"/>
              <a:gd name="f852" fmla="val 279"/>
              <a:gd name="f853" fmla="val 277"/>
              <a:gd name="f854" fmla="val 275"/>
              <a:gd name="f855" fmla="val 269"/>
              <a:gd name="f856" fmla="val 282"/>
              <a:gd name="f857" fmla="val 285"/>
              <a:gd name="f858" fmla="val 288"/>
              <a:gd name="f859" fmla="val 270"/>
              <a:gd name="f860" fmla="val 79"/>
              <a:gd name="f861" fmla="val 86"/>
              <a:gd name="f862" fmla="val 273"/>
              <a:gd name="f863" fmla="val 294"/>
              <a:gd name="f864" fmla="val 297"/>
              <a:gd name="f865" fmla="val 301"/>
              <a:gd name="f866" fmla="val 302"/>
              <a:gd name="f867" fmla="val 304"/>
              <a:gd name="f868" fmla="val 98"/>
              <a:gd name="f869" fmla="val 308"/>
              <a:gd name="f870" fmla="val 311"/>
              <a:gd name="f871" fmla="val 316"/>
              <a:gd name="f872" fmla="val 323"/>
              <a:gd name="f873" fmla="val 326"/>
              <a:gd name="f874" fmla="val 73"/>
              <a:gd name="f875" fmla="val 328"/>
              <a:gd name="f876" fmla="val 70"/>
              <a:gd name="f877" fmla="val 332"/>
              <a:gd name="f878" fmla="val 329"/>
              <a:gd name="f879" fmla="val 334"/>
              <a:gd name="f880" fmla="val 72"/>
              <a:gd name="f881" fmla="val 68"/>
              <a:gd name="f882" fmla="val 350"/>
              <a:gd name="f883" fmla="val 65"/>
              <a:gd name="f884" fmla="val 354"/>
              <a:gd name="f885" fmla="val 356"/>
              <a:gd name="f886" fmla="val 359"/>
              <a:gd name="f887" fmla="val 361"/>
              <a:gd name="f888" fmla="val 362"/>
              <a:gd name="f889" fmla="val 364"/>
              <a:gd name="f890" fmla="val 367"/>
              <a:gd name="f891" fmla="val 369"/>
              <a:gd name="f892" fmla="val 372"/>
              <a:gd name="f893" fmla="val 374"/>
              <a:gd name="f894" fmla="val 379"/>
              <a:gd name="f895" fmla="val 387"/>
              <a:gd name="f896" fmla="val 390"/>
              <a:gd name="f897" fmla="val 389"/>
              <a:gd name="f898" fmla="val 419"/>
              <a:gd name="f899" fmla="val 438"/>
              <a:gd name="f900" fmla="val 468"/>
              <a:gd name="f901" fmla="val 499"/>
              <a:gd name="f902" fmla="val 508"/>
              <a:gd name="f903" fmla="val 513"/>
              <a:gd name="f904" fmla="val 515"/>
              <a:gd name="f905" fmla="val 527"/>
              <a:gd name="f906" fmla="val 528"/>
              <a:gd name="f907" fmla="val 529"/>
              <a:gd name="f908" fmla="val 531"/>
              <a:gd name="f909" fmla="val 532"/>
              <a:gd name="f910" fmla="val 542"/>
              <a:gd name="f911" fmla="val 541"/>
              <a:gd name="f912" fmla="val 545"/>
              <a:gd name="f913" fmla="val 546"/>
              <a:gd name="f914" fmla="val 548"/>
              <a:gd name="f915" fmla="val 549"/>
              <a:gd name="f916" fmla="val 540"/>
              <a:gd name="f917" fmla="val 524"/>
              <a:gd name="f918" fmla="val 520"/>
              <a:gd name="f919" fmla="val 512"/>
              <a:gd name="f920" fmla="val 261"/>
              <a:gd name="f921" fmla="val 267"/>
              <a:gd name="f922" fmla="val 290"/>
              <a:gd name="f923" fmla="val 295"/>
              <a:gd name="f924" fmla="val 299"/>
              <a:gd name="f925" fmla="val 305"/>
              <a:gd name="f926" fmla="val 309"/>
              <a:gd name="f927" fmla="val 310"/>
              <a:gd name="f928" fmla="val 325"/>
              <a:gd name="f929" fmla="val 355"/>
              <a:gd name="f930" fmla="val 370"/>
              <a:gd name="f931" fmla="val 394"/>
              <a:gd name="f932" fmla="val 411"/>
              <a:gd name="f933" fmla="val 514"/>
              <a:gd name="f934" fmla="val 517"/>
              <a:gd name="f935" fmla="val 539"/>
              <a:gd name="f936" fmla="val 547"/>
              <a:gd name="f937" fmla="val 551"/>
              <a:gd name="f938" fmla="val 553"/>
              <a:gd name="f939" fmla="val 555"/>
              <a:gd name="f940" fmla="val 557"/>
              <a:gd name="f941" fmla="val 575"/>
              <a:gd name="f942" fmla="val 580"/>
              <a:gd name="f943" fmla="val 588"/>
              <a:gd name="f944" fmla="val 589"/>
              <a:gd name="f945" fmla="val 595"/>
              <a:gd name="f946" fmla="val 600"/>
              <a:gd name="f947" fmla="val 601"/>
              <a:gd name="f948" fmla="val 602"/>
              <a:gd name="f949" fmla="val 611"/>
              <a:gd name="f950" fmla="val 613"/>
              <a:gd name="f951" fmla="val 626"/>
              <a:gd name="f952" fmla="val 633"/>
              <a:gd name="f953" fmla="val 634"/>
              <a:gd name="f954" fmla="val 635"/>
              <a:gd name="f955" fmla="val 638"/>
              <a:gd name="f956" fmla="val 648"/>
              <a:gd name="f957" fmla="val 650"/>
              <a:gd name="f958" fmla="val 659"/>
              <a:gd name="f959" fmla="val 669"/>
              <a:gd name="f960" fmla="val 687"/>
              <a:gd name="f961" fmla="val 689"/>
              <a:gd name="f962" fmla="val 693"/>
              <a:gd name="f963" fmla="val 707"/>
              <a:gd name="f964" fmla="val 714"/>
              <a:gd name="f965" fmla="val 722"/>
              <a:gd name="f966" fmla="val 730"/>
              <a:gd name="f967" fmla="val 740"/>
              <a:gd name="f968" fmla="val 741"/>
              <a:gd name="f969" fmla="val 762"/>
              <a:gd name="f970" fmla="val 763"/>
              <a:gd name="f971" fmla="val 774"/>
              <a:gd name="f972" fmla="val 781"/>
              <a:gd name="f973" fmla="val 797"/>
              <a:gd name="f974" fmla="val 798"/>
              <a:gd name="f975" fmla="val 803"/>
              <a:gd name="f976" fmla="val 805"/>
              <a:gd name="f977" fmla="val 812"/>
              <a:gd name="f978" fmla="val 819"/>
              <a:gd name="f979" fmla="val 821"/>
              <a:gd name="f980" fmla="val 829"/>
              <a:gd name="f981" fmla="val 831"/>
              <a:gd name="f982" fmla="val 833"/>
              <a:gd name="f983" fmla="val 836"/>
              <a:gd name="f984" fmla="val 837"/>
              <a:gd name="f985" fmla="val 845"/>
              <a:gd name="f986" fmla="val 852"/>
              <a:gd name="f987" fmla="val 854"/>
              <a:gd name="f988" fmla="val 862"/>
              <a:gd name="f989" fmla="val 865"/>
              <a:gd name="f990" fmla="val 871"/>
              <a:gd name="f991" fmla="val 885"/>
              <a:gd name="f992" fmla="val 886"/>
              <a:gd name="f993" fmla="val 891"/>
              <a:gd name="f994" fmla="val 895"/>
              <a:gd name="f995" fmla="val 899"/>
              <a:gd name="f996" fmla="val 900"/>
              <a:gd name="f997" fmla="val 904"/>
              <a:gd name="f998" fmla="val 903"/>
              <a:gd name="f999" fmla="val 907"/>
              <a:gd name="f1000" fmla="val 924"/>
              <a:gd name="f1001" fmla="val 926"/>
              <a:gd name="f1002" fmla="val 929"/>
              <a:gd name="f1003" fmla="val 932"/>
              <a:gd name="f1004" fmla="val 931"/>
              <a:gd name="f1005" fmla="val 936"/>
              <a:gd name="f1006" fmla="val 940"/>
              <a:gd name="f1007" fmla="val 946"/>
              <a:gd name="f1008" fmla="val 949"/>
              <a:gd name="f1009" fmla="val 954"/>
              <a:gd name="f1010" fmla="val 955"/>
              <a:gd name="f1011" fmla="val 957"/>
              <a:gd name="f1012" fmla="val 962"/>
              <a:gd name="f1013" fmla="val 965"/>
              <a:gd name="f1014" fmla="val 960"/>
              <a:gd name="f1015" fmla="val 959"/>
              <a:gd name="f1016" fmla="val 953"/>
              <a:gd name="f1017" fmla="val 511"/>
              <a:gd name="f1018" fmla="val 944"/>
              <a:gd name="f1019" fmla="val 939"/>
              <a:gd name="f1020" fmla="val 934"/>
              <a:gd name="f1021" fmla="val 536"/>
              <a:gd name="f1022" fmla="val 937"/>
              <a:gd name="f1023" fmla="val 951"/>
              <a:gd name="f1024" fmla="val 970"/>
              <a:gd name="f1025" fmla="val 971"/>
              <a:gd name="f1026" fmla="val 523"/>
              <a:gd name="f1027" fmla="val 980"/>
              <a:gd name="f1028" fmla="val 984"/>
              <a:gd name="f1029" fmla="val 1005"/>
              <a:gd name="f1030" fmla="val 1008"/>
              <a:gd name="f1031" fmla="val 1015"/>
              <a:gd name="f1032" fmla="val 1020"/>
              <a:gd name="f1033" fmla="val 1022"/>
              <a:gd name="f1034" fmla="val 1012"/>
              <a:gd name="f1035" fmla="val 999"/>
              <a:gd name="f1036" fmla="val 995"/>
              <a:gd name="f1037" fmla="val 986"/>
              <a:gd name="f1038" fmla="val 989"/>
              <a:gd name="f1039" fmla="val 983"/>
              <a:gd name="f1040" fmla="val 981"/>
              <a:gd name="f1041" fmla="val 978"/>
              <a:gd name="f1042" fmla="val 973"/>
              <a:gd name="f1043" fmla="val 977"/>
              <a:gd name="f1044" fmla="val 993"/>
              <a:gd name="f1045" fmla="val 383"/>
              <a:gd name="f1046" fmla="val 1059"/>
              <a:gd name="f1047" fmla="val 1071"/>
              <a:gd name="f1048" fmla="val 1075"/>
              <a:gd name="f1049" fmla="val 1079"/>
              <a:gd name="f1050" fmla="val 1082"/>
              <a:gd name="f1051" fmla="val 1096"/>
              <a:gd name="f1052" fmla="val 1098"/>
              <a:gd name="f1053" fmla="val 1104"/>
              <a:gd name="f1054" fmla="val 1107"/>
              <a:gd name="f1055" fmla="val 1108"/>
              <a:gd name="f1056" fmla="val 1106"/>
              <a:gd name="f1057" fmla="val 358"/>
              <a:gd name="f1058" fmla="val 1112"/>
              <a:gd name="f1059" fmla="val 1116"/>
              <a:gd name="f1060" fmla="val 1123"/>
              <a:gd name="f1061" fmla="val 1126"/>
              <a:gd name="f1062" fmla="val 1127"/>
              <a:gd name="f1063" fmla="val 1131"/>
              <a:gd name="f1064" fmla="val 1135"/>
              <a:gd name="f1065" fmla="val 1138"/>
              <a:gd name="f1066" fmla="val 1140"/>
              <a:gd name="f1067" fmla="val 1130"/>
              <a:gd name="f1068" fmla="val 1137"/>
              <a:gd name="f1069" fmla="val 1142"/>
              <a:gd name="f1070" fmla="val 1146"/>
              <a:gd name="f1071" fmla="val 1150"/>
              <a:gd name="f1072" fmla="val 327"/>
              <a:gd name="f1073" fmla="val 1152"/>
              <a:gd name="f1074" fmla="val 1154"/>
              <a:gd name="f1075" fmla="val 319"/>
              <a:gd name="f1076" fmla="val 1157"/>
              <a:gd name="f1077" fmla="val 1159"/>
              <a:gd name="f1078" fmla="val 1170"/>
              <a:gd name="f1079" fmla="val 315"/>
              <a:gd name="f1080" fmla="val 1174"/>
              <a:gd name="f1081" fmla="val 1176"/>
              <a:gd name="f1082" fmla="val 1178"/>
              <a:gd name="f1083" fmla="val 321"/>
              <a:gd name="f1084" fmla="val 1182"/>
              <a:gd name="f1085" fmla="val 1184"/>
              <a:gd name="f1086" fmla="val 1181"/>
              <a:gd name="f1087" fmla="val 1185"/>
              <a:gd name="f1088" fmla="val 1201"/>
              <a:gd name="f1089" fmla="val 1205"/>
              <a:gd name="f1090" fmla="val 1208"/>
              <a:gd name="f1091" fmla="val 1206"/>
              <a:gd name="f1092" fmla="val 313"/>
              <a:gd name="f1093" fmla="val 1207"/>
              <a:gd name="f1094" fmla="val 1221"/>
              <a:gd name="f1095" fmla="val 1224"/>
              <a:gd name="f1096" fmla="val 1214"/>
              <a:gd name="f1097" fmla="val 1211"/>
              <a:gd name="f1098" fmla="val 1213"/>
              <a:gd name="f1099" fmla="val 1215"/>
              <a:gd name="f1100" fmla="val 1210"/>
              <a:gd name="f1101" fmla="val 1197"/>
              <a:gd name="f1102" fmla="val 1190"/>
              <a:gd name="f1103" fmla="val 1188"/>
              <a:gd name="f1104" fmla="val 1169"/>
              <a:gd name="f1105" fmla="val 1161"/>
              <a:gd name="f1106" fmla="val 1155"/>
              <a:gd name="f1107" fmla="val 1153"/>
              <a:gd name="f1108" fmla="val 1151"/>
              <a:gd name="f1109" fmla="val 1145"/>
              <a:gd name="f1110" fmla="val 384"/>
              <a:gd name="f1111" fmla="val 1147"/>
              <a:gd name="f1112" fmla="val 1149"/>
              <a:gd name="f1113" fmla="val 1148"/>
              <a:gd name="f1114" fmla="val 1164"/>
              <a:gd name="f1115" fmla="val 1163"/>
              <a:gd name="f1116" fmla="val 1165"/>
              <a:gd name="f1117" fmla="val 1167"/>
              <a:gd name="f1118" fmla="val 1171"/>
              <a:gd name="f1119" fmla="val 1172"/>
              <a:gd name="f1120" fmla="val 1186"/>
              <a:gd name="f1121" fmla="val 1199"/>
              <a:gd name="f1122" fmla="val 1195"/>
              <a:gd name="f1123" fmla="val 1198"/>
              <a:gd name="f1124" fmla="val 1203"/>
              <a:gd name="f1125" fmla="val 1209"/>
              <a:gd name="f1126" fmla="val 1202"/>
              <a:gd name="f1127" fmla="val 1212"/>
              <a:gd name="f1128" fmla="val 1222"/>
              <a:gd name="f1129" fmla="val 1228"/>
              <a:gd name="f1130" fmla="val 1231"/>
              <a:gd name="f1131" fmla="val 1234"/>
              <a:gd name="f1132" fmla="val 1232"/>
              <a:gd name="f1133" fmla="val 1233"/>
              <a:gd name="f1134" fmla="val 1235"/>
              <a:gd name="f1135" fmla="val 1265"/>
              <a:gd name="f1136" fmla="val 1279"/>
              <a:gd name="f1137" fmla="val 1283"/>
              <a:gd name="f1138" fmla="val 1286"/>
              <a:gd name="f1139" fmla="val 1288"/>
              <a:gd name="f1140" fmla="val 324"/>
              <a:gd name="f1141" fmla="val 1292"/>
              <a:gd name="f1142" fmla="val 1299"/>
              <a:gd name="f1143" fmla="val 1307"/>
              <a:gd name="f1144" fmla="val 317"/>
              <a:gd name="f1145" fmla="val 1324"/>
              <a:gd name="f1146" fmla="val 307"/>
              <a:gd name="f1147" fmla="val 1328"/>
              <a:gd name="f1148" fmla="val 1329"/>
              <a:gd name="f1149" fmla="val 1336"/>
              <a:gd name="f1150" fmla="val 1342"/>
              <a:gd name="f1151" fmla="val 1344"/>
              <a:gd name="f1152" fmla="val 1339"/>
              <a:gd name="f1153" fmla="val 1334"/>
              <a:gd name="f1154" fmla="val 1332"/>
              <a:gd name="f1155" fmla="val 1326"/>
              <a:gd name="f1156" fmla="val 1320"/>
              <a:gd name="f1157" fmla="val 1330"/>
              <a:gd name="f1158" fmla="val 1353"/>
              <a:gd name="f1159" fmla="val 1354"/>
              <a:gd name="f1160" fmla="val 1355"/>
              <a:gd name="f1161" fmla="val 1358"/>
              <a:gd name="f1162" fmla="val 1357"/>
              <a:gd name="f1163" fmla="val 1359"/>
              <a:gd name="f1164" fmla="val 1365"/>
              <a:gd name="f1165" fmla="val 1360"/>
              <a:gd name="f1166" fmla="val 1363"/>
              <a:gd name="f1167" fmla="val 1373"/>
              <a:gd name="f1168" fmla="val 1376"/>
              <a:gd name="f1169" fmla="val 1385"/>
              <a:gd name="f1170" fmla="val 1386"/>
              <a:gd name="f1171" fmla="val 1388"/>
              <a:gd name="f1172" fmla="val 1392"/>
              <a:gd name="f1173" fmla="val 1402"/>
              <a:gd name="f1174" fmla="val 1405"/>
              <a:gd name="f1175" fmla="val 1407"/>
              <a:gd name="f1176" fmla="val 1410"/>
              <a:gd name="f1177" fmla="val 1411"/>
              <a:gd name="f1178" fmla="val 1414"/>
              <a:gd name="f1179" fmla="val 1416"/>
              <a:gd name="f1180" fmla="val 1413"/>
              <a:gd name="f1181" fmla="val 1415"/>
              <a:gd name="f1182" fmla="val 1417"/>
              <a:gd name="f1183" fmla="val 1420"/>
              <a:gd name="f1184" fmla="val 1428"/>
              <a:gd name="f1185" fmla="val 1425"/>
              <a:gd name="f1186" fmla="val 1431"/>
              <a:gd name="f1187" fmla="val 1433"/>
              <a:gd name="f1188" fmla="val 1435"/>
              <a:gd name="f1189" fmla="val 1438"/>
              <a:gd name="f1190" fmla="val 735"/>
              <a:gd name="f1191" fmla="val 702"/>
              <a:gd name="f1192" fmla="val 749"/>
              <a:gd name="f1193" fmla="val 393"/>
              <a:gd name="f1194" fmla="val 767"/>
              <a:gd name="f1195" fmla="val 314"/>
              <a:gd name="f1196" fmla="val 375"/>
              <a:gd name="f1197" fmla="*/ f2 1 1439"/>
              <a:gd name="f1198" fmla="*/ f3 1 552"/>
              <a:gd name="f1199" fmla="val f4"/>
              <a:gd name="f1200" fmla="val f5"/>
              <a:gd name="f1201" fmla="val f6"/>
              <a:gd name="f1202" fmla="+- f1201 0 f1199"/>
              <a:gd name="f1203" fmla="+- f1200 0 f1199"/>
              <a:gd name="f1204" fmla="*/ f1203 1 1439"/>
              <a:gd name="f1205" fmla="*/ f1202 1 552"/>
              <a:gd name="f1206" fmla="*/ f1199 1 f1204"/>
              <a:gd name="f1207" fmla="*/ f1200 1 f1204"/>
              <a:gd name="f1208" fmla="*/ f1199 1 f1205"/>
              <a:gd name="f1209" fmla="*/ f1201 1 f1205"/>
              <a:gd name="f1210" fmla="*/ f1206 f1197 1"/>
              <a:gd name="f1211" fmla="*/ f1207 f1197 1"/>
              <a:gd name="f1212" fmla="*/ f1209 f1198 1"/>
              <a:gd name="f1213" fmla="*/ f1208 f11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10" t="f1213" r="f1211" b="f1212"/>
            <a:pathLst>
              <a:path w="1439" h="552">
                <a:moveTo>
                  <a:pt x="f7" y="f8"/>
                </a:moveTo>
                <a:cubicBezTo>
                  <a:pt x="f9" y="f8"/>
                  <a:pt x="f10" y="f11"/>
                  <a:pt x="f12" y="f13"/>
                </a:cubicBezTo>
                <a:cubicBezTo>
                  <a:pt x="f14" y="f15"/>
                  <a:pt x="f16" y="f15"/>
                  <a:pt x="f17" y="f13"/>
                </a:cubicBezTo>
                <a:cubicBezTo>
                  <a:pt x="f17" y="f13"/>
                  <a:pt x="f18" y="f13"/>
                  <a:pt x="f18" y="f11"/>
                </a:cubicBezTo>
                <a:cubicBezTo>
                  <a:pt x="f16" y="f19"/>
                  <a:pt x="f20" y="f19"/>
                  <a:pt x="f21" y="f22"/>
                </a:cubicBezTo>
                <a:cubicBezTo>
                  <a:pt x="f17" y="f23"/>
                  <a:pt x="f24" y="f23"/>
                  <a:pt x="f24" y="f22"/>
                </a:cubicBezTo>
                <a:cubicBezTo>
                  <a:pt x="f24" y="f19"/>
                  <a:pt x="f4" y="f25"/>
                  <a:pt x="f26" y="f27"/>
                </a:cubicBezTo>
                <a:cubicBezTo>
                  <a:pt x="f26" y="f27"/>
                  <a:pt x="f26" y="f28"/>
                  <a:pt x="f4" y="f23"/>
                </a:cubicBezTo>
                <a:cubicBezTo>
                  <a:pt x="f29" y="f23"/>
                  <a:pt x="f30" y="f31"/>
                  <a:pt x="f30" y="f31"/>
                </a:cubicBezTo>
                <a:cubicBezTo>
                  <a:pt x="f24" y="f32"/>
                  <a:pt x="f33" y="f34"/>
                  <a:pt x="f35" y="f32"/>
                </a:cubicBezTo>
                <a:cubicBezTo>
                  <a:pt x="f35" y="f31"/>
                  <a:pt x="f36" y="f27"/>
                  <a:pt x="f36" y="f22"/>
                </a:cubicBezTo>
                <a:cubicBezTo>
                  <a:pt x="f36" y="f19"/>
                  <a:pt x="f37" y="f11"/>
                  <a:pt x="f7" y="f8"/>
                </a:cubicBezTo>
                <a:close/>
                <a:moveTo>
                  <a:pt x="f38" y="f39"/>
                </a:moveTo>
                <a:cubicBezTo>
                  <a:pt x="f40" y="f16"/>
                  <a:pt x="f41" y="f20"/>
                  <a:pt x="f42" y="f43"/>
                </a:cubicBezTo>
                <a:cubicBezTo>
                  <a:pt x="f44" y="f45"/>
                  <a:pt x="f44" y="f46"/>
                  <a:pt x="f47" y="f46"/>
                </a:cubicBezTo>
                <a:cubicBezTo>
                  <a:pt x="f48" y="f46"/>
                  <a:pt x="f49" y="f18"/>
                  <a:pt x="f50" y="f39"/>
                </a:cubicBezTo>
                <a:cubicBezTo>
                  <a:pt x="f51" y="f12"/>
                  <a:pt x="f52" y="f14"/>
                  <a:pt x="f38" y="f39"/>
                </a:cubicBezTo>
                <a:close/>
                <a:moveTo>
                  <a:pt x="f53" y="f54"/>
                </a:moveTo>
                <a:cubicBezTo>
                  <a:pt x="f55" y="f54"/>
                  <a:pt x="f56" y="f57"/>
                  <a:pt x="f58" y="f59"/>
                </a:cubicBezTo>
                <a:cubicBezTo>
                  <a:pt x="f60" y="f61"/>
                  <a:pt x="f62" y="f63"/>
                  <a:pt x="f55" y="f63"/>
                </a:cubicBezTo>
                <a:cubicBezTo>
                  <a:pt x="f64" y="f63"/>
                  <a:pt x="f65" y="f57"/>
                  <a:pt x="f53" y="f54"/>
                </a:cubicBezTo>
                <a:close/>
                <a:moveTo>
                  <a:pt x="f66" y="f36"/>
                </a:moveTo>
                <a:cubicBezTo>
                  <a:pt x="f67" y="f68"/>
                  <a:pt x="f69" y="f70"/>
                  <a:pt x="f71" y="f70"/>
                </a:cubicBezTo>
                <a:cubicBezTo>
                  <a:pt x="f72" y="f70"/>
                  <a:pt x="f73" y="f74"/>
                  <a:pt x="f75" y="f76"/>
                </a:cubicBezTo>
                <a:cubicBezTo>
                  <a:pt x="f77" y="f78"/>
                  <a:pt x="f77" y="f79"/>
                  <a:pt x="f66" y="f80"/>
                </a:cubicBezTo>
                <a:cubicBezTo>
                  <a:pt x="f67" y="f81"/>
                  <a:pt x="f82" y="f83"/>
                  <a:pt x="f82" y="f74"/>
                </a:cubicBezTo>
                <a:cubicBezTo>
                  <a:pt x="f84" y="f68"/>
                  <a:pt x="f85" y="f35"/>
                  <a:pt x="f86" y="f87"/>
                </a:cubicBezTo>
                <a:cubicBezTo>
                  <a:pt x="f88" y="f89"/>
                  <a:pt x="f90" y="f10"/>
                  <a:pt x="f91" y="f10"/>
                </a:cubicBezTo>
                <a:cubicBezTo>
                  <a:pt x="f92" y="f12"/>
                  <a:pt x="f88" y="f39"/>
                  <a:pt x="f93" y="f16"/>
                </a:cubicBezTo>
                <a:cubicBezTo>
                  <a:pt x="f94" y="f18"/>
                  <a:pt x="f85" y="f45"/>
                  <a:pt x="f94" y="f95"/>
                </a:cubicBezTo>
                <a:cubicBezTo>
                  <a:pt x="f96" y="f97"/>
                  <a:pt x="f98" y="f43"/>
                  <a:pt x="f99" y="f20"/>
                </a:cubicBezTo>
                <a:cubicBezTo>
                  <a:pt x="f100" y="f46"/>
                  <a:pt x="f66" y="f18"/>
                  <a:pt x="f100" y="f39"/>
                </a:cubicBezTo>
                <a:cubicBezTo>
                  <a:pt x="f101" y="f12"/>
                  <a:pt x="f100" y="f9"/>
                  <a:pt x="f66" y="f9"/>
                </a:cubicBezTo>
                <a:cubicBezTo>
                  <a:pt x="f102" y="f9"/>
                  <a:pt x="f102" y="f87"/>
                  <a:pt x="f66" y="f36"/>
                </a:cubicBezTo>
                <a:close/>
                <a:moveTo>
                  <a:pt x="f99" y="f78"/>
                </a:moveTo>
                <a:cubicBezTo>
                  <a:pt x="f99" y="f103"/>
                  <a:pt x="f67" y="f81"/>
                  <a:pt x="f104" y="f105"/>
                </a:cubicBezTo>
                <a:cubicBezTo>
                  <a:pt x="f82" y="f106"/>
                  <a:pt x="f107" y="f108"/>
                  <a:pt x="f109" y="f106"/>
                </a:cubicBezTo>
                <a:cubicBezTo>
                  <a:pt x="f110" y="f106"/>
                  <a:pt x="f111" y="f112"/>
                  <a:pt x="f98" y="f113"/>
                </a:cubicBezTo>
                <a:cubicBezTo>
                  <a:pt x="f114" y="f115"/>
                  <a:pt x="f116" y="f117"/>
                  <a:pt x="f118" y="f117"/>
                </a:cubicBezTo>
                <a:cubicBezTo>
                  <a:pt x="f119" y="f117"/>
                  <a:pt x="f120" y="f115"/>
                  <a:pt x="f121" y="f122"/>
                </a:cubicBezTo>
                <a:cubicBezTo>
                  <a:pt x="f123" y="f122"/>
                  <a:pt x="f121" y="f124"/>
                  <a:pt x="f125" y="f80"/>
                </a:cubicBezTo>
                <a:cubicBezTo>
                  <a:pt x="f126" y="f74"/>
                  <a:pt x="f127" y="f128"/>
                  <a:pt x="f127" y="f74"/>
                </a:cubicBezTo>
                <a:cubicBezTo>
                  <a:pt x="f127" y="f79"/>
                  <a:pt x="f88" y="f129"/>
                  <a:pt x="f130" y="f68"/>
                </a:cubicBezTo>
                <a:cubicBezTo>
                  <a:pt x="f91" y="f35"/>
                  <a:pt x="f99" y="f129"/>
                  <a:pt x="f99" y="f78"/>
                </a:cubicBezTo>
                <a:close/>
                <a:moveTo>
                  <a:pt x="f131" y="f132"/>
                </a:moveTo>
                <a:cubicBezTo>
                  <a:pt x="f133" y="f134"/>
                  <a:pt x="f135" y="f136"/>
                  <a:pt x="f137" y="f138"/>
                </a:cubicBezTo>
                <a:cubicBezTo>
                  <a:pt x="f137" y="f59"/>
                  <a:pt x="f139" y="f140"/>
                  <a:pt x="f131" y="f132"/>
                </a:cubicBezTo>
                <a:close/>
                <a:moveTo>
                  <a:pt x="f141" y="f20"/>
                </a:moveTo>
                <a:cubicBezTo>
                  <a:pt x="f77" y="f95"/>
                  <a:pt x="f142" y="f45"/>
                  <a:pt x="f143" y="f21"/>
                </a:cubicBezTo>
                <a:cubicBezTo>
                  <a:pt x="f144" y="f17"/>
                  <a:pt x="f72" y="f18"/>
                  <a:pt x="f141" y="f20"/>
                </a:cubicBezTo>
                <a:close/>
                <a:moveTo>
                  <a:pt x="f145" y="f146"/>
                </a:moveTo>
                <a:cubicBezTo>
                  <a:pt x="f147" y="f148"/>
                  <a:pt x="f149" y="f150"/>
                  <a:pt x="f151" y="f146"/>
                </a:cubicBezTo>
                <a:cubicBezTo>
                  <a:pt x="f152" y="f148"/>
                  <a:pt x="f153" y="f154"/>
                  <a:pt x="f155" y="f156"/>
                </a:cubicBezTo>
                <a:cubicBezTo>
                  <a:pt x="f157" y="f150"/>
                  <a:pt x="f158" y="f159"/>
                  <a:pt x="f160" y="f1"/>
                </a:cubicBezTo>
                <a:cubicBezTo>
                  <a:pt x="f161" y="f162"/>
                  <a:pt x="f163" y="f156"/>
                  <a:pt x="f145" y="f146"/>
                </a:cubicBezTo>
                <a:close/>
                <a:moveTo>
                  <a:pt x="f121" y="f164"/>
                </a:moveTo>
                <a:cubicBezTo>
                  <a:pt x="f125" y="f165"/>
                  <a:pt x="f166" y="f167"/>
                  <a:pt x="f168" y="f167"/>
                </a:cubicBezTo>
                <a:cubicBezTo>
                  <a:pt x="f169" y="f170"/>
                  <a:pt x="f171" y="f172"/>
                  <a:pt x="f171" y="f173"/>
                </a:cubicBezTo>
                <a:cubicBezTo>
                  <a:pt x="f174" y="f175"/>
                  <a:pt x="f176" y="f175"/>
                  <a:pt x="f177" y="f112"/>
                </a:cubicBezTo>
                <a:cubicBezTo>
                  <a:pt x="f178" y="f179"/>
                  <a:pt x="f169" y="f113"/>
                  <a:pt x="f180" y="f181"/>
                </a:cubicBezTo>
                <a:cubicBezTo>
                  <a:pt x="f182" y="f183"/>
                  <a:pt x="f184" y="f181"/>
                  <a:pt x="f185" y="f115"/>
                </a:cubicBezTo>
                <a:cubicBezTo>
                  <a:pt x="f186" y="f106"/>
                  <a:pt x="f184" y="f81"/>
                  <a:pt x="f184" y="f108"/>
                </a:cubicBezTo>
                <a:cubicBezTo>
                  <a:pt x="f184" y="f187"/>
                  <a:pt x="f166" y="f106"/>
                  <a:pt x="f166" y="f187"/>
                </a:cubicBezTo>
                <a:cubicBezTo>
                  <a:pt x="f166" y="f115"/>
                  <a:pt x="f188" y="f113"/>
                  <a:pt x="f188" y="f181"/>
                </a:cubicBezTo>
                <a:cubicBezTo>
                  <a:pt x="f188" y="f183"/>
                  <a:pt x="f189" y="f190"/>
                  <a:pt x="f189" y="f173"/>
                </a:cubicBezTo>
                <a:cubicBezTo>
                  <a:pt x="f189" y="f191"/>
                  <a:pt x="f192" y="f170"/>
                  <a:pt x="f121" y="f164"/>
                </a:cubicBezTo>
                <a:close/>
                <a:moveTo>
                  <a:pt x="f193" y="f194"/>
                </a:moveTo>
                <a:cubicBezTo>
                  <a:pt x="f195" y="f196"/>
                  <a:pt x="f197" y="f198"/>
                  <a:pt x="f199" y="f200"/>
                </a:cubicBezTo>
                <a:cubicBezTo>
                  <a:pt x="f201" y="f202"/>
                  <a:pt x="f203" y="f204"/>
                  <a:pt x="f205" y="f198"/>
                </a:cubicBezTo>
                <a:cubicBezTo>
                  <a:pt x="f206" y="f196"/>
                  <a:pt x="f207" y="f208"/>
                  <a:pt x="f209" y="f200"/>
                </a:cubicBezTo>
                <a:cubicBezTo>
                  <a:pt x="f210" y="f196"/>
                  <a:pt x="f211" y="f198"/>
                  <a:pt x="f212" y="f198"/>
                </a:cubicBezTo>
                <a:cubicBezTo>
                  <a:pt x="f213" y="f198"/>
                  <a:pt x="f214" y="f215"/>
                  <a:pt x="f212" y="f216"/>
                </a:cubicBezTo>
                <a:cubicBezTo>
                  <a:pt x="f212" y="f217"/>
                  <a:pt x="f213" y="f218"/>
                  <a:pt x="f219" y="f220"/>
                </a:cubicBezTo>
                <a:cubicBezTo>
                  <a:pt x="f221" y="f222"/>
                  <a:pt x="f223" y="f198"/>
                  <a:pt x="f224" y="f198"/>
                </a:cubicBezTo>
                <a:cubicBezTo>
                  <a:pt x="f225" y="f196"/>
                  <a:pt x="f226" y="f222"/>
                  <a:pt x="f227" y="f228"/>
                </a:cubicBezTo>
                <a:cubicBezTo>
                  <a:pt x="f229" y="f216"/>
                  <a:pt x="f230" y="f231"/>
                  <a:pt x="f232" y="f233"/>
                </a:cubicBezTo>
                <a:cubicBezTo>
                  <a:pt x="f234" y="f235"/>
                  <a:pt x="f236" y="f237"/>
                  <a:pt x="f238" y="f235"/>
                </a:cubicBezTo>
                <a:cubicBezTo>
                  <a:pt x="f211" y="f239"/>
                  <a:pt x="f240" y="f239"/>
                  <a:pt x="f240" y="f241"/>
                </a:cubicBezTo>
                <a:cubicBezTo>
                  <a:pt x="f242" y="f216"/>
                  <a:pt x="f243" y="f244"/>
                  <a:pt x="f245" y="f246"/>
                </a:cubicBezTo>
                <a:cubicBezTo>
                  <a:pt x="f201" y="f247"/>
                  <a:pt x="f248" y="f228"/>
                  <a:pt x="f193" y="f194"/>
                </a:cubicBezTo>
                <a:close/>
                <a:moveTo>
                  <a:pt x="f249" y="f250"/>
                </a:moveTo>
                <a:cubicBezTo>
                  <a:pt x="f224" y="f59"/>
                  <a:pt x="f223" y="f251"/>
                  <a:pt x="f214" y="f252"/>
                </a:cubicBezTo>
                <a:cubicBezTo>
                  <a:pt x="f253" y="f254"/>
                  <a:pt x="f255" y="f63"/>
                  <a:pt x="f209" y="f256"/>
                </a:cubicBezTo>
                <a:cubicBezTo>
                  <a:pt x="f242" y="f59"/>
                  <a:pt x="f213" y="f57"/>
                  <a:pt x="f249" y="f250"/>
                </a:cubicBezTo>
                <a:close/>
                <a:moveTo>
                  <a:pt x="f210" y="f257"/>
                </a:moveTo>
                <a:cubicBezTo>
                  <a:pt x="f210" y="f258"/>
                  <a:pt x="f205" y="f259"/>
                  <a:pt x="f260" y="f261"/>
                </a:cubicBezTo>
                <a:cubicBezTo>
                  <a:pt x="f209" y="f254"/>
                  <a:pt x="f210" y="f261"/>
                  <a:pt x="f210" y="f257"/>
                </a:cubicBezTo>
                <a:close/>
                <a:moveTo>
                  <a:pt x="f262" y="f194"/>
                </a:moveTo>
                <a:cubicBezTo>
                  <a:pt x="f263" y="f194"/>
                  <a:pt x="f264" y="f265"/>
                  <a:pt x="f266" y="f202"/>
                </a:cubicBezTo>
                <a:cubicBezTo>
                  <a:pt x="f267" y="f202"/>
                  <a:pt x="f268" y="f200"/>
                  <a:pt x="f268" y="f198"/>
                </a:cubicBezTo>
                <a:cubicBezTo>
                  <a:pt x="f268" y="f194"/>
                  <a:pt x="f269" y="f215"/>
                  <a:pt x="f270" y="f271"/>
                </a:cubicBezTo>
                <a:cubicBezTo>
                  <a:pt x="f272" y="f194"/>
                  <a:pt x="f273" y="f220"/>
                  <a:pt x="f274" y="f215"/>
                </a:cubicBezTo>
                <a:cubicBezTo>
                  <a:pt x="f275" y="f222"/>
                  <a:pt x="f276" y="f222"/>
                  <a:pt x="f277" y="f216"/>
                </a:cubicBezTo>
                <a:cubicBezTo>
                  <a:pt x="f278" y="f217"/>
                  <a:pt x="f279" y="f194"/>
                  <a:pt x="f262" y="f194"/>
                </a:cubicBezTo>
                <a:close/>
                <a:moveTo>
                  <a:pt x="f280" y="f281"/>
                </a:moveTo>
                <a:cubicBezTo>
                  <a:pt x="f282" y="f18"/>
                  <a:pt x="f283" y="f10"/>
                  <a:pt x="f284" y="f14"/>
                </a:cubicBezTo>
                <a:cubicBezTo>
                  <a:pt x="f285" y="f18"/>
                  <a:pt x="f286" y="f18"/>
                  <a:pt x="f287" y="f39"/>
                </a:cubicBezTo>
                <a:cubicBezTo>
                  <a:pt x="f288" y="f12"/>
                  <a:pt x="f289" y="f39"/>
                  <a:pt x="f290" y="f10"/>
                </a:cubicBezTo>
                <a:cubicBezTo>
                  <a:pt x="f291" y="f33"/>
                  <a:pt x="f292" y="f89"/>
                  <a:pt x="f280" y="f281"/>
                </a:cubicBezTo>
                <a:close/>
                <a:moveTo>
                  <a:pt x="f293" y="f294"/>
                </a:moveTo>
                <a:cubicBezTo>
                  <a:pt x="f236" y="f295"/>
                  <a:pt x="f296" y="f297"/>
                  <a:pt x="f223" y="f298"/>
                </a:cubicBezTo>
                <a:cubicBezTo>
                  <a:pt x="f221" y="f299"/>
                  <a:pt x="f219" y="f300"/>
                  <a:pt x="f221" y="f301"/>
                </a:cubicBezTo>
                <a:cubicBezTo>
                  <a:pt x="f214" y="f302"/>
                  <a:pt x="f221" y="f303"/>
                  <a:pt x="f304" y="f303"/>
                </a:cubicBezTo>
                <a:cubicBezTo>
                  <a:pt x="f305" y="f298"/>
                  <a:pt x="f304" y="f306"/>
                  <a:pt x="f307" y="f308"/>
                </a:cubicBezTo>
                <a:cubicBezTo>
                  <a:pt x="f211" y="f55"/>
                  <a:pt x="f309" y="f56"/>
                  <a:pt x="f214" y="f310"/>
                </a:cubicBezTo>
                <a:cubicBezTo>
                  <a:pt x="f238" y="f311"/>
                  <a:pt x="f307" y="f312"/>
                  <a:pt x="f304" y="f313"/>
                </a:cubicBezTo>
                <a:cubicBezTo>
                  <a:pt x="f212" y="f314"/>
                  <a:pt x="f211" y="f139"/>
                  <a:pt x="f309" y="f315"/>
                </a:cubicBezTo>
                <a:cubicBezTo>
                  <a:pt x="f212" y="f316"/>
                  <a:pt x="f304" y="f317"/>
                  <a:pt x="f221" y="f317"/>
                </a:cubicBezTo>
                <a:cubicBezTo>
                  <a:pt x="f213" y="f318"/>
                  <a:pt x="f213" y="f315"/>
                  <a:pt x="f319" y="f131"/>
                </a:cubicBezTo>
                <a:cubicBezTo>
                  <a:pt x="f296" y="f320"/>
                  <a:pt x="f249" y="f321"/>
                  <a:pt x="f293" y="f321"/>
                </a:cubicBezTo>
                <a:cubicBezTo>
                  <a:pt x="f236" y="f318"/>
                  <a:pt x="f322" y="f323"/>
                  <a:pt x="f221" y="f324"/>
                </a:cubicBezTo>
                <a:cubicBezTo>
                  <a:pt x="f238" y="f325"/>
                  <a:pt x="f219" y="f326"/>
                  <a:pt x="f219" y="f327"/>
                </a:cubicBezTo>
                <a:cubicBezTo>
                  <a:pt x="f219" y="f328"/>
                  <a:pt x="f329" y="f328"/>
                  <a:pt x="f330" y="f331"/>
                </a:cubicBezTo>
                <a:cubicBezTo>
                  <a:pt x="f332" y="f312"/>
                  <a:pt x="f232" y="f327"/>
                  <a:pt x="f226" y="f333"/>
                </a:cubicBezTo>
                <a:cubicBezTo>
                  <a:pt x="f334" y="f328"/>
                  <a:pt x="f329" y="f335"/>
                  <a:pt x="f293" y="f294"/>
                </a:cubicBezTo>
                <a:close/>
                <a:moveTo>
                  <a:pt x="f336" y="f14"/>
                </a:moveTo>
                <a:cubicBezTo>
                  <a:pt x="f337" y="f281"/>
                  <a:pt x="f284" y="f10"/>
                  <a:pt x="f338" y="f9"/>
                </a:cubicBezTo>
                <a:cubicBezTo>
                  <a:pt x="f339" y="f37"/>
                  <a:pt x="f340" y="f7"/>
                  <a:pt x="f341" y="f87"/>
                </a:cubicBezTo>
                <a:cubicBezTo>
                  <a:pt x="f342" y="f128"/>
                  <a:pt x="f343" y="f128"/>
                  <a:pt x="f343" y="f35"/>
                </a:cubicBezTo>
                <a:cubicBezTo>
                  <a:pt x="f343" y="f37"/>
                  <a:pt x="f344" y="f35"/>
                  <a:pt x="f344" y="f37"/>
                </a:cubicBezTo>
                <a:cubicBezTo>
                  <a:pt x="f345" y="f9"/>
                  <a:pt x="f337" y="f281"/>
                  <a:pt x="f346" y="f10"/>
                </a:cubicBezTo>
                <a:cubicBezTo>
                  <a:pt x="f347" y="f10"/>
                  <a:pt x="f347" y="f39"/>
                  <a:pt x="f348" y="f17"/>
                </a:cubicBezTo>
                <a:cubicBezTo>
                  <a:pt x="f349" y="f20"/>
                  <a:pt x="f350" y="f16"/>
                  <a:pt x="f336" y="f14"/>
                </a:cubicBezTo>
                <a:close/>
                <a:moveTo>
                  <a:pt x="f283" y="f291"/>
                </a:moveTo>
                <a:cubicBezTo>
                  <a:pt x="f351" y="f352"/>
                  <a:pt x="f345" y="f353"/>
                  <a:pt x="f349" y="f354"/>
                </a:cubicBezTo>
                <a:cubicBezTo>
                  <a:pt x="f355" y="f354"/>
                  <a:pt x="f356" y="f357"/>
                  <a:pt x="f358" y="f359"/>
                </a:cubicBezTo>
                <a:cubicBezTo>
                  <a:pt x="f285" y="f360"/>
                  <a:pt x="f361" y="f362"/>
                  <a:pt x="f283" y="f291"/>
                </a:cubicBezTo>
                <a:close/>
                <a:moveTo>
                  <a:pt x="f363" y="f364"/>
                </a:moveTo>
                <a:cubicBezTo>
                  <a:pt x="f365" y="f349"/>
                  <a:pt x="f366" y="f336"/>
                  <a:pt x="f367" y="f350"/>
                </a:cubicBezTo>
                <a:cubicBezTo>
                  <a:pt x="f368" y="f369"/>
                  <a:pt x="f370" y="f371"/>
                  <a:pt x="f370" y="f369"/>
                </a:cubicBezTo>
                <a:cubicBezTo>
                  <a:pt x="f370" y="f351"/>
                  <a:pt x="f372" y="f369"/>
                  <a:pt x="f373" y="f285"/>
                </a:cubicBezTo>
                <a:cubicBezTo>
                  <a:pt x="f373" y="f284"/>
                  <a:pt x="f374" y="f284"/>
                  <a:pt x="f374" y="f285"/>
                </a:cubicBezTo>
                <a:cubicBezTo>
                  <a:pt x="f374" y="f369"/>
                  <a:pt x="f375" y="f369"/>
                  <a:pt x="f376" y="f351"/>
                </a:cubicBezTo>
                <a:cubicBezTo>
                  <a:pt x="f377" y="f358"/>
                  <a:pt x="f378" y="f379"/>
                  <a:pt x="f375" y="f345"/>
                </a:cubicBezTo>
                <a:cubicBezTo>
                  <a:pt x="f376" y="f337"/>
                  <a:pt x="f380" y="f336"/>
                  <a:pt x="f381" y="f379"/>
                </a:cubicBezTo>
                <a:cubicBezTo>
                  <a:pt x="f382" y="f358"/>
                  <a:pt x="f383" y="f371"/>
                  <a:pt x="f383" y="f284"/>
                </a:cubicBezTo>
                <a:cubicBezTo>
                  <a:pt x="f381" y="f384"/>
                  <a:pt x="f385" y="f338"/>
                  <a:pt x="f385" y="f386"/>
                </a:cubicBezTo>
                <a:cubicBezTo>
                  <a:pt x="f385" y="f361"/>
                  <a:pt x="f387" y="f340"/>
                  <a:pt x="f388" y="f280"/>
                </a:cubicBezTo>
                <a:cubicBezTo>
                  <a:pt x="f155" y="f389"/>
                  <a:pt x="f390" y="f391"/>
                  <a:pt x="f392" y="f352"/>
                </a:cubicBezTo>
                <a:cubicBezTo>
                  <a:pt x="f160" y="f393"/>
                  <a:pt x="f151" y="f393"/>
                  <a:pt x="f394" y="f291"/>
                </a:cubicBezTo>
                <a:cubicBezTo>
                  <a:pt x="f395" y="f353"/>
                  <a:pt x="f396" y="f359"/>
                  <a:pt x="f397" y="f359"/>
                </a:cubicBezTo>
                <a:cubicBezTo>
                  <a:pt x="f398" y="f399"/>
                  <a:pt x="f400" y="f401"/>
                  <a:pt x="f402" y="f401"/>
                </a:cubicBezTo>
                <a:cubicBezTo>
                  <a:pt x="f403" y="f404"/>
                  <a:pt x="f405" y="f401"/>
                  <a:pt x="f406" y="f401"/>
                </a:cubicBezTo>
                <a:cubicBezTo>
                  <a:pt x="f407" y="f408"/>
                  <a:pt x="f409" y="f360"/>
                  <a:pt x="f410" y="f404"/>
                </a:cubicBezTo>
                <a:cubicBezTo>
                  <a:pt x="f411" y="f401"/>
                  <a:pt x="f412" y="f413"/>
                  <a:pt x="f414" y="f415"/>
                </a:cubicBezTo>
                <a:cubicBezTo>
                  <a:pt x="f416" y="f417"/>
                  <a:pt x="f418" y="f404"/>
                  <a:pt x="f419" y="f360"/>
                </a:cubicBezTo>
                <a:cubicBezTo>
                  <a:pt x="f420" y="f360"/>
                  <a:pt x="f419" y="f357"/>
                  <a:pt x="f412" y="f362"/>
                </a:cubicBezTo>
                <a:cubicBezTo>
                  <a:pt x="f421" y="f290"/>
                  <a:pt x="f422" y="f423"/>
                  <a:pt x="f418" y="f393"/>
                </a:cubicBezTo>
                <a:cubicBezTo>
                  <a:pt x="f420" y="f424"/>
                  <a:pt x="f425" y="f423"/>
                  <a:pt x="f426" y="f290"/>
                </a:cubicBezTo>
                <a:cubicBezTo>
                  <a:pt x="f427" y="f354"/>
                  <a:pt x="f428" y="f289"/>
                  <a:pt x="f429" y="f430"/>
                </a:cubicBezTo>
                <a:cubicBezTo>
                  <a:pt x="f431" y="f399"/>
                  <a:pt x="f432" y="f399"/>
                  <a:pt x="f433" y="f357"/>
                </a:cubicBezTo>
                <a:cubicBezTo>
                  <a:pt x="f427" y="f430"/>
                  <a:pt x="f425" y="f357"/>
                  <a:pt x="f425" y="f360"/>
                </a:cubicBezTo>
                <a:cubicBezTo>
                  <a:pt x="f434" y="f401"/>
                  <a:pt x="f433" y="f417"/>
                  <a:pt x="f429" y="f417"/>
                </a:cubicBezTo>
                <a:cubicBezTo>
                  <a:pt x="f435" y="f417"/>
                  <a:pt x="f436" y="f359"/>
                  <a:pt x="f437" y="f438"/>
                </a:cubicBezTo>
                <a:cubicBezTo>
                  <a:pt x="f439" y="f362"/>
                  <a:pt x="f440" y="f357"/>
                  <a:pt x="f441" y="f399"/>
                </a:cubicBezTo>
                <a:cubicBezTo>
                  <a:pt x="f442" y="f360"/>
                  <a:pt x="f443" y="f399"/>
                  <a:pt x="f444" y="f357"/>
                </a:cubicBezTo>
                <a:cubicBezTo>
                  <a:pt x="f445" y="f438"/>
                  <a:pt x="f444" y="f290"/>
                  <a:pt x="f446" y="f291"/>
                </a:cubicBezTo>
                <a:cubicBezTo>
                  <a:pt x="f445" y="f291"/>
                  <a:pt x="f447" y="f438"/>
                  <a:pt x="f447" y="f357"/>
                </a:cubicBezTo>
                <a:cubicBezTo>
                  <a:pt x="f447" y="f399"/>
                  <a:pt x="f448" y="f360"/>
                  <a:pt x="f449" y="f360"/>
                </a:cubicBezTo>
                <a:cubicBezTo>
                  <a:pt x="f450" y="f360"/>
                  <a:pt x="f451" y="f360"/>
                  <a:pt x="f450" y="f404"/>
                </a:cubicBezTo>
                <a:cubicBezTo>
                  <a:pt x="f452" y="f408"/>
                  <a:pt x="f451" y="f453"/>
                  <a:pt x="f452" y="f454"/>
                </a:cubicBezTo>
                <a:cubicBezTo>
                  <a:pt x="f449" y="f455"/>
                  <a:pt x="f456" y="f457"/>
                  <a:pt x="f458" y="f154"/>
                </a:cubicBezTo>
                <a:cubicBezTo>
                  <a:pt x="f459" y="f460"/>
                  <a:pt x="f461" y="f156"/>
                  <a:pt x="f462" y="f154"/>
                </a:cubicBezTo>
                <a:cubicBezTo>
                  <a:pt x="f463" y="f464"/>
                  <a:pt x="f465" y="f146"/>
                  <a:pt x="f466" y="f146"/>
                </a:cubicBezTo>
                <a:cubicBezTo>
                  <a:pt x="f467" y="f464"/>
                  <a:pt x="f468" y="f154"/>
                  <a:pt x="f469" y="f460"/>
                </a:cubicBezTo>
                <a:cubicBezTo>
                  <a:pt x="f470" y="f471"/>
                  <a:pt x="f268" y="f1"/>
                  <a:pt x="f472" y="f473"/>
                </a:cubicBezTo>
                <a:cubicBezTo>
                  <a:pt x="f474" y="f475"/>
                  <a:pt x="f476" y="f473"/>
                  <a:pt x="f476" y="f159"/>
                </a:cubicBezTo>
                <a:cubicBezTo>
                  <a:pt x="f476" y="f1"/>
                  <a:pt x="f477" y="f478"/>
                  <a:pt x="f479" y="f478"/>
                </a:cubicBezTo>
                <a:cubicBezTo>
                  <a:pt x="f480" y="f481"/>
                  <a:pt x="f273" y="f482"/>
                  <a:pt x="f483" y="f482"/>
                </a:cubicBezTo>
                <a:cubicBezTo>
                  <a:pt x="f477" y="f482"/>
                  <a:pt x="f484" y="f482"/>
                  <a:pt x="f267" y="f485"/>
                </a:cubicBezTo>
                <a:cubicBezTo>
                  <a:pt x="f477" y="f486"/>
                  <a:pt x="f263" y="f487"/>
                  <a:pt x="f488" y="f486"/>
                </a:cubicBezTo>
                <a:cubicBezTo>
                  <a:pt x="f489" y="f490"/>
                  <a:pt x="f488" y="f485"/>
                  <a:pt x="f491" y="f482"/>
                </a:cubicBezTo>
                <a:cubicBezTo>
                  <a:pt x="f492" y="f1"/>
                  <a:pt x="f225" y="f478"/>
                  <a:pt x="f230" y="f493"/>
                </a:cubicBezTo>
                <a:cubicBezTo>
                  <a:pt x="f229" y="f494"/>
                  <a:pt x="f279" y="f495"/>
                  <a:pt x="f279" y="f496"/>
                </a:cubicBezTo>
                <a:cubicBezTo>
                  <a:pt x="f279" y="f490"/>
                  <a:pt x="f497" y="f498"/>
                  <a:pt x="f227" y="f486"/>
                </a:cubicBezTo>
                <a:cubicBezTo>
                  <a:pt x="f499" y="f487"/>
                  <a:pt x="f225" y="f500"/>
                  <a:pt x="f501" y="f502"/>
                </a:cubicBezTo>
                <a:cubicBezTo>
                  <a:pt x="f503" y="f487"/>
                  <a:pt x="f262" y="f486"/>
                  <a:pt x="f262" y="f502"/>
                </a:cubicBezTo>
                <a:cubicBezTo>
                  <a:pt x="f504" y="f500"/>
                  <a:pt x="f279" y="f500"/>
                  <a:pt x="f501" y="f505"/>
                </a:cubicBezTo>
                <a:cubicBezTo>
                  <a:pt x="f227" y="f506"/>
                  <a:pt x="f319" y="f136"/>
                  <a:pt x="f322" y="f134"/>
                </a:cubicBezTo>
                <a:cubicBezTo>
                  <a:pt x="f309" y="f134"/>
                  <a:pt x="f305" y="f507"/>
                  <a:pt x="f210" y="f507"/>
                </a:cubicBezTo>
                <a:cubicBezTo>
                  <a:pt x="f508" y="f507"/>
                  <a:pt x="f508" y="f136"/>
                  <a:pt x="f242" y="f509"/>
                </a:cubicBezTo>
                <a:cubicBezTo>
                  <a:pt x="f210" y="f505"/>
                  <a:pt x="f209" y="f500"/>
                  <a:pt x="f207" y="f505"/>
                </a:cubicBezTo>
                <a:cubicBezTo>
                  <a:pt x="f205" y="f505"/>
                  <a:pt x="f510" y="f487"/>
                  <a:pt x="f511" y="f498"/>
                </a:cubicBezTo>
                <a:cubicBezTo>
                  <a:pt x="f512" y="f494"/>
                  <a:pt x="f243" y="f490"/>
                  <a:pt x="f206" y="f498"/>
                </a:cubicBezTo>
                <a:cubicBezTo>
                  <a:pt x="f260" y="f496"/>
                  <a:pt x="f512" y="f494"/>
                  <a:pt x="f243" y="f495"/>
                </a:cubicBezTo>
                <a:cubicBezTo>
                  <a:pt x="f207" y="f482"/>
                  <a:pt x="f206" y="f481"/>
                  <a:pt x="f206" y="f162"/>
                </a:cubicBezTo>
                <a:cubicBezTo>
                  <a:pt x="f206" y="f1"/>
                  <a:pt x="f512" y="f159"/>
                  <a:pt x="f511" y="f162"/>
                </a:cubicBezTo>
                <a:cubicBezTo>
                  <a:pt x="f245" y="f478"/>
                  <a:pt x="f513" y="f162"/>
                  <a:pt x="f199" y="f162"/>
                </a:cubicBezTo>
                <a:cubicBezTo>
                  <a:pt x="f195" y="f481"/>
                  <a:pt x="f514" y="f1"/>
                  <a:pt x="f197" y="f1"/>
                </a:cubicBezTo>
                <a:cubicBezTo>
                  <a:pt x="f201" y="f159"/>
                  <a:pt x="f515" y="f471"/>
                  <a:pt x="f197" y="f475"/>
                </a:cubicBezTo>
                <a:cubicBezTo>
                  <a:pt x="f193" y="f475"/>
                  <a:pt x="f514" y="f162"/>
                  <a:pt x="f516" y="f1"/>
                </a:cubicBezTo>
                <a:cubicBezTo>
                  <a:pt x="f517" y="f1"/>
                  <a:pt x="f518" y="f478"/>
                  <a:pt x="f519" y="f481"/>
                </a:cubicBezTo>
                <a:cubicBezTo>
                  <a:pt x="f520" y="f481"/>
                  <a:pt x="f521" y="f1"/>
                  <a:pt x="f522" y="f159"/>
                </a:cubicBezTo>
                <a:cubicBezTo>
                  <a:pt x="f523" y="f159"/>
                  <a:pt x="f524" y="f481"/>
                  <a:pt x="f525" y="f526"/>
                </a:cubicBezTo>
                <a:cubicBezTo>
                  <a:pt x="f527" y="f495"/>
                  <a:pt x="f528" y="f495"/>
                  <a:pt x="f529" y="f526"/>
                </a:cubicBezTo>
                <a:cubicBezTo>
                  <a:pt x="f530" y="f481"/>
                  <a:pt x="f530" y="f475"/>
                  <a:pt x="f531" y="f475"/>
                </a:cubicBezTo>
                <a:cubicBezTo>
                  <a:pt x="f532" y="f460"/>
                  <a:pt x="f532" y="f146"/>
                  <a:pt x="f533" y="f457"/>
                </a:cubicBezTo>
                <a:cubicBezTo>
                  <a:pt x="f534" y="f148"/>
                  <a:pt x="f534" y="f146"/>
                  <a:pt x="f535" y="f146"/>
                </a:cubicBezTo>
                <a:cubicBezTo>
                  <a:pt x="f536" y="f146"/>
                  <a:pt x="f537" y="f1"/>
                  <a:pt x="f538" y="f481"/>
                </a:cubicBezTo>
                <a:cubicBezTo>
                  <a:pt x="f538" y="f482"/>
                  <a:pt x="f539" y="f496"/>
                  <a:pt x="f540" y="f498"/>
                </a:cubicBezTo>
                <a:cubicBezTo>
                  <a:pt x="f541" y="f490"/>
                  <a:pt x="f539" y="f490"/>
                  <a:pt x="f542" y="f498"/>
                </a:cubicBezTo>
                <a:cubicBezTo>
                  <a:pt x="f543" y="f485"/>
                  <a:pt x="f538" y="f485"/>
                  <a:pt x="f544" y="f496"/>
                </a:cubicBezTo>
                <a:cubicBezTo>
                  <a:pt x="f545" y="f498"/>
                  <a:pt x="f545" y="f500"/>
                  <a:pt x="f537" y="f500"/>
                </a:cubicBezTo>
                <a:cubicBezTo>
                  <a:pt x="f546" y="f500"/>
                  <a:pt x="f547" y="f509"/>
                  <a:pt x="f538" y="f509"/>
                </a:cubicBezTo>
                <a:cubicBezTo>
                  <a:pt x="f544" y="f134"/>
                  <a:pt x="f542" y="f138"/>
                  <a:pt x="f543" y="f138"/>
                </a:cubicBezTo>
                <a:cubicBezTo>
                  <a:pt x="f538" y="f54"/>
                  <a:pt x="f538" y="f250"/>
                  <a:pt x="f546" y="f250"/>
                </a:cubicBezTo>
                <a:cubicBezTo>
                  <a:pt x="f539" y="f250"/>
                  <a:pt x="f541" y="f61"/>
                  <a:pt x="f541" y="f256"/>
                </a:cubicBezTo>
                <a:cubicBezTo>
                  <a:pt x="f541" y="f63"/>
                  <a:pt x="f548" y="f549"/>
                  <a:pt x="f550" y="f256"/>
                </a:cubicBezTo>
                <a:cubicBezTo>
                  <a:pt x="f550" y="f551"/>
                  <a:pt x="f552" y="f551"/>
                  <a:pt x="f553" y="f256"/>
                </a:cubicBezTo>
                <a:cubicBezTo>
                  <a:pt x="f553" y="f549"/>
                  <a:pt x="f554" y="f63"/>
                  <a:pt x="f555" y="f556"/>
                </a:cubicBezTo>
                <a:cubicBezTo>
                  <a:pt x="f557" y="f558"/>
                  <a:pt x="f557" y="f254"/>
                  <a:pt x="f559" y="f254"/>
                </a:cubicBezTo>
                <a:cubicBezTo>
                  <a:pt x="f560" y="f261"/>
                  <a:pt x="f561" y="f556"/>
                  <a:pt x="f562" y="f558"/>
                </a:cubicBezTo>
                <a:cubicBezTo>
                  <a:pt x="f563" y="f251"/>
                  <a:pt x="f564" y="f556"/>
                  <a:pt x="f565" y="f256"/>
                </a:cubicBezTo>
                <a:cubicBezTo>
                  <a:pt x="f563" y="f59"/>
                  <a:pt x="f565" y="f250"/>
                  <a:pt x="f566" y="f54"/>
                </a:cubicBezTo>
                <a:cubicBezTo>
                  <a:pt x="f566" y="f507"/>
                  <a:pt x="f564" y="f140"/>
                  <a:pt x="f567" y="f138"/>
                </a:cubicBezTo>
                <a:cubicBezTo>
                  <a:pt x="f568" y="f54"/>
                  <a:pt x="f568" y="f132"/>
                  <a:pt x="f569" y="f140"/>
                </a:cubicBezTo>
                <a:cubicBezTo>
                  <a:pt x="f570" y="f54"/>
                  <a:pt x="f571" y="f140"/>
                  <a:pt x="f572" y="f54"/>
                </a:cubicBezTo>
                <a:cubicBezTo>
                  <a:pt x="f573" y="f59"/>
                  <a:pt x="f574" y="f59"/>
                  <a:pt x="f575" y="f57"/>
                </a:cubicBezTo>
                <a:cubicBezTo>
                  <a:pt x="f575" y="f138"/>
                  <a:pt x="f576" y="f54"/>
                  <a:pt x="f577" y="f59"/>
                </a:cubicBezTo>
                <a:cubicBezTo>
                  <a:pt x="f577" y="f61"/>
                  <a:pt x="f578" y="f256"/>
                  <a:pt x="f579" y="f256"/>
                </a:cubicBezTo>
                <a:cubicBezTo>
                  <a:pt x="f580" y="f63"/>
                  <a:pt x="f578" y="f549"/>
                  <a:pt x="f581" y="f549"/>
                </a:cubicBezTo>
                <a:cubicBezTo>
                  <a:pt x="f582" y="f549"/>
                  <a:pt x="f583" y="f251"/>
                  <a:pt x="f584" y="f558"/>
                </a:cubicBezTo>
                <a:cubicBezTo>
                  <a:pt x="f585" y="f558"/>
                  <a:pt x="f586" y="f549"/>
                  <a:pt x="f587" y="f549"/>
                </a:cubicBezTo>
                <a:cubicBezTo>
                  <a:pt x="f588" y="f63"/>
                  <a:pt x="f589" y="f59"/>
                  <a:pt x="f590" y="f59"/>
                </a:cubicBezTo>
                <a:cubicBezTo>
                  <a:pt x="f591" y="f59"/>
                  <a:pt x="f588" y="f556"/>
                  <a:pt x="f592" y="f251"/>
                </a:cubicBezTo>
                <a:cubicBezTo>
                  <a:pt x="f592" y="f254"/>
                  <a:pt x="f593" y="f254"/>
                  <a:pt x="f594" y="f595"/>
                </a:cubicBezTo>
                <a:cubicBezTo>
                  <a:pt x="f596" y="f558"/>
                  <a:pt x="f597" y="f556"/>
                  <a:pt x="f598" y="f251"/>
                </a:cubicBezTo>
                <a:cubicBezTo>
                  <a:pt x="f599" y="f252"/>
                  <a:pt x="f600" y="f261"/>
                  <a:pt x="f601" y="f602"/>
                </a:cubicBezTo>
                <a:cubicBezTo>
                  <a:pt x="f603" y="f259"/>
                  <a:pt x="f604" y="f595"/>
                  <a:pt x="f605" y="f251"/>
                </a:cubicBezTo>
                <a:cubicBezTo>
                  <a:pt x="f606" y="f556"/>
                  <a:pt x="f603" y="f558"/>
                  <a:pt x="f603" y="f556"/>
                </a:cubicBezTo>
                <a:cubicBezTo>
                  <a:pt x="f603" y="f63"/>
                  <a:pt x="f607" y="f549"/>
                  <a:pt x="f607" y="f256"/>
                </a:cubicBezTo>
                <a:cubicBezTo>
                  <a:pt x="f607" y="f551"/>
                  <a:pt x="f608" y="f250"/>
                  <a:pt x="f609" y="f250"/>
                </a:cubicBezTo>
                <a:cubicBezTo>
                  <a:pt x="f610" y="f57"/>
                  <a:pt x="f611" y="f57"/>
                  <a:pt x="f612" y="f140"/>
                </a:cubicBezTo>
                <a:cubicBezTo>
                  <a:pt x="f613" y="f134"/>
                  <a:pt x="f174" y="f54"/>
                  <a:pt x="f614" y="f59"/>
                </a:cubicBezTo>
                <a:cubicBezTo>
                  <a:pt x="f615" y="f256"/>
                  <a:pt x="f616" y="f61"/>
                  <a:pt x="f617" y="f63"/>
                </a:cubicBezTo>
                <a:cubicBezTo>
                  <a:pt x="f618" y="f558"/>
                  <a:pt x="f619" y="f558"/>
                  <a:pt x="f620" y="f558"/>
                </a:cubicBezTo>
                <a:cubicBezTo>
                  <a:pt x="f621" y="f251"/>
                  <a:pt x="f621" y="f254"/>
                  <a:pt x="f622" y="f261"/>
                </a:cubicBezTo>
                <a:cubicBezTo>
                  <a:pt x="f623" y="f602"/>
                  <a:pt x="f624" y="f625"/>
                  <a:pt x="f626" y="f627"/>
                </a:cubicBezTo>
                <a:cubicBezTo>
                  <a:pt x="f628" y="f258"/>
                  <a:pt x="f629" y="f208"/>
                  <a:pt x="f599" y="f208"/>
                </a:cubicBezTo>
                <a:cubicBezTo>
                  <a:pt x="f598" y="f208"/>
                  <a:pt x="f630" y="f198"/>
                  <a:pt x="f597" y="f198"/>
                </a:cubicBezTo>
                <a:cubicBezTo>
                  <a:pt x="f631" y="f198"/>
                  <a:pt x="f596" y="f632"/>
                  <a:pt x="f591" y="f194"/>
                </a:cubicBezTo>
                <a:cubicBezTo>
                  <a:pt x="f590" y="f222"/>
                  <a:pt x="f587" y="f228"/>
                  <a:pt x="f587" y="f216"/>
                </a:cubicBezTo>
                <a:cubicBezTo>
                  <a:pt x="f587" y="f218"/>
                  <a:pt x="f592" y="f218"/>
                  <a:pt x="f592" y="f231"/>
                </a:cubicBezTo>
                <a:cubicBezTo>
                  <a:pt x="f591" y="f633"/>
                  <a:pt x="f588" y="f217"/>
                  <a:pt x="f589" y="f633"/>
                </a:cubicBezTo>
                <a:cubicBezTo>
                  <a:pt x="f634" y="f233"/>
                  <a:pt x="f589" y="f635"/>
                  <a:pt x="f590" y="f635"/>
                </a:cubicBezTo>
                <a:cubicBezTo>
                  <a:pt x="f592" y="f237"/>
                  <a:pt x="f587" y="f636"/>
                  <a:pt x="f588" y="f244"/>
                </a:cubicBezTo>
                <a:cubicBezTo>
                  <a:pt x="f591" y="f246"/>
                  <a:pt x="f593" y="f239"/>
                  <a:pt x="f593" y="f637"/>
                </a:cubicBezTo>
                <a:cubicBezTo>
                  <a:pt x="f594" y="f247"/>
                  <a:pt x="f593" y="f638"/>
                  <a:pt x="f639" y="f640"/>
                </a:cubicBezTo>
                <a:cubicBezTo>
                  <a:pt x="f641" y="f642"/>
                  <a:pt x="f597" y="f643"/>
                  <a:pt x="f644" y="f640"/>
                </a:cubicBezTo>
                <a:cubicBezTo>
                  <a:pt x="f629" y="f645"/>
                  <a:pt x="f646" y="f647"/>
                  <a:pt x="f646" y="f645"/>
                </a:cubicBezTo>
                <a:cubicBezTo>
                  <a:pt x="f646" y="f642"/>
                  <a:pt x="f624" y="f648"/>
                  <a:pt x="f606" y="f647"/>
                </a:cubicBezTo>
                <a:cubicBezTo>
                  <a:pt x="f605" y="f645"/>
                  <a:pt x="f649" y="f645"/>
                  <a:pt x="f650" y="f647"/>
                </a:cubicBezTo>
                <a:cubicBezTo>
                  <a:pt x="f651" y="f647"/>
                  <a:pt x="f608" y="f645"/>
                  <a:pt x="f608" y="f640"/>
                </a:cubicBezTo>
                <a:cubicBezTo>
                  <a:pt x="f608" y="f643"/>
                  <a:pt x="f616" y="f638"/>
                  <a:pt x="f652" y="f653"/>
                </a:cubicBezTo>
                <a:cubicBezTo>
                  <a:pt x="f615" y="f653"/>
                  <a:pt x="f654" y="f655"/>
                  <a:pt x="f654" y="f656"/>
                </a:cubicBezTo>
                <a:cubicBezTo>
                  <a:pt x="f654" y="f657"/>
                  <a:pt x="f612" y="f656"/>
                  <a:pt x="f174" y="f657"/>
                </a:cubicBezTo>
                <a:cubicBezTo>
                  <a:pt x="f171" y="f658"/>
                  <a:pt x="f659" y="f658"/>
                  <a:pt x="f660" y="f658"/>
                </a:cubicBezTo>
                <a:cubicBezTo>
                  <a:pt x="f661" y="f658"/>
                  <a:pt x="f660" y="f662"/>
                  <a:pt x="f176" y="f662"/>
                </a:cubicBezTo>
                <a:cubicBezTo>
                  <a:pt x="f663" y="f662"/>
                  <a:pt x="f613" y="f664"/>
                  <a:pt x="f174" y="f665"/>
                </a:cubicBezTo>
                <a:cubicBezTo>
                  <a:pt x="f614" y="f665"/>
                  <a:pt x="f666" y="f667"/>
                  <a:pt x="f612" y="f668"/>
                </a:cubicBezTo>
                <a:cubicBezTo>
                  <a:pt x="f174" y="f669"/>
                  <a:pt x="f613" y="f670"/>
                  <a:pt x="f671" y="f669"/>
                </a:cubicBezTo>
                <a:cubicBezTo>
                  <a:pt x="f672" y="f673"/>
                  <a:pt x="f177" y="f674"/>
                  <a:pt x="f178" y="f674"/>
                </a:cubicBezTo>
                <a:cubicBezTo>
                  <a:pt x="f675" y="f674"/>
                  <a:pt x="f676" y="f673"/>
                  <a:pt x="f182" y="f669"/>
                </a:cubicBezTo>
                <a:cubicBezTo>
                  <a:pt x="f677" y="f670"/>
                  <a:pt x="f677" y="f664"/>
                  <a:pt x="f678" y="f679"/>
                </a:cubicBezTo>
                <a:cubicBezTo>
                  <a:pt x="f680" y="f658"/>
                  <a:pt x="f681" y="f648"/>
                  <a:pt x="f682" y="f647"/>
                </a:cubicBezTo>
                <a:cubicBezTo>
                  <a:pt x="f680" y="f647"/>
                  <a:pt x="f188" y="f642"/>
                  <a:pt x="f683" y="f640"/>
                </a:cubicBezTo>
                <a:cubicBezTo>
                  <a:pt x="f683" y="f638"/>
                  <a:pt x="f682" y="f638"/>
                  <a:pt x="f684" y="f638"/>
                </a:cubicBezTo>
                <a:cubicBezTo>
                  <a:pt x="f685" y="f653"/>
                  <a:pt x="f686" y="f653"/>
                  <a:pt x="f686" y="f643"/>
                </a:cubicBezTo>
                <a:cubicBezTo>
                  <a:pt x="f686" y="f246"/>
                  <a:pt x="f119" y="f637"/>
                  <a:pt x="f119" y="f244"/>
                </a:cubicBezTo>
                <a:cubicBezTo>
                  <a:pt x="f121" y="f239"/>
                  <a:pt x="f192" y="f244"/>
                  <a:pt x="f118" y="f246"/>
                </a:cubicBezTo>
                <a:cubicBezTo>
                  <a:pt x="f687" y="f247"/>
                  <a:pt x="f688" y="f246"/>
                  <a:pt x="f116" y="f244"/>
                </a:cubicBezTo>
                <a:cubicBezTo>
                  <a:pt x="f88" y="f636"/>
                  <a:pt x="f91" y="f636"/>
                  <a:pt x="f86" y="f239"/>
                </a:cubicBezTo>
                <a:cubicBezTo>
                  <a:pt x="f93" y="f239"/>
                  <a:pt x="f90" y="f636"/>
                  <a:pt x="f85" y="f636"/>
                </a:cubicBezTo>
                <a:cubicBezTo>
                  <a:pt x="f689" y="f239"/>
                  <a:pt x="f93" y="f246"/>
                  <a:pt x="f90" y="f247"/>
                </a:cubicBezTo>
                <a:cubicBezTo>
                  <a:pt x="f690" y="f643"/>
                  <a:pt x="f96" y="f247"/>
                  <a:pt x="f98" y="f637"/>
                </a:cubicBezTo>
                <a:cubicBezTo>
                  <a:pt x="f98" y="f239"/>
                  <a:pt x="f111" y="f247"/>
                  <a:pt x="f691" y="f246"/>
                </a:cubicBezTo>
                <a:cubicBezTo>
                  <a:pt x="f692" y="f637"/>
                  <a:pt x="f109" y="f244"/>
                  <a:pt x="f107" y="f239"/>
                </a:cubicBezTo>
                <a:cubicBezTo>
                  <a:pt x="f84" y="f636"/>
                  <a:pt x="f100" y="f244"/>
                  <a:pt x="f69" y="f636"/>
                </a:cubicBezTo>
                <a:cubicBezTo>
                  <a:pt x="f693" y="f635"/>
                  <a:pt x="f104" y="f635"/>
                  <a:pt x="f104" y="f237"/>
                </a:cubicBezTo>
                <a:cubicBezTo>
                  <a:pt x="f104" y="f241"/>
                  <a:pt x="f77" y="f241"/>
                  <a:pt x="f141" y="f233"/>
                </a:cubicBezTo>
                <a:cubicBezTo>
                  <a:pt x="f141" y="f217"/>
                  <a:pt x="f73" y="f217"/>
                  <a:pt x="f144" y="f217"/>
                </a:cubicBezTo>
                <a:cubicBezTo>
                  <a:pt x="f142" y="f217"/>
                  <a:pt x="f694" y="f216"/>
                  <a:pt x="f695" y="f216"/>
                </a:cubicBezTo>
                <a:cubicBezTo>
                  <a:pt x="f696" y="f220"/>
                  <a:pt x="f697" y="f220"/>
                  <a:pt x="f698" y="f222"/>
                </a:cubicBezTo>
                <a:cubicBezTo>
                  <a:pt x="f699" y="f194"/>
                  <a:pt x="f700" y="f194"/>
                  <a:pt x="f701" y="f271"/>
                </a:cubicBezTo>
                <a:cubicBezTo>
                  <a:pt x="f702" y="f215"/>
                  <a:pt x="f703" y="f271"/>
                  <a:pt x="f704" y="f194"/>
                </a:cubicBezTo>
                <a:cubicBezTo>
                  <a:pt x="f702" y="f194"/>
                  <a:pt x="f704" y="f196"/>
                  <a:pt x="f705" y="f196"/>
                </a:cubicBezTo>
                <a:cubicBezTo>
                  <a:pt x="f703" y="f632"/>
                  <a:pt x="f706" y="f204"/>
                  <a:pt x="f707" y="f204"/>
                </a:cubicBezTo>
                <a:cubicBezTo>
                  <a:pt x="f703" y="f198"/>
                  <a:pt x="f705" y="f200"/>
                  <a:pt x="f703" y="f202"/>
                </a:cubicBezTo>
                <a:cubicBezTo>
                  <a:pt x="f708" y="f208"/>
                  <a:pt x="f709" y="f200"/>
                  <a:pt x="f710" y="f265"/>
                </a:cubicBezTo>
                <a:cubicBezTo>
                  <a:pt x="f711" y="f208"/>
                  <a:pt x="f712" y="f713"/>
                  <a:pt x="f714" y="f713"/>
                </a:cubicBezTo>
                <a:cubicBezTo>
                  <a:pt x="f703" y="f713"/>
                  <a:pt x="f705" y="f715"/>
                  <a:pt x="f705" y="f258"/>
                </a:cubicBezTo>
                <a:cubicBezTo>
                  <a:pt x="f705" y="f716"/>
                  <a:pt x="f706" y="f717"/>
                  <a:pt x="f712" y="f258"/>
                </a:cubicBezTo>
                <a:cubicBezTo>
                  <a:pt x="f709" y="f627"/>
                  <a:pt x="f706" y="f627"/>
                  <a:pt x="f707" y="f627"/>
                </a:cubicBezTo>
                <a:cubicBezTo>
                  <a:pt x="f703" y="f257"/>
                  <a:pt x="f708" y="f625"/>
                  <a:pt x="f705" y="f259"/>
                </a:cubicBezTo>
                <a:cubicBezTo>
                  <a:pt x="f705" y="f602"/>
                  <a:pt x="f705" y="f602"/>
                  <a:pt x="f705" y="f602"/>
                </a:cubicBezTo>
                <a:cubicBezTo>
                  <a:pt x="f704" y="f261"/>
                  <a:pt x="f703" y="f254"/>
                  <a:pt x="f703" y="f252"/>
                </a:cubicBezTo>
                <a:cubicBezTo>
                  <a:pt x="f705" y="f251"/>
                  <a:pt x="f707" y="f558"/>
                  <a:pt x="f707" y="f595"/>
                </a:cubicBezTo>
                <a:cubicBezTo>
                  <a:pt x="f707" y="f252"/>
                  <a:pt x="f718" y="f254"/>
                  <a:pt x="f719" y="f595"/>
                </a:cubicBezTo>
                <a:cubicBezTo>
                  <a:pt x="f720" y="f251"/>
                  <a:pt x="f721" y="f556"/>
                  <a:pt x="f722" y="f251"/>
                </a:cubicBezTo>
                <a:cubicBezTo>
                  <a:pt x="f723" y="f595"/>
                  <a:pt x="f724" y="f558"/>
                  <a:pt x="f725" y="f558"/>
                </a:cubicBezTo>
                <a:cubicBezTo>
                  <a:pt x="f726" y="f558"/>
                  <a:pt x="f727" y="f556"/>
                  <a:pt x="f728" y="f549"/>
                </a:cubicBezTo>
                <a:cubicBezTo>
                  <a:pt x="f729" y="f63"/>
                  <a:pt x="f730" y="f59"/>
                  <a:pt x="f729" y="f54"/>
                </a:cubicBezTo>
                <a:cubicBezTo>
                  <a:pt x="f728" y="f507"/>
                  <a:pt x="f729" y="f132"/>
                  <a:pt x="f729" y="f134"/>
                </a:cubicBezTo>
                <a:cubicBezTo>
                  <a:pt x="f729" y="f506"/>
                  <a:pt x="f731" y="f487"/>
                  <a:pt x="f732" y="f487"/>
                </a:cubicBezTo>
                <a:cubicBezTo>
                  <a:pt x="f733" y="f487"/>
                  <a:pt x="f734" y="f485"/>
                  <a:pt x="f735" y="f493"/>
                </a:cubicBezTo>
                <a:cubicBezTo>
                  <a:pt x="f736" y="f478"/>
                  <a:pt x="f731" y="f495"/>
                  <a:pt x="f737" y="f496"/>
                </a:cubicBezTo>
                <a:cubicBezTo>
                  <a:pt x="f730" y="f487"/>
                  <a:pt x="f738" y="f500"/>
                  <a:pt x="f315" y="f502"/>
                </a:cubicBezTo>
                <a:cubicBezTo>
                  <a:pt x="f739" y="f502"/>
                  <a:pt x="f139" y="f509"/>
                  <a:pt x="f318" y="f506"/>
                </a:cubicBezTo>
                <a:cubicBezTo>
                  <a:pt x="f740" y="f506"/>
                  <a:pt x="f741" y="f487"/>
                  <a:pt x="f742" y="f487"/>
                </a:cubicBezTo>
                <a:cubicBezTo>
                  <a:pt x="f743" y="f487"/>
                  <a:pt x="f321" y="f487"/>
                  <a:pt x="f744" y="f486"/>
                </a:cubicBezTo>
                <a:cubicBezTo>
                  <a:pt x="f745" y="f498"/>
                  <a:pt x="f321" y="f490"/>
                  <a:pt x="f739" y="f496"/>
                </a:cubicBezTo>
                <a:cubicBezTo>
                  <a:pt x="f315" y="f485"/>
                  <a:pt x="f321" y="f493"/>
                  <a:pt x="f740" y="f485"/>
                </a:cubicBezTo>
                <a:cubicBezTo>
                  <a:pt x="f746" y="f490"/>
                  <a:pt x="f747" y="f485"/>
                  <a:pt x="f314" y="f495"/>
                </a:cubicBezTo>
                <a:cubicBezTo>
                  <a:pt x="f325" y="f482"/>
                  <a:pt x="f741" y="f159"/>
                  <a:pt x="f743" y="f473"/>
                </a:cubicBezTo>
                <a:cubicBezTo>
                  <a:pt x="f139" y="f471"/>
                  <a:pt x="f739" y="f460"/>
                  <a:pt x="f748" y="f150"/>
                </a:cubicBezTo>
                <a:cubicBezTo>
                  <a:pt x="f320" y="f156"/>
                  <a:pt x="f315" y="f154"/>
                  <a:pt x="f139" y="f154"/>
                </a:cubicBezTo>
                <a:cubicBezTo>
                  <a:pt x="f739" y="f154"/>
                  <a:pt x="f743" y="f460"/>
                  <a:pt x="f742" y="f471"/>
                </a:cubicBezTo>
                <a:cubicBezTo>
                  <a:pt x="f741" y="f473"/>
                  <a:pt x="f749" y="f475"/>
                  <a:pt x="f750" y="f473"/>
                </a:cubicBezTo>
                <a:cubicBezTo>
                  <a:pt x="f751" y="f1"/>
                  <a:pt x="f326" y="f481"/>
                  <a:pt x="f312" y="f478"/>
                </a:cubicBezTo>
                <a:cubicBezTo>
                  <a:pt x="f751" y="f482"/>
                  <a:pt x="f312" y="f494"/>
                  <a:pt x="f326" y="f490"/>
                </a:cubicBezTo>
                <a:cubicBezTo>
                  <a:pt x="f752" y="f502"/>
                  <a:pt x="f326" y="f136"/>
                  <a:pt x="f751" y="f132"/>
                </a:cubicBezTo>
                <a:cubicBezTo>
                  <a:pt x="f753" y="f507"/>
                  <a:pt x="f331" y="f134"/>
                  <a:pt x="f331" y="f509"/>
                </a:cubicBezTo>
                <a:cubicBezTo>
                  <a:pt x="f327" y="f506"/>
                  <a:pt x="f327" y="f486"/>
                  <a:pt x="f333" y="f496"/>
                </a:cubicBezTo>
                <a:cubicBezTo>
                  <a:pt x="f328" y="f495"/>
                  <a:pt x="f754" y="f495"/>
                  <a:pt x="f754" y="f482"/>
                </a:cubicBezTo>
                <a:cubicBezTo>
                  <a:pt x="f754" y="f478"/>
                  <a:pt x="f755" y="f162"/>
                  <a:pt x="f756" y="f1"/>
                </a:cubicBezTo>
                <a:cubicBezTo>
                  <a:pt x="f757" y="f473"/>
                  <a:pt x="f758" y="f464"/>
                  <a:pt x="f759" y="f148"/>
                </a:cubicBezTo>
                <a:cubicBezTo>
                  <a:pt x="f760" y="f761"/>
                  <a:pt x="f754" y="f453"/>
                  <a:pt x="f762" y="f404"/>
                </a:cubicBezTo>
                <a:cubicBezTo>
                  <a:pt x="f763" y="f438"/>
                  <a:pt x="f764" y="f362"/>
                  <a:pt x="f762" y="f353"/>
                </a:cubicBezTo>
                <a:cubicBezTo>
                  <a:pt x="f763" y="f290"/>
                  <a:pt x="f759" y="f353"/>
                  <a:pt x="f328" y="f289"/>
                </a:cubicBezTo>
                <a:cubicBezTo>
                  <a:pt x="f333" y="f290"/>
                  <a:pt x="f765" y="f353"/>
                  <a:pt x="f326" y="f354"/>
                </a:cubicBezTo>
                <a:cubicBezTo>
                  <a:pt x="f314" y="f362"/>
                  <a:pt x="f742" y="f291"/>
                  <a:pt x="f743" y="f766"/>
                </a:cubicBezTo>
                <a:cubicBezTo>
                  <a:pt x="f318" y="f767"/>
                  <a:pt x="f321" y="f424"/>
                  <a:pt x="f318" y="f288"/>
                </a:cubicBezTo>
                <a:cubicBezTo>
                  <a:pt x="f739" y="f768"/>
                  <a:pt x="f743" y="f768"/>
                  <a:pt x="f743" y="f769"/>
                </a:cubicBezTo>
                <a:cubicBezTo>
                  <a:pt x="f743" y="f342"/>
                  <a:pt x="f315" y="f282"/>
                  <a:pt x="f315" y="f361"/>
                </a:cubicBezTo>
                <a:cubicBezTo>
                  <a:pt x="f131" y="f386"/>
                  <a:pt x="f318" y="f770"/>
                  <a:pt x="f743" y="f361"/>
                </a:cubicBezTo>
                <a:cubicBezTo>
                  <a:pt x="f742" y="f282"/>
                  <a:pt x="f742" y="f340"/>
                  <a:pt x="f323" y="f769"/>
                </a:cubicBezTo>
                <a:cubicBezTo>
                  <a:pt x="f746" y="f769"/>
                  <a:pt x="f740" y="f389"/>
                  <a:pt x="f740" y="f288"/>
                </a:cubicBezTo>
                <a:cubicBezTo>
                  <a:pt x="f740" y="f352"/>
                  <a:pt x="f746" y="f393"/>
                  <a:pt x="f741" y="f767"/>
                </a:cubicBezTo>
                <a:cubicBezTo>
                  <a:pt x="f771" y="f766"/>
                  <a:pt x="f772" y="f290"/>
                  <a:pt x="f314" y="f290"/>
                </a:cubicBezTo>
                <a:cubicBezTo>
                  <a:pt x="f313" y="f291"/>
                  <a:pt x="f331" y="f766"/>
                  <a:pt x="f333" y="f767"/>
                </a:cubicBezTo>
                <a:cubicBezTo>
                  <a:pt x="f760" y="f424"/>
                  <a:pt x="f333" y="f389"/>
                  <a:pt x="f753" y="f340"/>
                </a:cubicBezTo>
                <a:cubicBezTo>
                  <a:pt x="f327" y="f342"/>
                  <a:pt x="f773" y="f386"/>
                  <a:pt x="f773" y="f384"/>
                </a:cubicBezTo>
                <a:cubicBezTo>
                  <a:pt x="f758" y="f284"/>
                  <a:pt x="f762" y="f285"/>
                  <a:pt x="f774" y="f369"/>
                </a:cubicBezTo>
                <a:cubicBezTo>
                  <a:pt x="f775" y="f351"/>
                  <a:pt x="f776" y="f358"/>
                  <a:pt x="f776" y="f344"/>
                </a:cubicBezTo>
                <a:cubicBezTo>
                  <a:pt x="f776" y="f337"/>
                  <a:pt x="f60" y="f345"/>
                  <a:pt x="f56" y="f344"/>
                </a:cubicBezTo>
                <a:cubicBezTo>
                  <a:pt x="f294" y="f379"/>
                  <a:pt x="f777" y="f345"/>
                  <a:pt x="f295" y="f345"/>
                </a:cubicBezTo>
                <a:cubicBezTo>
                  <a:pt x="f64" y="f344"/>
                  <a:pt x="f64" y="f358"/>
                  <a:pt x="f297" y="f379"/>
                </a:cubicBezTo>
                <a:cubicBezTo>
                  <a:pt x="f778" y="f344"/>
                  <a:pt x="f303" y="f358"/>
                  <a:pt x="f298" y="f351"/>
                </a:cubicBezTo>
                <a:cubicBezTo>
                  <a:pt x="f778" y="f369"/>
                  <a:pt x="f297" y="f343"/>
                  <a:pt x="f779" y="f350"/>
                </a:cubicBezTo>
                <a:cubicBezTo>
                  <a:pt x="f779" y="f379"/>
                  <a:pt x="f64" y="f358"/>
                  <a:pt x="f780" y="f351"/>
                </a:cubicBezTo>
                <a:cubicBezTo>
                  <a:pt x="f781" y="f343"/>
                  <a:pt x="f295" y="f358"/>
                  <a:pt x="f782" y="f358"/>
                </a:cubicBezTo>
                <a:cubicBezTo>
                  <a:pt x="f294" y="f379"/>
                  <a:pt x="f783" y="f350"/>
                  <a:pt x="f62" y="f350"/>
                </a:cubicBezTo>
                <a:cubicBezTo>
                  <a:pt x="f56" y="f350"/>
                  <a:pt x="f58" y="f351"/>
                  <a:pt x="f56" y="f343"/>
                </a:cubicBezTo>
                <a:cubicBezTo>
                  <a:pt x="f784" y="f371"/>
                  <a:pt x="f60" y="f285"/>
                  <a:pt x="f785" y="f285"/>
                </a:cubicBezTo>
                <a:cubicBezTo>
                  <a:pt x="f335" y="f284"/>
                  <a:pt x="f310" y="f384"/>
                  <a:pt x="f786" y="f339"/>
                </a:cubicBezTo>
                <a:cubicBezTo>
                  <a:pt x="f787" y="f386"/>
                  <a:pt x="f776" y="f770"/>
                  <a:pt x="f787" y="f770"/>
                </a:cubicBezTo>
                <a:cubicBezTo>
                  <a:pt x="f788" y="f361"/>
                  <a:pt x="f775" y="f342"/>
                  <a:pt x="f755" y="f342"/>
                </a:cubicBezTo>
                <a:cubicBezTo>
                  <a:pt x="f756" y="f342"/>
                  <a:pt x="f774" y="f340"/>
                  <a:pt x="f756" y="f769"/>
                </a:cubicBezTo>
                <a:cubicBezTo>
                  <a:pt x="f789" y="f287"/>
                  <a:pt x="f774" y="f391"/>
                  <a:pt x="f757" y="f288"/>
                </a:cubicBezTo>
                <a:cubicBezTo>
                  <a:pt x="f764" y="f288"/>
                  <a:pt x="f764" y="f352"/>
                  <a:pt x="f757" y="f424"/>
                </a:cubicBezTo>
                <a:cubicBezTo>
                  <a:pt x="f774" y="f393"/>
                  <a:pt x="f311" y="f291"/>
                  <a:pt x="f788" y="f289"/>
                </a:cubicBezTo>
                <a:cubicBezTo>
                  <a:pt x="f788" y="f362"/>
                  <a:pt x="f311" y="f359"/>
                  <a:pt x="f788" y="f360"/>
                </a:cubicBezTo>
                <a:cubicBezTo>
                  <a:pt x="f788" y="f401"/>
                  <a:pt x="f788" y="f453"/>
                  <a:pt x="f311" y="f413"/>
                </a:cubicBezTo>
                <a:cubicBezTo>
                  <a:pt x="f311" y="f790"/>
                  <a:pt x="f775" y="f791"/>
                  <a:pt x="f755" y="f464"/>
                </a:cubicBezTo>
                <a:cubicBezTo>
                  <a:pt x="f755" y="f150"/>
                  <a:pt x="f776" y="f473"/>
                  <a:pt x="f335" y="f159"/>
                </a:cubicBezTo>
                <a:cubicBezTo>
                  <a:pt x="f60" y="f1"/>
                  <a:pt x="f310" y="f481"/>
                  <a:pt x="f776" y="f482"/>
                </a:cubicBezTo>
                <a:cubicBezTo>
                  <a:pt x="f775" y="f494"/>
                  <a:pt x="f775" y="f506"/>
                  <a:pt x="f775" y="f134"/>
                </a:cubicBezTo>
                <a:cubicBezTo>
                  <a:pt x="f775" y="f132"/>
                  <a:pt x="f785" y="f140"/>
                  <a:pt x="f58" y="f507"/>
                </a:cubicBezTo>
                <a:cubicBezTo>
                  <a:pt x="f62" y="f507"/>
                  <a:pt x="f308" y="f140"/>
                  <a:pt x="f65" y="f140"/>
                </a:cubicBezTo>
                <a:cubicBezTo>
                  <a:pt x="f306" y="f138"/>
                  <a:pt x="f792" y="f132"/>
                  <a:pt x="f778" y="f509"/>
                </a:cubicBezTo>
                <a:cubicBezTo>
                  <a:pt x="f298" y="f505"/>
                  <a:pt x="f299" y="f486"/>
                  <a:pt x="f793" y="f495"/>
                </a:cubicBezTo>
                <a:cubicBezTo>
                  <a:pt x="f794" y="f481"/>
                  <a:pt x="f34" y="f1"/>
                  <a:pt x="f23" y="f159"/>
                </a:cubicBezTo>
                <a:cubicBezTo>
                  <a:pt x="f22" y="f473"/>
                  <a:pt x="f19" y="f156"/>
                  <a:pt x="f22" y="f146"/>
                </a:cubicBezTo>
                <a:cubicBezTo>
                  <a:pt x="f27" y="f457"/>
                  <a:pt x="f23" y="f146"/>
                  <a:pt x="f31" y="f464"/>
                </a:cubicBezTo>
                <a:cubicBezTo>
                  <a:pt x="f34" y="f464"/>
                  <a:pt x="f31" y="f795"/>
                  <a:pt x="f23" y="f795"/>
                </a:cubicBezTo>
                <a:cubicBezTo>
                  <a:pt x="f28" y="f790"/>
                  <a:pt x="f32" y="f413"/>
                  <a:pt x="f23" y="f454"/>
                </a:cubicBezTo>
                <a:cubicBezTo>
                  <a:pt x="f27" y="f453"/>
                  <a:pt x="f25" y="f401"/>
                  <a:pt x="f22" y="f404"/>
                </a:cubicBezTo>
                <a:cubicBezTo>
                  <a:pt x="f27" y="f399"/>
                  <a:pt x="f796" y="f399"/>
                  <a:pt x="f301" y="f357"/>
                </a:cubicBezTo>
                <a:cubicBezTo>
                  <a:pt x="f797" y="f438"/>
                  <a:pt x="f302" y="f354"/>
                  <a:pt x="f794" y="f290"/>
                </a:cubicBezTo>
                <a:cubicBezTo>
                  <a:pt x="f798" y="f766"/>
                  <a:pt x="f303" y="f291"/>
                  <a:pt x="f298" y="f766"/>
                </a:cubicBezTo>
                <a:cubicBezTo>
                  <a:pt x="f778" y="f767"/>
                  <a:pt x="f798" y="f391"/>
                  <a:pt x="f794" y="f768"/>
                </a:cubicBezTo>
                <a:cubicBezTo>
                  <a:pt x="f797" y="f768"/>
                  <a:pt x="f32" y="f767"/>
                  <a:pt x="f23" y="f423"/>
                </a:cubicBezTo>
                <a:cubicBezTo>
                  <a:pt x="f27" y="f291"/>
                  <a:pt x="f799" y="f289"/>
                  <a:pt x="f40" y="f354"/>
                </a:cubicBezTo>
                <a:cubicBezTo>
                  <a:pt x="f800" y="f430"/>
                  <a:pt x="f801" y="f430"/>
                  <a:pt x="f802" y="f359"/>
                </a:cubicBezTo>
                <a:cubicBezTo>
                  <a:pt x="f48" y="f404"/>
                  <a:pt x="f803" y="f401"/>
                  <a:pt x="f804" y="f401"/>
                </a:cubicBezTo>
                <a:cubicBezTo>
                  <a:pt x="f805" y="f401"/>
                  <a:pt x="f806" y="f417"/>
                  <a:pt x="f807" y="f408"/>
                </a:cubicBezTo>
                <a:cubicBezTo>
                  <a:pt x="f808" y="f408"/>
                  <a:pt x="f809" y="f415"/>
                  <a:pt x="f810" y="f413"/>
                </a:cubicBezTo>
                <a:cubicBezTo>
                  <a:pt x="f811" y="f790"/>
                  <a:pt x="f812" y="f761"/>
                  <a:pt x="f813" y="f795"/>
                </a:cubicBezTo>
                <a:cubicBezTo>
                  <a:pt x="f814" y="f790"/>
                  <a:pt x="f815" y="f453"/>
                  <a:pt x="f816" y="f417"/>
                </a:cubicBezTo>
                <a:cubicBezTo>
                  <a:pt x="f811" y="f417"/>
                  <a:pt x="f817" y="f401"/>
                  <a:pt x="f818" y="f401"/>
                </a:cubicBezTo>
                <a:cubicBezTo>
                  <a:pt x="f819" y="f401"/>
                  <a:pt x="f808" y="f404"/>
                  <a:pt x="f808" y="f359"/>
                </a:cubicBezTo>
                <a:cubicBezTo>
                  <a:pt x="f808" y="f430"/>
                  <a:pt x="f807" y="f354"/>
                  <a:pt x="f820" y="f289"/>
                </a:cubicBezTo>
                <a:cubicBezTo>
                  <a:pt x="f821" y="f291"/>
                  <a:pt x="f806" y="f767"/>
                  <a:pt x="f809" y="f767"/>
                </a:cubicBezTo>
                <a:cubicBezTo>
                  <a:pt x="f822" y="f767"/>
                  <a:pt x="f823" y="f767"/>
                  <a:pt x="f810" y="f424"/>
                </a:cubicBezTo>
                <a:cubicBezTo>
                  <a:pt x="f824" y="f288"/>
                  <a:pt x="f818" y="f288"/>
                  <a:pt x="f825" y="f292"/>
                </a:cubicBezTo>
                <a:cubicBezTo>
                  <a:pt x="f816" y="f352"/>
                  <a:pt x="f817" y="f393"/>
                  <a:pt x="f825" y="f423"/>
                </a:cubicBezTo>
                <a:cubicBezTo>
                  <a:pt x="f826" y="f766"/>
                  <a:pt x="f816" y="f290"/>
                  <a:pt x="f813" y="f289"/>
                </a:cubicBezTo>
                <a:cubicBezTo>
                  <a:pt x="f815" y="f289"/>
                  <a:pt x="f827" y="f393"/>
                  <a:pt x="f828" y="f424"/>
                </a:cubicBezTo>
                <a:cubicBezTo>
                  <a:pt x="f829" y="f352"/>
                  <a:pt x="f830" y="f767"/>
                  <a:pt x="f831" y="f424"/>
                </a:cubicBezTo>
                <a:cubicBezTo>
                  <a:pt x="f832" y="f352"/>
                  <a:pt x="f832" y="f389"/>
                  <a:pt x="f833" y="f389"/>
                </a:cubicBezTo>
                <a:cubicBezTo>
                  <a:pt x="f834" y="f768"/>
                  <a:pt x="f835" y="f389"/>
                  <a:pt x="f836" y="f768"/>
                </a:cubicBezTo>
                <a:cubicBezTo>
                  <a:pt x="f837" y="f288"/>
                  <a:pt x="f838" y="f292"/>
                  <a:pt x="f835" y="f292"/>
                </a:cubicBezTo>
                <a:cubicBezTo>
                  <a:pt x="f839" y="f288"/>
                  <a:pt x="f840" y="f292"/>
                  <a:pt x="f839" y="f424"/>
                </a:cubicBezTo>
                <a:cubicBezTo>
                  <a:pt x="f835" y="f767"/>
                  <a:pt x="f841" y="f291"/>
                  <a:pt x="f841" y="f290"/>
                </a:cubicBezTo>
                <a:cubicBezTo>
                  <a:pt x="f841" y="f289"/>
                  <a:pt x="f842" y="f766"/>
                  <a:pt x="f843" y="f767"/>
                </a:cubicBezTo>
                <a:cubicBezTo>
                  <a:pt x="f844" y="f393"/>
                  <a:pt x="f843" y="f352"/>
                  <a:pt x="f844" y="f292"/>
                </a:cubicBezTo>
                <a:cubicBezTo>
                  <a:pt x="f845" y="f288"/>
                  <a:pt x="f845" y="f352"/>
                  <a:pt x="f846" y="f424"/>
                </a:cubicBezTo>
                <a:cubicBezTo>
                  <a:pt x="f847" y="f393"/>
                  <a:pt x="f349" y="f288"/>
                  <a:pt x="f356" y="f389"/>
                </a:cubicBezTo>
                <a:cubicBezTo>
                  <a:pt x="f336" y="f769"/>
                  <a:pt x="f343" y="f769"/>
                  <a:pt x="f343" y="f286"/>
                </a:cubicBezTo>
                <a:cubicBezTo>
                  <a:pt x="f343" y="f342"/>
                  <a:pt x="f384" y="f341"/>
                  <a:pt x="f770" y="f282"/>
                </a:cubicBezTo>
                <a:cubicBezTo>
                  <a:pt x="f282" y="f361"/>
                  <a:pt x="f361" y="f338"/>
                  <a:pt x="f282" y="f284"/>
                </a:cubicBezTo>
                <a:cubicBezTo>
                  <a:pt x="f342" y="f369"/>
                  <a:pt x="f288" y="f371"/>
                  <a:pt x="f424" y="f371"/>
                </a:cubicBezTo>
                <a:cubicBezTo>
                  <a:pt x="f423" y="f371"/>
                  <a:pt x="f766" y="f339"/>
                  <a:pt x="f289" y="f339"/>
                </a:cubicBezTo>
                <a:cubicBezTo>
                  <a:pt x="f354" y="f339"/>
                  <a:pt x="f353" y="f282"/>
                  <a:pt x="f289" y="f342"/>
                </a:cubicBezTo>
                <a:cubicBezTo>
                  <a:pt x="f290" y="f286"/>
                  <a:pt x="f766" y="f341"/>
                  <a:pt x="f393" y="f340"/>
                </a:cubicBezTo>
                <a:cubicBezTo>
                  <a:pt x="f292" y="f280"/>
                  <a:pt x="f768" y="f286"/>
                  <a:pt x="f389" y="f340"/>
                </a:cubicBezTo>
                <a:cubicBezTo>
                  <a:pt x="f280" y="f769"/>
                  <a:pt x="f292" y="f768"/>
                  <a:pt x="f352" y="f292"/>
                </a:cubicBezTo>
                <a:cubicBezTo>
                  <a:pt x="f352" y="f393"/>
                  <a:pt x="f290" y="f767"/>
                  <a:pt x="f354" y="f393"/>
                </a:cubicBezTo>
                <a:cubicBezTo>
                  <a:pt x="f357" y="f424"/>
                  <a:pt x="f404" y="f393"/>
                  <a:pt x="f417" y="f767"/>
                </a:cubicBezTo>
                <a:cubicBezTo>
                  <a:pt x="f415" y="f423"/>
                  <a:pt x="f415" y="f424"/>
                  <a:pt x="f401" y="f352"/>
                </a:cubicBezTo>
                <a:cubicBezTo>
                  <a:pt x="f359" y="f292"/>
                  <a:pt x="f360" y="f768"/>
                  <a:pt x="f360" y="f287"/>
                </a:cubicBezTo>
                <a:cubicBezTo>
                  <a:pt x="f399" y="f769"/>
                  <a:pt x="f404" y="f342"/>
                  <a:pt x="f408" y="f770"/>
                </a:cubicBezTo>
                <a:cubicBezTo>
                  <a:pt x="f453" y="f384"/>
                  <a:pt x="f417" y="f384"/>
                  <a:pt x="f360" y="f384"/>
                </a:cubicBezTo>
                <a:cubicBezTo>
                  <a:pt x="f357" y="f384"/>
                  <a:pt x="f357" y="f285"/>
                  <a:pt x="f357" y="f351"/>
                </a:cubicBezTo>
                <a:cubicBezTo>
                  <a:pt x="f357" y="f379"/>
                  <a:pt x="f360" y="f336"/>
                  <a:pt x="f360" y="f345"/>
                </a:cubicBezTo>
                <a:cubicBezTo>
                  <a:pt x="f360" y="f349"/>
                  <a:pt x="f408" y="f344"/>
                  <a:pt x="f408" y="f345"/>
                </a:cubicBezTo>
                <a:cubicBezTo>
                  <a:pt x="f417" y="f356"/>
                  <a:pt x="f453" y="f345"/>
                  <a:pt x="f415" y="f336"/>
                </a:cubicBezTo>
                <a:cubicBezTo>
                  <a:pt x="f415" y="f358"/>
                  <a:pt x="f791" y="f379"/>
                  <a:pt x="f848" y="f358"/>
                </a:cubicBezTo>
                <a:cubicBezTo>
                  <a:pt x="f464" y="f350"/>
                  <a:pt x="f146" y="f358"/>
                  <a:pt x="f156" y="f344"/>
                </a:cubicBezTo>
                <a:cubicBezTo>
                  <a:pt x="f150" y="f356"/>
                  <a:pt x="f473" y="f337"/>
                  <a:pt x="f1" y="f337"/>
                </a:cubicBezTo>
                <a:cubicBezTo>
                  <a:pt x="f478" y="f337"/>
                  <a:pt x="f493" y="f355"/>
                  <a:pt x="f494" y="f849"/>
                </a:cubicBezTo>
                <a:cubicBezTo>
                  <a:pt x="f498" y="f346"/>
                  <a:pt x="f498" y="f850"/>
                  <a:pt x="f494" y="f851"/>
                </a:cubicBezTo>
                <a:cubicBezTo>
                  <a:pt x="f482" y="f847"/>
                  <a:pt x="f526" y="f846"/>
                  <a:pt x="f526" y="f845"/>
                </a:cubicBezTo>
                <a:cubicBezTo>
                  <a:pt x="f482" y="f852"/>
                  <a:pt x="f486" y="f852"/>
                  <a:pt x="f487" y="f853"/>
                </a:cubicBezTo>
                <a:cubicBezTo>
                  <a:pt x="f500" y="f854"/>
                  <a:pt x="f136" y="f854"/>
                  <a:pt x="f507" y="f854"/>
                </a:cubicBezTo>
                <a:cubicBezTo>
                  <a:pt x="f138" y="f854"/>
                  <a:pt x="f551" y="f855"/>
                  <a:pt x="f63" y="f855"/>
                </a:cubicBezTo>
                <a:cubicBezTo>
                  <a:pt x="f556" y="f855"/>
                  <a:pt x="f251" y="f347"/>
                  <a:pt x="f595" y="f847"/>
                </a:cubicBezTo>
                <a:cubicBezTo>
                  <a:pt x="f252" y="f846"/>
                  <a:pt x="f251" y="f846"/>
                  <a:pt x="f556" y="f852"/>
                </a:cubicBezTo>
                <a:cubicBezTo>
                  <a:pt x="f549" y="f856"/>
                  <a:pt x="f59" y="f856"/>
                  <a:pt x="f57" y="f856"/>
                </a:cubicBezTo>
                <a:cubicBezTo>
                  <a:pt x="f138" y="f856"/>
                  <a:pt x="f54" y="f857"/>
                  <a:pt x="f54" y="f836"/>
                </a:cubicBezTo>
                <a:cubicBezTo>
                  <a:pt x="f57" y="f858"/>
                  <a:pt x="f61" y="f835"/>
                  <a:pt x="f63" y="f858"/>
                </a:cubicBezTo>
                <a:cubicBezTo>
                  <a:pt x="f549" y="f838"/>
                  <a:pt x="f252" y="f858"/>
                  <a:pt x="f252" y="f838"/>
                </a:cubicBezTo>
                <a:cubicBezTo>
                  <a:pt x="f252" y="f837"/>
                  <a:pt x="f259" y="f843"/>
                  <a:pt x="f716" y="f843"/>
                </a:cubicBezTo>
                <a:cubicBezTo>
                  <a:pt x="f713" y="f856"/>
                  <a:pt x="f208" y="f844"/>
                  <a:pt x="f713" y="f853"/>
                </a:cubicBezTo>
                <a:cubicBezTo>
                  <a:pt x="f713" y="f847"/>
                  <a:pt x="f202" y="f347"/>
                  <a:pt x="f202" y="f859"/>
                </a:cubicBezTo>
                <a:cubicBezTo>
                  <a:pt x="f202" y="f855"/>
                  <a:pt x="f200" y="f348"/>
                  <a:pt x="f202" y="f346"/>
                </a:cubicBezTo>
                <a:cubicBezTo>
                  <a:pt x="f713" y="f849"/>
                  <a:pt x="f202" y="f355"/>
                  <a:pt x="f208" y="f364"/>
                </a:cubicBezTo>
                <a:cubicBezTo>
                  <a:pt x="f208" y="f337"/>
                  <a:pt x="f204" y="f344"/>
                  <a:pt x="f632" y="f344"/>
                </a:cubicBezTo>
                <a:cubicBezTo>
                  <a:pt x="f222" y="f344"/>
                  <a:pt x="f271" y="f358"/>
                  <a:pt x="f228" y="f350"/>
                </a:cubicBezTo>
                <a:cubicBezTo>
                  <a:pt x="f218" y="f350"/>
                  <a:pt x="f241" y="f285"/>
                  <a:pt x="f241" y="f283"/>
                </a:cubicBezTo>
                <a:cubicBezTo>
                  <a:pt x="f237" y="f384"/>
                  <a:pt x="f239" y="f384"/>
                  <a:pt x="f235" y="f384"/>
                </a:cubicBezTo>
                <a:cubicBezTo>
                  <a:pt x="f635" y="f339"/>
                  <a:pt x="f233" y="f384"/>
                  <a:pt x="f217" y="f283"/>
                </a:cubicBezTo>
                <a:cubicBezTo>
                  <a:pt x="f216" y="f285"/>
                  <a:pt x="f215" y="f369"/>
                  <a:pt x="f198" y="f343"/>
                </a:cubicBezTo>
                <a:cubicBezTo>
                  <a:pt x="f713" y="f351"/>
                  <a:pt x="f717" y="f379"/>
                  <a:pt x="f602" y="f336"/>
                </a:cubicBezTo>
                <a:cubicBezTo>
                  <a:pt x="f558" y="f344"/>
                  <a:pt x="f256" y="f345"/>
                  <a:pt x="f132" y="f356"/>
                </a:cubicBezTo>
                <a:cubicBezTo>
                  <a:pt x="f486" y="f337"/>
                  <a:pt x="f162" y="f343"/>
                  <a:pt x="f473" y="f285"/>
                </a:cubicBezTo>
                <a:cubicBezTo>
                  <a:pt x="f460" y="f283"/>
                  <a:pt x="f159" y="f361"/>
                  <a:pt x="f159" y="f342"/>
                </a:cubicBezTo>
                <a:cubicBezTo>
                  <a:pt x="f159" y="f286"/>
                  <a:pt x="f478" y="f286"/>
                  <a:pt x="f526" y="f340"/>
                </a:cubicBezTo>
                <a:cubicBezTo>
                  <a:pt x="f526" y="f280"/>
                  <a:pt x="f495" y="f768"/>
                  <a:pt x="f498" y="f768"/>
                </a:cubicBezTo>
                <a:cubicBezTo>
                  <a:pt x="f487" y="f768"/>
                  <a:pt x="f502" y="f352"/>
                  <a:pt x="f506" y="f352"/>
                </a:cubicBezTo>
                <a:cubicBezTo>
                  <a:pt x="f134" y="f292"/>
                  <a:pt x="f132" y="f424"/>
                  <a:pt x="f551" y="f291"/>
                </a:cubicBezTo>
                <a:cubicBezTo>
                  <a:pt x="f251" y="f362"/>
                  <a:pt x="f258" y="f357"/>
                  <a:pt x="f715" y="f357"/>
                </a:cubicBezTo>
                <a:cubicBezTo>
                  <a:pt x="f713" y="f438"/>
                  <a:pt x="f202" y="f430"/>
                  <a:pt x="f265" y="f357"/>
                </a:cubicBezTo>
                <a:cubicBezTo>
                  <a:pt x="f200" y="f399"/>
                  <a:pt x="f196" y="f399"/>
                  <a:pt x="f194" y="f357"/>
                </a:cubicBezTo>
                <a:cubicBezTo>
                  <a:pt x="f222" y="f438"/>
                  <a:pt x="f228" y="f359"/>
                  <a:pt x="f231" y="f359"/>
                </a:cubicBezTo>
                <a:cubicBezTo>
                  <a:pt x="f241" y="f357"/>
                  <a:pt x="f635" y="f399"/>
                  <a:pt x="f237" y="f360"/>
                </a:cubicBezTo>
                <a:cubicBezTo>
                  <a:pt x="f241" y="f404"/>
                  <a:pt x="f216" y="f360"/>
                  <a:pt x="f216" y="f401"/>
                </a:cubicBezTo>
                <a:cubicBezTo>
                  <a:pt x="f218" y="f417"/>
                  <a:pt x="f217" y="f401"/>
                  <a:pt x="f241" y="f453"/>
                </a:cubicBezTo>
                <a:cubicBezTo>
                  <a:pt x="f235" y="f454"/>
                  <a:pt x="f239" y="f453"/>
                  <a:pt x="f244" y="f408"/>
                </a:cubicBezTo>
                <a:cubicBezTo>
                  <a:pt x="f637" y="f401"/>
                  <a:pt x="f247" y="f401"/>
                  <a:pt x="f643" y="f417"/>
                </a:cubicBezTo>
                <a:cubicBezTo>
                  <a:pt x="f643" y="f417"/>
                  <a:pt x="f643" y="f417"/>
                  <a:pt x="f638" y="f417"/>
                </a:cubicBezTo>
                <a:cubicBezTo>
                  <a:pt x="f638" y="f404"/>
                  <a:pt x="f640" y="f404"/>
                  <a:pt x="f645" y="f404"/>
                </a:cubicBezTo>
                <a:cubicBezTo>
                  <a:pt x="f648" y="f401"/>
                  <a:pt x="f656" y="f359"/>
                  <a:pt x="f658" y="f359"/>
                </a:cubicBezTo>
                <a:cubicBezTo>
                  <a:pt x="f679" y="f359"/>
                  <a:pt x="f667" y="f430"/>
                  <a:pt x="f860" y="f354"/>
                </a:cubicBezTo>
                <a:cubicBezTo>
                  <a:pt x="f860" y="f289"/>
                  <a:pt x="f669" y="f353"/>
                  <a:pt x="f669" y="f290"/>
                </a:cubicBezTo>
                <a:cubicBezTo>
                  <a:pt x="f669" y="f291"/>
                  <a:pt x="f669" y="f423"/>
                  <a:pt x="f673" y="f767"/>
                </a:cubicBezTo>
                <a:cubicBezTo>
                  <a:pt x="f674" y="f424"/>
                  <a:pt x="f673" y="f424"/>
                  <a:pt x="f669" y="f288"/>
                </a:cubicBezTo>
                <a:cubicBezTo>
                  <a:pt x="f670" y="f768"/>
                  <a:pt x="f667" y="f768"/>
                  <a:pt x="f665" y="f389"/>
                </a:cubicBezTo>
                <a:cubicBezTo>
                  <a:pt x="f679" y="f287"/>
                  <a:pt x="f657" y="f286"/>
                  <a:pt x="f657" y="f341"/>
                </a:cubicBezTo>
                <a:cubicBezTo>
                  <a:pt x="f657" y="f282"/>
                  <a:pt x="f662" y="f386"/>
                  <a:pt x="f664" y="f339"/>
                </a:cubicBezTo>
                <a:cubicBezTo>
                  <a:pt x="f665" y="f384"/>
                  <a:pt x="f860" y="f284"/>
                  <a:pt x="f667" y="f285"/>
                </a:cubicBezTo>
                <a:cubicBezTo>
                  <a:pt x="f665" y="f369"/>
                  <a:pt x="f658" y="f336"/>
                  <a:pt x="f656" y="f349"/>
                </a:cubicBezTo>
                <a:cubicBezTo>
                  <a:pt x="f648" y="f849"/>
                  <a:pt x="f657" y="f355"/>
                  <a:pt x="f658" y="f849"/>
                </a:cubicBezTo>
                <a:cubicBezTo>
                  <a:pt x="f679" y="f348"/>
                  <a:pt x="f861" y="f855"/>
                  <a:pt x="f861" y="f859"/>
                </a:cubicBezTo>
                <a:cubicBezTo>
                  <a:pt x="f657" y="f347"/>
                  <a:pt x="f662" y="f347"/>
                  <a:pt x="f662" y="f862"/>
                </a:cubicBezTo>
                <a:cubicBezTo>
                  <a:pt x="f662" y="f847"/>
                  <a:pt x="f656" y="f854"/>
                  <a:pt x="f656" y="f846"/>
                </a:cubicBezTo>
                <a:cubicBezTo>
                  <a:pt x="f655" y="f853"/>
                  <a:pt x="f861" y="f845"/>
                  <a:pt x="f657" y="f844"/>
                </a:cubicBezTo>
                <a:cubicBezTo>
                  <a:pt x="f656" y="f856"/>
                  <a:pt x="f647" y="f856"/>
                  <a:pt x="f645" y="f837"/>
                </a:cubicBezTo>
                <a:cubicBezTo>
                  <a:pt x="f645" y="f836"/>
                  <a:pt x="f861" y="f836"/>
                  <a:pt x="f861" y="f835"/>
                </a:cubicBezTo>
                <a:cubicBezTo>
                  <a:pt x="f657" y="f839"/>
                  <a:pt x="f640" y="f863"/>
                  <a:pt x="f643" y="f864"/>
                </a:cubicBezTo>
                <a:cubicBezTo>
                  <a:pt x="f246" y="f865"/>
                  <a:pt x="f246" y="f866"/>
                  <a:pt x="f247" y="f867"/>
                </a:cubicBezTo>
                <a:cubicBezTo>
                  <a:pt x="f868" y="f869"/>
                  <a:pt x="f655" y="f870"/>
                  <a:pt x="f657" y="f871"/>
                </a:cubicBezTo>
                <a:cubicBezTo>
                  <a:pt x="f658" y="f828"/>
                  <a:pt x="f670" y="f872"/>
                  <a:pt x="f674" y="f873"/>
                </a:cubicBezTo>
                <a:cubicBezTo>
                  <a:pt x="f874" y="f875"/>
                  <a:pt x="f165" y="f814"/>
                  <a:pt x="f876" y="f877"/>
                </a:cubicBezTo>
                <a:cubicBezTo>
                  <a:pt x="f165" y="f815"/>
                  <a:pt x="f874" y="f815"/>
                  <a:pt x="f674" y="f814"/>
                </a:cubicBezTo>
                <a:cubicBezTo>
                  <a:pt x="f673" y="f878"/>
                  <a:pt x="f670" y="f879"/>
                  <a:pt x="f860" y="f812"/>
                </a:cubicBezTo>
                <a:cubicBezTo>
                  <a:pt x="f665" y="f817"/>
                  <a:pt x="f658" y="f812"/>
                  <a:pt x="f861" y="f817"/>
                </a:cubicBezTo>
                <a:cubicBezTo>
                  <a:pt x="f656" y="f811"/>
                  <a:pt x="f658" y="f811"/>
                  <a:pt x="f664" y="f825"/>
                </a:cubicBezTo>
                <a:cubicBezTo>
                  <a:pt x="f860" y="f825"/>
                  <a:pt x="f860" y="f826"/>
                  <a:pt x="f674" y="f823"/>
                </a:cubicBezTo>
                <a:cubicBezTo>
                  <a:pt x="f165" y="f818"/>
                  <a:pt x="f165" y="f824"/>
                  <a:pt x="f876" y="f824"/>
                </a:cubicBezTo>
                <a:cubicBezTo>
                  <a:pt x="f880" y="f808"/>
                  <a:pt x="f164" y="f809"/>
                  <a:pt x="f881" y="f882"/>
                </a:cubicBezTo>
                <a:cubicBezTo>
                  <a:pt x="f170" y="f806"/>
                  <a:pt x="f167" y="f821"/>
                  <a:pt x="f883" y="f884"/>
                </a:cubicBezTo>
                <a:cubicBezTo>
                  <a:pt x="f883" y="f885"/>
                  <a:pt x="f167" y="f805"/>
                  <a:pt x="f167" y="f886"/>
                </a:cubicBezTo>
                <a:cubicBezTo>
                  <a:pt x="f167" y="f887"/>
                  <a:pt x="f170" y="f888"/>
                  <a:pt x="f881" y="f889"/>
                </a:cubicBezTo>
                <a:cubicBezTo>
                  <a:pt x="f164" y="f804"/>
                  <a:pt x="f170" y="f804"/>
                  <a:pt x="f167" y="f49"/>
                </a:cubicBezTo>
                <a:cubicBezTo>
                  <a:pt x="f883" y="f890"/>
                  <a:pt x="f883" y="f891"/>
                  <a:pt x="f170" y="f51"/>
                </a:cubicBezTo>
                <a:cubicBezTo>
                  <a:pt x="f881" y="f892"/>
                  <a:pt x="f881" y="f893"/>
                  <a:pt x="f881" y="f48"/>
                </a:cubicBezTo>
                <a:cubicBezTo>
                  <a:pt x="f170" y="f52"/>
                  <a:pt x="f164" y="f894"/>
                  <a:pt x="f876" y="f802"/>
                </a:cubicBezTo>
                <a:cubicBezTo>
                  <a:pt x="f880" y="f38"/>
                  <a:pt x="f165" y="f801"/>
                  <a:pt x="f874" y="f42"/>
                </a:cubicBezTo>
                <a:cubicBezTo>
                  <a:pt x="f674" y="f895"/>
                  <a:pt x="f673" y="f800"/>
                  <a:pt x="f670" y="f800"/>
                </a:cubicBezTo>
                <a:cubicBezTo>
                  <a:pt x="f860" y="f895"/>
                  <a:pt x="f667" y="f800"/>
                  <a:pt x="f665" y="f896"/>
                </a:cubicBezTo>
                <a:cubicBezTo>
                  <a:pt x="f664" y="f41"/>
                  <a:pt x="f662" y="f896"/>
                  <a:pt x="f861" y="f896"/>
                </a:cubicBezTo>
                <a:cubicBezTo>
                  <a:pt x="f656" y="f897"/>
                  <a:pt x="f642" y="f41"/>
                  <a:pt x="f640" y="f40"/>
                </a:cubicBezTo>
                <a:cubicBezTo>
                  <a:pt x="f653" y="f40"/>
                  <a:pt x="f640" y="f15"/>
                  <a:pt x="f640" y="f11"/>
                </a:cubicBezTo>
                <a:cubicBezTo>
                  <a:pt x="f653" y="f19"/>
                  <a:pt x="f642" y="f22"/>
                  <a:pt x="f653" y="f28"/>
                </a:cubicBezTo>
                <a:cubicBezTo>
                  <a:pt x="f643" y="f23"/>
                  <a:pt x="f643" y="f34"/>
                  <a:pt x="f247" y="f796"/>
                </a:cubicBezTo>
                <a:cubicBezTo>
                  <a:pt x="f244" y="f300"/>
                  <a:pt x="f239" y="f302"/>
                  <a:pt x="f636" y="f302"/>
                </a:cubicBezTo>
                <a:cubicBezTo>
                  <a:pt x="f635" y="f797"/>
                  <a:pt x="f241" y="f793"/>
                  <a:pt x="f233" y="f299"/>
                </a:cubicBezTo>
                <a:cubicBezTo>
                  <a:pt x="f233" y="f898"/>
                  <a:pt x="f635" y="f298"/>
                  <a:pt x="f636" y="f778"/>
                </a:cubicBezTo>
                <a:cubicBezTo>
                  <a:pt x="f239" y="f778"/>
                  <a:pt x="f246" y="f898"/>
                  <a:pt x="f247" y="f298"/>
                </a:cubicBezTo>
                <a:cubicBezTo>
                  <a:pt x="f643" y="f778"/>
                  <a:pt x="f247" y="f306"/>
                  <a:pt x="f246" y="f308"/>
                </a:cubicBezTo>
                <a:cubicBezTo>
                  <a:pt x="f637" y="f781"/>
                  <a:pt x="f244" y="f781"/>
                  <a:pt x="f239" y="f781"/>
                </a:cubicBezTo>
                <a:cubicBezTo>
                  <a:pt x="f235" y="f781"/>
                  <a:pt x="f635" y="f295"/>
                  <a:pt x="f237" y="f780"/>
                </a:cubicBezTo>
                <a:cubicBezTo>
                  <a:pt x="f233" y="f53"/>
                  <a:pt x="f231" y="f780"/>
                  <a:pt x="f218" y="f780"/>
                </a:cubicBezTo>
                <a:cubicBezTo>
                  <a:pt x="f216" y="f53"/>
                  <a:pt x="f271" y="f53"/>
                  <a:pt x="f194" y="f295"/>
                </a:cubicBezTo>
                <a:cubicBezTo>
                  <a:pt x="f632" y="f781"/>
                  <a:pt x="f196" y="f783"/>
                  <a:pt x="f632" y="f899"/>
                </a:cubicBezTo>
                <a:cubicBezTo>
                  <a:pt x="f194" y="f294"/>
                  <a:pt x="f196" y="f784"/>
                  <a:pt x="f198" y="f58"/>
                </a:cubicBezTo>
                <a:cubicBezTo>
                  <a:pt x="f204" y="f60"/>
                  <a:pt x="f208" y="f60"/>
                  <a:pt x="f713" y="f60"/>
                </a:cubicBezTo>
                <a:cubicBezTo>
                  <a:pt x="f715" y="f785"/>
                  <a:pt x="f716" y="f776"/>
                  <a:pt x="f716" y="f311"/>
                </a:cubicBezTo>
                <a:cubicBezTo>
                  <a:pt x="f258" y="f788"/>
                  <a:pt x="f257" y="f775"/>
                  <a:pt x="f625" y="f788"/>
                </a:cubicBezTo>
                <a:cubicBezTo>
                  <a:pt x="f259" y="f788"/>
                  <a:pt x="f602" y="f775"/>
                  <a:pt x="f254" y="f755"/>
                </a:cubicBezTo>
                <a:cubicBezTo>
                  <a:pt x="f252" y="f789"/>
                  <a:pt x="f251" y="f789"/>
                  <a:pt x="f558" y="f755"/>
                </a:cubicBezTo>
                <a:cubicBezTo>
                  <a:pt x="f549" y="f775"/>
                  <a:pt x="f256" y="f788"/>
                  <a:pt x="f61" y="f775"/>
                </a:cubicBezTo>
                <a:cubicBezTo>
                  <a:pt x="f551" y="f789"/>
                  <a:pt x="f57" y="f774"/>
                  <a:pt x="f57" y="f757"/>
                </a:cubicBezTo>
                <a:cubicBezTo>
                  <a:pt x="f57" y="f754"/>
                  <a:pt x="f507" y="f757"/>
                  <a:pt x="f134" y="f754"/>
                </a:cubicBezTo>
                <a:cubicBezTo>
                  <a:pt x="f506" y="f764"/>
                  <a:pt x="f500" y="f764"/>
                  <a:pt x="f486" y="f762"/>
                </a:cubicBezTo>
                <a:cubicBezTo>
                  <a:pt x="f498" y="f763"/>
                  <a:pt x="f485" y="f763"/>
                  <a:pt x="f494" y="f758"/>
                </a:cubicBezTo>
                <a:cubicBezTo>
                  <a:pt x="f494" y="f759"/>
                  <a:pt x="f498" y="f328"/>
                  <a:pt x="f498" y="f328"/>
                </a:cubicBezTo>
                <a:cubicBezTo>
                  <a:pt x="f498" y="f900"/>
                  <a:pt x="f485" y="f333"/>
                  <a:pt x="f485" y="f753"/>
                </a:cubicBezTo>
                <a:cubicBezTo>
                  <a:pt x="f485" y="f331"/>
                  <a:pt x="f498" y="f331"/>
                  <a:pt x="f490" y="f327"/>
                </a:cubicBezTo>
                <a:cubicBezTo>
                  <a:pt x="f490" y="f765"/>
                  <a:pt x="f496" y="f751"/>
                  <a:pt x="f496" y="f312"/>
                </a:cubicBezTo>
                <a:cubicBezTo>
                  <a:pt x="f496" y="f750"/>
                  <a:pt x="f498" y="f313"/>
                  <a:pt x="f498" y="f752"/>
                </a:cubicBezTo>
                <a:cubicBezTo>
                  <a:pt x="f498" y="f325"/>
                  <a:pt x="f505" y="f752"/>
                  <a:pt x="f506" y="f752"/>
                </a:cubicBezTo>
                <a:cubicBezTo>
                  <a:pt x="f134" y="f752"/>
                  <a:pt x="f140" y="f772"/>
                  <a:pt x="f138" y="f772"/>
                </a:cubicBezTo>
                <a:cubicBezTo>
                  <a:pt x="f54" y="f324"/>
                  <a:pt x="f138" y="f741"/>
                  <a:pt x="f138" y="f746"/>
                </a:cubicBezTo>
                <a:cubicBezTo>
                  <a:pt x="f136" y="f746"/>
                  <a:pt x="f505" y="f741"/>
                  <a:pt x="f500" y="f746"/>
                </a:cubicBezTo>
                <a:cubicBezTo>
                  <a:pt x="f500" y="f742"/>
                  <a:pt x="f138" y="f744"/>
                  <a:pt x="f57" y="f744"/>
                </a:cubicBezTo>
                <a:cubicBezTo>
                  <a:pt x="f59" y="f321"/>
                  <a:pt x="f140" y="f739"/>
                  <a:pt x="f140" y="f901"/>
                </a:cubicBezTo>
                <a:cubicBezTo>
                  <a:pt x="f140" y="f748"/>
                  <a:pt x="f59" y="f748"/>
                  <a:pt x="f59" y="f320"/>
                </a:cubicBezTo>
                <a:cubicBezTo>
                  <a:pt x="f250" y="f133"/>
                  <a:pt x="f551" y="f902"/>
                  <a:pt x="f63" y="f902"/>
                </a:cubicBezTo>
                <a:cubicBezTo>
                  <a:pt x="f558" y="f902"/>
                  <a:pt x="f251" y="f137"/>
                  <a:pt x="f558" y="f137"/>
                </a:cubicBezTo>
                <a:cubicBezTo>
                  <a:pt x="f549" y="f135"/>
                  <a:pt x="f549" y="f903"/>
                  <a:pt x="f59" y="f904"/>
                </a:cubicBezTo>
                <a:cubicBezTo>
                  <a:pt x="f140" y="f730"/>
                  <a:pt x="f506" y="f737"/>
                  <a:pt x="f486" y="f731"/>
                </a:cubicBezTo>
                <a:cubicBezTo>
                  <a:pt x="f486" y="f905"/>
                  <a:pt x="f490" y="f905"/>
                  <a:pt x="f498" y="f906"/>
                </a:cubicBezTo>
                <a:cubicBezTo>
                  <a:pt x="f496" y="f905"/>
                  <a:pt x="f485" y="f905"/>
                  <a:pt x="f494" y="f731"/>
                </a:cubicBezTo>
                <a:cubicBezTo>
                  <a:pt x="f482" y="f731"/>
                  <a:pt x="f1" y="f906"/>
                  <a:pt x="f473" y="f907"/>
                </a:cubicBezTo>
                <a:cubicBezTo>
                  <a:pt x="f460" y="f908"/>
                  <a:pt x="f761" y="f907"/>
                  <a:pt x="f791" y="f908"/>
                </a:cubicBezTo>
                <a:cubicBezTo>
                  <a:pt x="f795" y="f909"/>
                  <a:pt x="f413" y="f733"/>
                  <a:pt x="f454" y="f733"/>
                </a:cubicBezTo>
                <a:cubicBezTo>
                  <a:pt x="f453" y="f733"/>
                  <a:pt x="f408" y="f734"/>
                  <a:pt x="f404" y="f726"/>
                </a:cubicBezTo>
                <a:cubicBezTo>
                  <a:pt x="f360" y="f735"/>
                  <a:pt x="f362" y="f735"/>
                  <a:pt x="f354" y="f735"/>
                </a:cubicBezTo>
                <a:cubicBezTo>
                  <a:pt x="f289" y="f735"/>
                  <a:pt x="f289" y="f726"/>
                  <a:pt x="f290" y="f726"/>
                </a:cubicBezTo>
                <a:cubicBezTo>
                  <a:pt x="f766" y="f726"/>
                  <a:pt x="f766" y="f910"/>
                  <a:pt x="f423" y="f910"/>
                </a:cubicBezTo>
                <a:cubicBezTo>
                  <a:pt x="f767" y="f911"/>
                  <a:pt x="f292" y="f912"/>
                  <a:pt x="f768" y="f912"/>
                </a:cubicBezTo>
                <a:cubicBezTo>
                  <a:pt x="f287" y="f913"/>
                  <a:pt x="f340" y="f724"/>
                  <a:pt x="f286" y="f724"/>
                </a:cubicBezTo>
                <a:cubicBezTo>
                  <a:pt x="f341" y="f724"/>
                  <a:pt x="f282" y="f6"/>
                  <a:pt x="f361" y="f724"/>
                </a:cubicBezTo>
                <a:cubicBezTo>
                  <a:pt x="f770" y="f914"/>
                  <a:pt x="f384" y="f915"/>
                  <a:pt x="f338" y="f913"/>
                </a:cubicBezTo>
                <a:cubicBezTo>
                  <a:pt x="f770" y="f916"/>
                  <a:pt x="f340" y="f733"/>
                  <a:pt x="f286" y="f908"/>
                </a:cubicBezTo>
                <a:cubicBezTo>
                  <a:pt x="f286" y="f905"/>
                  <a:pt x="f342" y="f917"/>
                  <a:pt x="f287" y="f918"/>
                </a:cubicBezTo>
                <a:cubicBezTo>
                  <a:pt x="f292" y="f904"/>
                  <a:pt x="f280" y="f919"/>
                  <a:pt x="f341" y="f902"/>
                </a:cubicBezTo>
                <a:cubicBezTo>
                  <a:pt x="f361" y="f131"/>
                  <a:pt x="f284" y="f315"/>
                  <a:pt x="f351" y="f901"/>
                </a:cubicBezTo>
                <a:cubicBezTo>
                  <a:pt x="f343" y="f739"/>
                  <a:pt x="f369" y="f317"/>
                  <a:pt x="f371" y="f317"/>
                </a:cubicBezTo>
                <a:cubicBezTo>
                  <a:pt x="f338" y="f321"/>
                  <a:pt x="f384" y="f744"/>
                  <a:pt x="f284" y="f743"/>
                </a:cubicBezTo>
                <a:cubicBezTo>
                  <a:pt x="f369" y="f745"/>
                  <a:pt x="f285" y="f740"/>
                  <a:pt x="f283" y="f746"/>
                </a:cubicBezTo>
                <a:cubicBezTo>
                  <a:pt x="f339" y="f324"/>
                  <a:pt x="f386" y="f314"/>
                  <a:pt x="f770" y="f314"/>
                </a:cubicBezTo>
                <a:cubicBezTo>
                  <a:pt x="f282" y="f314"/>
                  <a:pt x="f341" y="f314"/>
                  <a:pt x="f340" y="f314"/>
                </a:cubicBezTo>
                <a:cubicBezTo>
                  <a:pt x="f287" y="f747"/>
                  <a:pt x="f280" y="f752"/>
                  <a:pt x="f280" y="f749"/>
                </a:cubicBezTo>
                <a:cubicBezTo>
                  <a:pt x="f280" y="f312"/>
                  <a:pt x="f391" y="f750"/>
                  <a:pt x="f288" y="f312"/>
                </a:cubicBezTo>
                <a:cubicBezTo>
                  <a:pt x="f292" y="f765"/>
                  <a:pt x="f391" y="f753"/>
                  <a:pt x="f768" y="f333"/>
                </a:cubicBezTo>
                <a:cubicBezTo>
                  <a:pt x="f389" y="f333"/>
                  <a:pt x="f280" y="f900"/>
                  <a:pt x="f280" y="f328"/>
                </a:cubicBezTo>
                <a:cubicBezTo>
                  <a:pt x="f280" y="f760"/>
                  <a:pt x="f391" y="f759"/>
                  <a:pt x="f768" y="f773"/>
                </a:cubicBezTo>
                <a:cubicBezTo>
                  <a:pt x="f287" y="f764"/>
                  <a:pt x="f340" y="f764"/>
                  <a:pt x="f340" y="f774"/>
                </a:cubicBezTo>
                <a:cubicBezTo>
                  <a:pt x="f340" y="f789"/>
                  <a:pt x="f341" y="f788"/>
                  <a:pt x="f361" y="f755"/>
                </a:cubicBezTo>
                <a:cubicBezTo>
                  <a:pt x="f386" y="f756"/>
                  <a:pt x="f384" y="f762"/>
                  <a:pt x="f284" y="f764"/>
                </a:cubicBezTo>
                <a:cubicBezTo>
                  <a:pt x="f369" y="f754"/>
                  <a:pt x="f285" y="f756"/>
                  <a:pt x="f284" y="f789"/>
                </a:cubicBezTo>
                <a:cubicBezTo>
                  <a:pt x="f284" y="f775"/>
                  <a:pt x="f283" y="f311"/>
                  <a:pt x="f369" y="f787"/>
                </a:cubicBezTo>
                <a:cubicBezTo>
                  <a:pt x="f350" y="f776"/>
                  <a:pt x="f343" y="f310"/>
                  <a:pt x="f358" y="f310"/>
                </a:cubicBezTo>
                <a:cubicBezTo>
                  <a:pt x="f344" y="f310"/>
                  <a:pt x="f349" y="f58"/>
                  <a:pt x="f920" y="f56"/>
                </a:cubicBezTo>
                <a:cubicBezTo>
                  <a:pt x="f355" y="f784"/>
                  <a:pt x="f348" y="f294"/>
                  <a:pt x="f921" y="f62"/>
                </a:cubicBezTo>
                <a:cubicBezTo>
                  <a:pt x="f855" y="f784"/>
                  <a:pt x="f851" y="f58"/>
                  <a:pt x="f347" y="f62"/>
                </a:cubicBezTo>
                <a:cubicBezTo>
                  <a:pt x="f862" y="f899"/>
                  <a:pt x="f853" y="f294"/>
                  <a:pt x="f845" y="f62"/>
                </a:cubicBezTo>
                <a:cubicBezTo>
                  <a:pt x="f845" y="f56"/>
                  <a:pt x="f857" y="f56"/>
                  <a:pt x="f836" y="f58"/>
                </a:cubicBezTo>
                <a:cubicBezTo>
                  <a:pt x="f922" y="f785"/>
                  <a:pt x="f923" y="f786"/>
                  <a:pt x="f923" y="f776"/>
                </a:cubicBezTo>
                <a:cubicBezTo>
                  <a:pt x="f923" y="f311"/>
                  <a:pt x="f864" y="f775"/>
                  <a:pt x="f864" y="f787"/>
                </a:cubicBezTo>
                <a:cubicBezTo>
                  <a:pt x="f864" y="f786"/>
                  <a:pt x="f924" y="f786"/>
                  <a:pt x="f866" y="f787"/>
                </a:cubicBezTo>
                <a:cubicBezTo>
                  <a:pt x="f925" y="f788"/>
                  <a:pt x="f926" y="f311"/>
                  <a:pt x="f927" y="f776"/>
                </a:cubicBezTo>
                <a:cubicBezTo>
                  <a:pt x="f927" y="f786"/>
                  <a:pt x="f871" y="f785"/>
                  <a:pt x="f829" y="f335"/>
                </a:cubicBezTo>
                <a:cubicBezTo>
                  <a:pt x="f828" y="f786"/>
                  <a:pt x="f828" y="f776"/>
                  <a:pt x="f872" y="f335"/>
                </a:cubicBezTo>
                <a:cubicBezTo>
                  <a:pt x="f928" y="f785"/>
                  <a:pt x="f814" y="f785"/>
                  <a:pt x="f815" y="f786"/>
                </a:cubicBezTo>
                <a:cubicBezTo>
                  <a:pt x="f877" y="f787"/>
                  <a:pt x="f879" y="f787"/>
                  <a:pt x="f812" y="f787"/>
                </a:cubicBezTo>
                <a:cubicBezTo>
                  <a:pt x="f811" y="f787"/>
                  <a:pt x="f811" y="f755"/>
                  <a:pt x="f823" y="f775"/>
                </a:cubicBezTo>
                <a:cubicBezTo>
                  <a:pt x="f818" y="f788"/>
                  <a:pt x="f818" y="f786"/>
                  <a:pt x="f824" y="f776"/>
                </a:cubicBezTo>
                <a:cubicBezTo>
                  <a:pt x="f822" y="f776"/>
                  <a:pt x="f808" y="f311"/>
                  <a:pt x="f882" y="f311"/>
                </a:cubicBezTo>
                <a:cubicBezTo>
                  <a:pt x="f821" y="f311"/>
                  <a:pt x="f929" y="f311"/>
                  <a:pt x="f929" y="f786"/>
                </a:cubicBezTo>
                <a:cubicBezTo>
                  <a:pt x="f929" y="f310"/>
                  <a:pt x="f929" y="f56"/>
                  <a:pt x="f821" y="f56"/>
                </a:cubicBezTo>
                <a:cubicBezTo>
                  <a:pt x="f820" y="f56"/>
                  <a:pt x="f807" y="f784"/>
                  <a:pt x="f808" y="f784"/>
                </a:cubicBezTo>
                <a:cubicBezTo>
                  <a:pt x="f822" y="f784"/>
                  <a:pt x="f818" y="f783"/>
                  <a:pt x="f822" y="f777"/>
                </a:cubicBezTo>
                <a:cubicBezTo>
                  <a:pt x="f808" y="f782"/>
                  <a:pt x="f820" y="f781"/>
                  <a:pt x="f882" y="f295"/>
                </a:cubicBezTo>
                <a:cubicBezTo>
                  <a:pt x="f807" y="f53"/>
                  <a:pt x="f809" y="f779"/>
                  <a:pt x="f820" y="f779"/>
                </a:cubicBezTo>
                <a:cubicBezTo>
                  <a:pt x="f884" y="f297"/>
                  <a:pt x="f887" y="f297"/>
                  <a:pt x="f0" y="f306"/>
                </a:cubicBezTo>
                <a:cubicBezTo>
                  <a:pt x="f0" y="f792"/>
                  <a:pt x="f884" y="f778"/>
                  <a:pt x="f821" y="f303"/>
                </a:cubicBezTo>
                <a:cubicBezTo>
                  <a:pt x="f806" y="f299"/>
                  <a:pt x="f820" y="f797"/>
                  <a:pt x="f806" y="f302"/>
                </a:cubicBezTo>
                <a:cubicBezTo>
                  <a:pt x="f884" y="f302"/>
                  <a:pt x="f805" y="f797"/>
                  <a:pt x="f0" y="f302"/>
                </a:cubicBezTo>
                <a:cubicBezTo>
                  <a:pt x="f888" y="f301"/>
                  <a:pt x="f890" y="f797"/>
                  <a:pt x="f930" y="f301"/>
                </a:cubicBezTo>
                <a:cubicBezTo>
                  <a:pt x="f803" y="f300"/>
                  <a:pt x="f894" y="f796"/>
                  <a:pt x="f38" y="f796"/>
                </a:cubicBezTo>
                <a:cubicBezTo>
                  <a:pt x="f42" y="f796"/>
                  <a:pt x="f800" y="f32"/>
                  <a:pt x="f41" y="f32"/>
                </a:cubicBezTo>
                <a:cubicBezTo>
                  <a:pt x="f931" y="f31"/>
                  <a:pt x="f25" y="f23"/>
                  <a:pt x="f27" y="f28"/>
                </a:cubicBezTo>
                <a:cubicBezTo>
                  <a:pt x="f23" y="f28"/>
                  <a:pt x="f794" y="f22"/>
                  <a:pt x="f794" y="f19"/>
                </a:cubicBezTo>
                <a:cubicBezTo>
                  <a:pt x="f793" y="f11"/>
                  <a:pt x="f306" y="f13"/>
                  <a:pt x="f779" y="f11"/>
                </a:cubicBezTo>
                <a:cubicBezTo>
                  <a:pt x="f64" y="f8"/>
                  <a:pt x="f53" y="f8"/>
                  <a:pt x="f295" y="f8"/>
                </a:cubicBezTo>
                <a:cubicBezTo>
                  <a:pt x="f55" y="f11"/>
                  <a:pt x="f899" y="f19"/>
                  <a:pt x="f899" y="f22"/>
                </a:cubicBezTo>
                <a:cubicBezTo>
                  <a:pt x="f783" y="f28"/>
                  <a:pt x="f294" y="f31"/>
                  <a:pt x="f294" y="f34"/>
                </a:cubicBezTo>
                <a:cubicBezTo>
                  <a:pt x="f294" y="f300"/>
                  <a:pt x="f783" y="f300"/>
                  <a:pt x="f899" y="f301"/>
                </a:cubicBezTo>
                <a:cubicBezTo>
                  <a:pt x="f294" y="f302"/>
                  <a:pt x="f60" y="f301"/>
                  <a:pt x="f310" y="f300"/>
                </a:cubicBezTo>
                <a:cubicBezTo>
                  <a:pt x="f335" y="f796"/>
                  <a:pt x="f776" y="f932"/>
                  <a:pt x="f776" y="f301"/>
                </a:cubicBezTo>
                <a:cubicBezTo>
                  <a:pt x="f776" y="f797"/>
                  <a:pt x="f311" y="f794"/>
                  <a:pt x="f311" y="f302"/>
                </a:cubicBezTo>
                <a:cubicBezTo>
                  <a:pt x="f311" y="f932"/>
                  <a:pt x="f755" y="f301"/>
                  <a:pt x="f789" y="f302"/>
                </a:cubicBezTo>
                <a:cubicBezTo>
                  <a:pt x="f756" y="f794"/>
                  <a:pt x="f764" y="f301"/>
                  <a:pt x="f764" y="f797"/>
                </a:cubicBezTo>
                <a:cubicBezTo>
                  <a:pt x="f764" y="f793"/>
                  <a:pt x="f789" y="f798"/>
                  <a:pt x="f774" y="f898"/>
                </a:cubicBezTo>
                <a:cubicBezTo>
                  <a:pt x="f754" y="f298"/>
                  <a:pt x="f764" y="f798"/>
                  <a:pt x="f773" y="f299"/>
                </a:cubicBezTo>
                <a:cubicBezTo>
                  <a:pt x="f760" y="f898"/>
                  <a:pt x="f753" y="f794"/>
                  <a:pt x="f327" y="f797"/>
                </a:cubicBezTo>
                <a:cubicBezTo>
                  <a:pt x="f312" y="f797"/>
                  <a:pt x="f749" y="f932"/>
                  <a:pt x="f752" y="f300"/>
                </a:cubicBezTo>
                <a:cubicBezTo>
                  <a:pt x="f314" y="f796"/>
                  <a:pt x="f741" y="f796"/>
                  <a:pt x="f771" y="f300"/>
                </a:cubicBezTo>
                <a:cubicBezTo>
                  <a:pt x="f772" y="f301"/>
                  <a:pt x="f314" y="f794"/>
                  <a:pt x="f746" y="f798"/>
                </a:cubicBezTo>
                <a:cubicBezTo>
                  <a:pt x="f744" y="f898"/>
                  <a:pt x="f139" y="f53"/>
                  <a:pt x="f320" y="f782"/>
                </a:cubicBezTo>
                <a:cubicBezTo>
                  <a:pt x="f133" y="f784"/>
                  <a:pt x="f135" y="f787"/>
                  <a:pt x="f919" y="f787"/>
                </a:cubicBezTo>
                <a:cubicBezTo>
                  <a:pt x="f933" y="f787"/>
                  <a:pt x="f904" y="f785"/>
                  <a:pt x="f934" y="f785"/>
                </a:cubicBezTo>
                <a:cubicBezTo>
                  <a:pt x="f918" y="f60"/>
                  <a:pt x="f737" y="f776"/>
                  <a:pt x="f917" y="f776"/>
                </a:cubicBezTo>
                <a:cubicBezTo>
                  <a:pt x="f731" y="f787"/>
                  <a:pt x="f732" y="f788"/>
                  <a:pt x="f909" y="f311"/>
                </a:cubicBezTo>
                <a:cubicBezTo>
                  <a:pt x="f733" y="f787"/>
                  <a:pt x="f935" y="f335"/>
                  <a:pt x="f916" y="f786"/>
                </a:cubicBezTo>
                <a:cubicBezTo>
                  <a:pt x="f910" y="f776"/>
                  <a:pt x="f725" y="f776"/>
                  <a:pt x="f913" y="f775"/>
                </a:cubicBezTo>
                <a:cubicBezTo>
                  <a:pt x="f936" y="f756"/>
                  <a:pt x="f915" y="f774"/>
                  <a:pt x="f937" y="f774"/>
                </a:cubicBezTo>
                <a:cubicBezTo>
                  <a:pt x="f6" y="f774"/>
                  <a:pt x="f938" y="f754"/>
                  <a:pt x="f938" y="f764"/>
                </a:cubicBezTo>
                <a:cubicBezTo>
                  <a:pt x="f938" y="f763"/>
                  <a:pt x="f939" y="f758"/>
                  <a:pt x="f940" y="f758"/>
                </a:cubicBezTo>
                <a:cubicBezTo>
                  <a:pt x="f721" y="f758"/>
                  <a:pt x="f711" y="f773"/>
                  <a:pt x="f709" y="f773"/>
                </a:cubicBezTo>
                <a:cubicBezTo>
                  <a:pt x="f712" y="f763"/>
                  <a:pt x="f706" y="f762"/>
                  <a:pt x="f714" y="f773"/>
                </a:cubicBezTo>
                <a:cubicBezTo>
                  <a:pt x="f714" y="f759"/>
                  <a:pt x="f708" y="f328"/>
                  <a:pt x="f705" y="f328"/>
                </a:cubicBezTo>
                <a:cubicBezTo>
                  <a:pt x="f704" y="f328"/>
                  <a:pt x="f941" y="f333"/>
                  <a:pt x="f941" y="f328"/>
                </a:cubicBezTo>
                <a:cubicBezTo>
                  <a:pt x="f701" y="f760"/>
                  <a:pt x="f942" y="f759"/>
                  <a:pt x="f699" y="f759"/>
                </a:cubicBezTo>
                <a:cubicBezTo>
                  <a:pt x="f697" y="f759"/>
                  <a:pt x="f943" y="f758"/>
                  <a:pt x="f944" y="f763"/>
                </a:cubicBezTo>
                <a:cubicBezTo>
                  <a:pt x="f695" y="f754"/>
                  <a:pt x="f694" y="f754"/>
                  <a:pt x="f945" y="f757"/>
                </a:cubicBezTo>
                <a:cubicBezTo>
                  <a:pt x="f143" y="f756"/>
                  <a:pt x="f946" y="f756"/>
                  <a:pt x="f947" y="f755"/>
                </a:cubicBezTo>
                <a:cubicBezTo>
                  <a:pt x="f948" y="f775"/>
                  <a:pt x="f75" y="f775"/>
                  <a:pt x="f72" y="f788"/>
                </a:cubicBezTo>
                <a:cubicBezTo>
                  <a:pt x="f72" y="f787"/>
                  <a:pt x="f949" y="f787"/>
                  <a:pt x="f950" y="f311"/>
                </a:cubicBezTo>
                <a:cubicBezTo>
                  <a:pt x="f66" y="f311"/>
                  <a:pt x="f84" y="f775"/>
                  <a:pt x="f82" y="f775"/>
                </a:cubicBezTo>
                <a:cubicBezTo>
                  <a:pt x="f107" y="f788"/>
                  <a:pt x="f951" y="f774"/>
                  <a:pt x="f99" y="f774"/>
                </a:cubicBezTo>
                <a:cubicBezTo>
                  <a:pt x="f109" y="f757"/>
                  <a:pt x="f952" y="f762"/>
                  <a:pt x="f953" y="f764"/>
                </a:cubicBezTo>
                <a:cubicBezTo>
                  <a:pt x="f954" y="f754"/>
                  <a:pt x="f955" y="f757"/>
                  <a:pt x="f114" y="f764"/>
                </a:cubicBezTo>
                <a:cubicBezTo>
                  <a:pt x="f690" y="f762"/>
                  <a:pt x="f93" y="f773"/>
                  <a:pt x="f86" y="f762"/>
                </a:cubicBezTo>
                <a:cubicBezTo>
                  <a:pt x="f956" y="f764"/>
                  <a:pt x="f116" y="f754"/>
                  <a:pt x="f688" y="f757"/>
                </a:cubicBezTo>
                <a:cubicBezTo>
                  <a:pt x="f688" y="f774"/>
                  <a:pt x="f92" y="f755"/>
                  <a:pt x="f688" y="f775"/>
                </a:cubicBezTo>
                <a:cubicBezTo>
                  <a:pt x="f116" y="f788"/>
                  <a:pt x="f130" y="f786"/>
                  <a:pt x="f130" y="f310"/>
                </a:cubicBezTo>
                <a:cubicBezTo>
                  <a:pt x="f957" y="f60"/>
                  <a:pt x="f688" y="f58"/>
                  <a:pt x="f688" y="f56"/>
                </a:cubicBezTo>
                <a:cubicBezTo>
                  <a:pt x="f92" y="f62"/>
                  <a:pt x="f687" y="f62"/>
                  <a:pt x="f958" y="f294"/>
                </a:cubicBezTo>
                <a:cubicBezTo>
                  <a:pt x="f118" y="f899"/>
                  <a:pt x="f118" y="f782"/>
                  <a:pt x="f192" y="f777"/>
                </a:cubicBezTo>
                <a:cubicBezTo>
                  <a:pt x="f123" y="f777"/>
                  <a:pt x="f119" y="f899"/>
                  <a:pt x="f120" y="f899"/>
                </a:cubicBezTo>
                <a:cubicBezTo>
                  <a:pt x="f959" y="f294"/>
                  <a:pt x="f189" y="f62"/>
                  <a:pt x="f126" y="f62"/>
                </a:cubicBezTo>
                <a:cubicBezTo>
                  <a:pt x="f681" y="f62"/>
                  <a:pt x="f188" y="f784"/>
                  <a:pt x="f683" y="f56"/>
                </a:cubicBezTo>
                <a:cubicBezTo>
                  <a:pt x="f166" y="f58"/>
                  <a:pt x="f960" y="f58"/>
                  <a:pt x="f168" y="f785"/>
                </a:cubicBezTo>
                <a:cubicBezTo>
                  <a:pt x="f961" y="f310"/>
                  <a:pt x="f960" y="f787"/>
                  <a:pt x="f961" y="f788"/>
                </a:cubicBezTo>
                <a:cubicBezTo>
                  <a:pt x="f184" y="f775"/>
                  <a:pt x="f962" y="f774"/>
                  <a:pt x="f180" y="f756"/>
                </a:cubicBezTo>
                <a:cubicBezTo>
                  <a:pt x="f185" y="f789"/>
                  <a:pt x="f186" y="f757"/>
                  <a:pt x="f675" y="f757"/>
                </a:cubicBezTo>
                <a:cubicBezTo>
                  <a:pt x="f178" y="f757"/>
                  <a:pt x="f177" y="f789"/>
                  <a:pt x="f963" y="f789"/>
                </a:cubicBezTo>
                <a:cubicBezTo>
                  <a:pt x="f672" y="f789"/>
                  <a:pt x="f964" y="f755"/>
                  <a:pt x="f613" y="f755"/>
                </a:cubicBezTo>
                <a:cubicBezTo>
                  <a:pt x="f171" y="f755"/>
                  <a:pt x="f965" y="f756"/>
                  <a:pt x="f611" y="f756"/>
                </a:cubicBezTo>
                <a:cubicBezTo>
                  <a:pt x="f615" y="f789"/>
                  <a:pt x="f617" y="f756"/>
                  <a:pt x="f617" y="f757"/>
                </a:cubicBezTo>
                <a:cubicBezTo>
                  <a:pt x="f966" y="f754"/>
                  <a:pt x="f608" y="f754"/>
                  <a:pt x="f608" y="f762"/>
                </a:cubicBezTo>
                <a:cubicBezTo>
                  <a:pt x="f608" y="f773"/>
                  <a:pt x="f967" y="f758"/>
                  <a:pt x="f968" y="f760"/>
                </a:cubicBezTo>
                <a:cubicBezTo>
                  <a:pt x="f650" y="f900"/>
                  <a:pt x="f604" y="f760"/>
                  <a:pt x="f605" y="f900"/>
                </a:cubicBezTo>
                <a:cubicBezTo>
                  <a:pt x="f624" y="f333"/>
                  <a:pt x="f969" y="f333"/>
                  <a:pt x="f970" y="f900"/>
                </a:cubicBezTo>
                <a:cubicBezTo>
                  <a:pt x="f970" y="f328"/>
                  <a:pt x="f597" y="f760"/>
                  <a:pt x="f971" y="f759"/>
                </a:cubicBezTo>
                <a:cubicBezTo>
                  <a:pt x="f641" y="f758"/>
                  <a:pt x="f596" y="f758"/>
                  <a:pt x="f596" y="f763"/>
                </a:cubicBezTo>
                <a:cubicBezTo>
                  <a:pt x="f972" y="f762"/>
                  <a:pt x="f590" y="f754"/>
                  <a:pt x="f589" y="f757"/>
                </a:cubicBezTo>
                <a:cubicBezTo>
                  <a:pt x="f634" y="f756"/>
                  <a:pt x="f973" y="f774"/>
                  <a:pt x="f973" y="f757"/>
                </a:cubicBezTo>
                <a:cubicBezTo>
                  <a:pt x="f974" y="f764"/>
                  <a:pt x="f975" y="f762"/>
                  <a:pt x="f976" y="f764"/>
                </a:cubicBezTo>
                <a:cubicBezTo>
                  <a:pt x="f584" y="f754"/>
                  <a:pt x="f977" y="f764"/>
                  <a:pt x="f583" y="f763"/>
                </a:cubicBezTo>
                <a:cubicBezTo>
                  <a:pt x="f583" y="f758"/>
                  <a:pt x="f978" y="f759"/>
                  <a:pt x="f979" y="f758"/>
                </a:cubicBezTo>
                <a:cubicBezTo>
                  <a:pt x="f581" y="f758"/>
                  <a:pt x="f576" y="f764"/>
                  <a:pt x="f980" y="f764"/>
                </a:cubicBezTo>
                <a:cubicBezTo>
                  <a:pt x="f981" y="f764"/>
                  <a:pt x="f982" y="f757"/>
                  <a:pt x="f982" y="f756"/>
                </a:cubicBezTo>
                <a:cubicBezTo>
                  <a:pt x="f580" y="f755"/>
                  <a:pt x="f983" y="f776"/>
                  <a:pt x="f984" y="f335"/>
                </a:cubicBezTo>
                <a:cubicBezTo>
                  <a:pt x="f984" y="f785"/>
                  <a:pt x="f573" y="f62"/>
                  <a:pt x="f572" y="f294"/>
                </a:cubicBezTo>
                <a:cubicBezTo>
                  <a:pt x="f571" y="f294"/>
                  <a:pt x="f570" y="f783"/>
                  <a:pt x="f570" y="f782"/>
                </a:cubicBezTo>
                <a:cubicBezTo>
                  <a:pt x="f985" y="f55"/>
                  <a:pt x="f985" y="f308"/>
                  <a:pt x="f571" y="f308"/>
                </a:cubicBezTo>
                <a:cubicBezTo>
                  <a:pt x="f572" y="f308"/>
                  <a:pt x="f574" y="f308"/>
                  <a:pt x="f572" y="f297"/>
                </a:cubicBezTo>
                <a:cubicBezTo>
                  <a:pt x="f570" y="f303"/>
                  <a:pt x="f986" y="f298"/>
                  <a:pt x="f569" y="f298"/>
                </a:cubicBezTo>
                <a:cubicBezTo>
                  <a:pt x="f987" y="f298"/>
                  <a:pt x="f988" y="f898"/>
                  <a:pt x="f989" y="f303"/>
                </a:cubicBezTo>
                <a:cubicBezTo>
                  <a:pt x="f565" y="f298"/>
                  <a:pt x="f990" y="f303"/>
                  <a:pt x="f560" y="f778"/>
                </a:cubicBezTo>
                <a:cubicBezTo>
                  <a:pt x="f557" y="f306"/>
                  <a:pt x="f555" y="f792"/>
                  <a:pt x="f991" y="f297"/>
                </a:cubicBezTo>
                <a:cubicBezTo>
                  <a:pt x="f992" y="f779"/>
                  <a:pt x="f993" y="f64"/>
                  <a:pt x="f993" y="f780"/>
                </a:cubicBezTo>
                <a:cubicBezTo>
                  <a:pt x="f554" y="f55"/>
                  <a:pt x="f552" y="f295"/>
                  <a:pt x="f994" y="f294"/>
                </a:cubicBezTo>
                <a:cubicBezTo>
                  <a:pt x="f548" y="f785"/>
                  <a:pt x="f995" y="f310"/>
                  <a:pt x="f996" y="f776"/>
                </a:cubicBezTo>
                <a:cubicBezTo>
                  <a:pt x="f996" y="f788"/>
                  <a:pt x="f997" y="f774"/>
                  <a:pt x="f997" y="f754"/>
                </a:cubicBezTo>
                <a:cubicBezTo>
                  <a:pt x="f998" y="f762"/>
                  <a:pt x="f998" y="f773"/>
                  <a:pt x="f999" y="f758"/>
                </a:cubicBezTo>
                <a:cubicBezTo>
                  <a:pt x="f539" y="f758"/>
                  <a:pt x="f546" y="f328"/>
                  <a:pt x="f543" y="f328"/>
                </a:cubicBezTo>
                <a:cubicBezTo>
                  <a:pt x="f547" y="f760"/>
                  <a:pt x="f545" y="f900"/>
                  <a:pt x="f1000" y="f753"/>
                </a:cubicBezTo>
                <a:cubicBezTo>
                  <a:pt x="f1001" y="f765"/>
                  <a:pt x="f535" y="f327"/>
                  <a:pt x="f535" y="f751"/>
                </a:cubicBezTo>
                <a:cubicBezTo>
                  <a:pt x="f1002" y="f326"/>
                  <a:pt x="f1003" y="f313"/>
                  <a:pt x="f1004" y="f325"/>
                </a:cubicBezTo>
                <a:cubicBezTo>
                  <a:pt x="f1004" y="f772"/>
                  <a:pt x="f1005" y="f324"/>
                  <a:pt x="f1006" y="f324"/>
                </a:cubicBezTo>
                <a:cubicBezTo>
                  <a:pt x="f530" y="f772"/>
                  <a:pt x="f1007" y="f771"/>
                  <a:pt x="f528" y="f747"/>
                </a:cubicBezTo>
                <a:cubicBezTo>
                  <a:pt x="f1008" y="f752"/>
                  <a:pt x="f1009" y="f325"/>
                  <a:pt x="f1010" y="f752"/>
                </a:cubicBezTo>
                <a:cubicBezTo>
                  <a:pt x="f1011" y="f313"/>
                  <a:pt x="f1012" y="f326"/>
                  <a:pt x="f1012" y="f314"/>
                </a:cubicBezTo>
                <a:cubicBezTo>
                  <a:pt x="f1012" y="f771"/>
                  <a:pt x="f1013" y="f741"/>
                  <a:pt x="f1012" y="f323"/>
                </a:cubicBezTo>
                <a:cubicBezTo>
                  <a:pt x="f1014" y="f742"/>
                  <a:pt x="f1015" y="f317"/>
                  <a:pt x="f523" y="f901"/>
                </a:cubicBezTo>
                <a:cubicBezTo>
                  <a:pt x="f1011" y="f315"/>
                  <a:pt x="f1016" y="f131"/>
                  <a:pt x="f1016" y="f316"/>
                </a:cubicBezTo>
                <a:cubicBezTo>
                  <a:pt x="f524" y="f137"/>
                  <a:pt x="f1008" y="f137"/>
                  <a:pt x="f1008" y="f1017"/>
                </a:cubicBezTo>
                <a:cubicBezTo>
                  <a:pt x="f1008" y="f933"/>
                  <a:pt x="f1018" y="f903"/>
                  <a:pt x="f531" y="f1017"/>
                </a:cubicBezTo>
                <a:cubicBezTo>
                  <a:pt x="f1019" y="f135"/>
                  <a:pt x="f1005" y="f904"/>
                  <a:pt x="f1020" y="f904"/>
                </a:cubicBezTo>
                <a:cubicBezTo>
                  <a:pt x="f1003" y="f904"/>
                  <a:pt x="f534" y="f729"/>
                  <a:pt x="f534" y="f737"/>
                </a:cubicBezTo>
                <a:cubicBezTo>
                  <a:pt x="f1020" y="f728"/>
                  <a:pt x="f1003" y="f727"/>
                  <a:pt x="f1020" y="f906"/>
                </a:cubicBezTo>
                <a:cubicBezTo>
                  <a:pt x="f1020" y="f907"/>
                  <a:pt x="f1020" y="f909"/>
                  <a:pt x="f1020" y="f1021"/>
                </a:cubicBezTo>
                <a:cubicBezTo>
                  <a:pt x="f1022" y="f736"/>
                  <a:pt x="f1006" y="f909"/>
                  <a:pt x="f531" y="f909"/>
                </a:cubicBezTo>
                <a:cubicBezTo>
                  <a:pt x="f1018" y="f909"/>
                  <a:pt x="f528" y="f726"/>
                  <a:pt x="f1023" y="f726"/>
                </a:cubicBezTo>
                <a:cubicBezTo>
                  <a:pt x="f1009" y="f726"/>
                  <a:pt x="f1024" y="f905"/>
                  <a:pt x="f1024" y="f727"/>
                </a:cubicBezTo>
                <a:cubicBezTo>
                  <a:pt x="f1025" y="f1026"/>
                  <a:pt x="f1027" y="f933"/>
                  <a:pt x="f1028" y="f135"/>
                </a:cubicBezTo>
                <a:cubicBezTo>
                  <a:pt x="f514" y="f738"/>
                  <a:pt x="f199" y="f901"/>
                  <a:pt x="f201" y="f743"/>
                </a:cubicBezTo>
                <a:cubicBezTo>
                  <a:pt x="f513" y="f742"/>
                  <a:pt x="f512" y="f772"/>
                  <a:pt x="f1029" y="f325"/>
                </a:cubicBezTo>
                <a:cubicBezTo>
                  <a:pt x="f243" y="f313"/>
                  <a:pt x="f1030" y="f313"/>
                  <a:pt x="f260" y="f765"/>
                </a:cubicBezTo>
                <a:cubicBezTo>
                  <a:pt x="f255" y="f328"/>
                  <a:pt x="f255" y="f788"/>
                  <a:pt x="f209" y="f311"/>
                </a:cubicBezTo>
                <a:cubicBezTo>
                  <a:pt x="f1031" y="f787"/>
                  <a:pt x="f1031" y="f335"/>
                  <a:pt x="f508" y="f785"/>
                </a:cubicBezTo>
                <a:cubicBezTo>
                  <a:pt x="f242" y="f60"/>
                  <a:pt x="f508" y="f56"/>
                  <a:pt x="f210" y="f294"/>
                </a:cubicBezTo>
                <a:cubicBezTo>
                  <a:pt x="f253" y="f783"/>
                  <a:pt x="f253" y="f782"/>
                  <a:pt x="f1032" y="f55"/>
                </a:cubicBezTo>
                <a:cubicBezTo>
                  <a:pt x="f1032" y="f295"/>
                  <a:pt x="f1032" y="f308"/>
                  <a:pt x="f1032" y="f65"/>
                </a:cubicBezTo>
                <a:cubicBezTo>
                  <a:pt x="f210" y="f779"/>
                  <a:pt x="f210" y="f779"/>
                  <a:pt x="f253" y="f297"/>
                </a:cubicBezTo>
                <a:cubicBezTo>
                  <a:pt x="f1033" y="f306"/>
                  <a:pt x="f1032" y="f778"/>
                  <a:pt x="f240" y="f298"/>
                </a:cubicBezTo>
                <a:cubicBezTo>
                  <a:pt x="f508" y="f303"/>
                  <a:pt x="f255" y="f898"/>
                  <a:pt x="f255" y="f798"/>
                </a:cubicBezTo>
                <a:cubicBezTo>
                  <a:pt x="f1034" y="f797"/>
                  <a:pt x="f206" y="f932"/>
                  <a:pt x="f205" y="f301"/>
                </a:cubicBezTo>
                <a:cubicBezTo>
                  <a:pt x="f203" y="f301"/>
                  <a:pt x="f513" y="f300"/>
                  <a:pt x="f1035" y="f301"/>
                </a:cubicBezTo>
                <a:cubicBezTo>
                  <a:pt x="f1035" y="f797"/>
                  <a:pt x="f1035" y="f794"/>
                  <a:pt x="f515" y="f794"/>
                </a:cubicBezTo>
                <a:cubicBezTo>
                  <a:pt x="f201" y="f797"/>
                  <a:pt x="f1036" y="f793"/>
                  <a:pt x="f199" y="f299"/>
                </a:cubicBezTo>
                <a:cubicBezTo>
                  <a:pt x="f197" y="f303"/>
                  <a:pt x="f1037" y="f298"/>
                  <a:pt x="f1038" y="f299"/>
                </a:cubicBezTo>
                <a:cubicBezTo>
                  <a:pt x="f195" y="f793"/>
                  <a:pt x="f514" y="f793"/>
                  <a:pt x="f514" y="f302"/>
                </a:cubicBezTo>
                <a:cubicBezTo>
                  <a:pt x="f1038" y="f932"/>
                  <a:pt x="f195" y="f34"/>
                  <a:pt x="f514" y="f300"/>
                </a:cubicBezTo>
                <a:cubicBezTo>
                  <a:pt x="f516" y="f301"/>
                  <a:pt x="f516" y="f793"/>
                  <a:pt x="f1039" y="f793"/>
                </a:cubicBezTo>
                <a:cubicBezTo>
                  <a:pt x="f1040" y="f798"/>
                  <a:pt x="f1040" y="f796"/>
                  <a:pt x="f517" y="f32"/>
                </a:cubicBezTo>
                <a:cubicBezTo>
                  <a:pt x="f1039" y="f31"/>
                  <a:pt x="f1041" y="f34"/>
                  <a:pt x="f519" y="f32"/>
                </a:cubicBezTo>
                <a:cubicBezTo>
                  <a:pt x="f521" y="f32"/>
                  <a:pt x="f520" y="f27"/>
                  <a:pt x="f1042" y="f25"/>
                </a:cubicBezTo>
                <a:cubicBezTo>
                  <a:pt x="f1043" y="f8"/>
                  <a:pt x="f518" y="f13"/>
                  <a:pt x="f1041" y="f15"/>
                </a:cubicBezTo>
                <a:cubicBezTo>
                  <a:pt x="f1027" y="f799"/>
                  <a:pt x="f1037" y="f41"/>
                  <a:pt x="f1038" y="f897"/>
                </a:cubicBezTo>
                <a:cubicBezTo>
                  <a:pt x="f197" y="f800"/>
                  <a:pt x="f1044" y="f801"/>
                  <a:pt x="f199" y="f1045"/>
                </a:cubicBezTo>
                <a:cubicBezTo>
                  <a:pt x="f1036" y="f44"/>
                  <a:pt x="f245" y="f894"/>
                  <a:pt x="f205" y="f893"/>
                </a:cubicBezTo>
                <a:cubicBezTo>
                  <a:pt x="f260" y="f930"/>
                  <a:pt x="f209" y="f890"/>
                  <a:pt x="f1031" y="f804"/>
                </a:cubicBezTo>
                <a:cubicBezTo>
                  <a:pt x="f508" y="f888"/>
                  <a:pt x="f211" y="f886"/>
                  <a:pt x="f211" y="f805"/>
                </a:cubicBezTo>
                <a:cubicBezTo>
                  <a:pt x="f307" y="f929"/>
                  <a:pt x="f236" y="f882"/>
                  <a:pt x="f329" y="f807"/>
                </a:cubicBezTo>
                <a:cubicBezTo>
                  <a:pt x="f332" y="f808"/>
                  <a:pt x="f492" y="f807"/>
                  <a:pt x="f1046" y="f820"/>
                </a:cubicBezTo>
                <a:cubicBezTo>
                  <a:pt x="f279" y="f821"/>
                  <a:pt x="f491" y="f806"/>
                  <a:pt x="f262" y="f820"/>
                </a:cubicBezTo>
                <a:cubicBezTo>
                  <a:pt x="f504" y="f882"/>
                  <a:pt x="f278" y="f882"/>
                  <a:pt x="f1047" y="f820"/>
                </a:cubicBezTo>
                <a:cubicBezTo>
                  <a:pt x="f1048" y="f820"/>
                  <a:pt x="f275" y="f807"/>
                  <a:pt x="f1049" y="f882"/>
                </a:cubicBezTo>
                <a:cubicBezTo>
                  <a:pt x="f1050" y="f882"/>
                  <a:pt x="f273" y="f820"/>
                  <a:pt x="f272" y="f809"/>
                </a:cubicBezTo>
                <a:cubicBezTo>
                  <a:pt x="f479" y="f824"/>
                  <a:pt x="f1051" y="f822"/>
                  <a:pt x="f1052" y="f819"/>
                </a:cubicBezTo>
                <a:cubicBezTo>
                  <a:pt x="f476" y="f809"/>
                  <a:pt x="f474" y="f807"/>
                  <a:pt x="f1053" y="f808"/>
                </a:cubicBezTo>
                <a:cubicBezTo>
                  <a:pt x="f1054" y="f822"/>
                  <a:pt x="f1054" y="f882"/>
                  <a:pt x="f467" y="f882"/>
                </a:cubicBezTo>
                <a:cubicBezTo>
                  <a:pt x="f469" y="f820"/>
                  <a:pt x="f470" y="f821"/>
                  <a:pt x="f1055" y="f821"/>
                </a:cubicBezTo>
                <a:cubicBezTo>
                  <a:pt x="f1056" y="f821"/>
                  <a:pt x="f268" y="f884"/>
                  <a:pt x="f1056" y="f885"/>
                </a:cubicBezTo>
                <a:cubicBezTo>
                  <a:pt x="f1055" y="f1057"/>
                  <a:pt x="f1058" y="f884"/>
                  <a:pt x="f468" y="f929"/>
                </a:cubicBezTo>
                <a:cubicBezTo>
                  <a:pt x="f1059" y="f929"/>
                  <a:pt x="f465" y="f929"/>
                  <a:pt x="f1060" y="f821"/>
                </a:cubicBezTo>
                <a:cubicBezTo>
                  <a:pt x="f1061" y="f820"/>
                  <a:pt x="f1062" y="f929"/>
                  <a:pt x="f463" y="f821"/>
                </a:cubicBezTo>
                <a:cubicBezTo>
                  <a:pt x="f1063" y="f820"/>
                  <a:pt x="f1064" y="f820"/>
                  <a:pt x="f1065" y="f820"/>
                </a:cubicBezTo>
                <a:cubicBezTo>
                  <a:pt x="f1066" y="f820"/>
                  <a:pt x="f1065" y="f809"/>
                  <a:pt x="f462" y="f809"/>
                </a:cubicBezTo>
                <a:cubicBezTo>
                  <a:pt x="f1067" y="f809"/>
                  <a:pt x="f1063" y="f819"/>
                  <a:pt x="f462" y="f823"/>
                </a:cubicBezTo>
                <a:cubicBezTo>
                  <a:pt x="f1068" y="f812"/>
                  <a:pt x="f1069" y="f813"/>
                  <a:pt x="f1070" y="f814"/>
                </a:cubicBezTo>
                <a:cubicBezTo>
                  <a:pt x="f1071" y="f1072"/>
                  <a:pt x="f1073" y="f878"/>
                  <a:pt x="f1073" y="f1072"/>
                </a:cubicBezTo>
                <a:cubicBezTo>
                  <a:pt x="f1073" y="f928"/>
                  <a:pt x="f1074" y="f1075"/>
                  <a:pt x="f1076" y="f1075"/>
                </a:cubicBezTo>
                <a:cubicBezTo>
                  <a:pt x="f1077" y="f1075"/>
                  <a:pt x="f458" y="f828"/>
                  <a:pt x="f1078" y="f829"/>
                </a:cubicBezTo>
                <a:cubicBezTo>
                  <a:pt x="f456" y="f1079"/>
                  <a:pt x="f1080" y="f1075"/>
                  <a:pt x="f1081" y="f828"/>
                </a:cubicBezTo>
                <a:cubicBezTo>
                  <a:pt x="f1082" y="f1083"/>
                  <a:pt x="f452" y="f871"/>
                  <a:pt x="f1084" y="f829"/>
                </a:cubicBezTo>
                <a:cubicBezTo>
                  <a:pt x="f1085" y="f1075"/>
                  <a:pt x="f450" y="f827"/>
                  <a:pt x="f1082" y="f873"/>
                </a:cubicBezTo>
                <a:cubicBezTo>
                  <a:pt x="f451" y="f878"/>
                  <a:pt x="f1086" y="f875"/>
                  <a:pt x="f449" y="f878"/>
                </a:cubicBezTo>
                <a:cubicBezTo>
                  <a:pt x="f1087" y="f814"/>
                  <a:pt x="f452" y="f815"/>
                  <a:pt x="f1086" y="f877"/>
                </a:cubicBezTo>
                <a:cubicBezTo>
                  <a:pt x="f1086" y="f813"/>
                  <a:pt x="f1087" y="f813"/>
                  <a:pt x="f445" y="f875"/>
                </a:cubicBezTo>
                <a:cubicBezTo>
                  <a:pt x="f443" y="f827"/>
                  <a:pt x="f1088" y="f1083"/>
                  <a:pt x="f1089" y="f1083"/>
                </a:cubicBezTo>
                <a:cubicBezTo>
                  <a:pt x="f1090" y="f827"/>
                  <a:pt x="f1091" y="f829"/>
                  <a:pt x="f1091" y="f1092"/>
                </a:cubicBezTo>
                <a:cubicBezTo>
                  <a:pt x="f1093" y="f869"/>
                  <a:pt x="f442" y="f831"/>
                  <a:pt x="f1094" y="f869"/>
                </a:cubicBezTo>
                <a:cubicBezTo>
                  <a:pt x="f1095" y="f926"/>
                  <a:pt x="f1095" y="f870"/>
                  <a:pt x="f1094" y="f927"/>
                </a:cubicBezTo>
                <a:cubicBezTo>
                  <a:pt x="f442" y="f926"/>
                  <a:pt x="f1096" y="f830"/>
                  <a:pt x="f1096" y="f871"/>
                </a:cubicBezTo>
                <a:cubicBezTo>
                  <a:pt x="f1096" y="f828"/>
                  <a:pt x="f1097" y="f827"/>
                  <a:pt x="f1098" y="f872"/>
                </a:cubicBezTo>
                <a:cubicBezTo>
                  <a:pt x="f1099" y="f928"/>
                  <a:pt x="f1097" y="f928"/>
                  <a:pt x="f1100" y="f1072"/>
                </a:cubicBezTo>
                <a:cubicBezTo>
                  <a:pt x="f1100" y="f878"/>
                  <a:pt x="f1100" y="f814"/>
                  <a:pt x="f1090" y="f815"/>
                </a:cubicBezTo>
                <a:cubicBezTo>
                  <a:pt x="f1091" y="f877"/>
                  <a:pt x="f1101" y="f813"/>
                  <a:pt x="f1101" y="f812"/>
                </a:cubicBezTo>
                <a:cubicBezTo>
                  <a:pt x="f1101" y="f811"/>
                  <a:pt x="f446" y="f811"/>
                  <a:pt x="f1102" y="f810"/>
                </a:cubicBezTo>
                <a:cubicBezTo>
                  <a:pt x="f1103" y="f808"/>
                  <a:pt x="f452" y="f882"/>
                  <a:pt x="f456" y="f1057"/>
                </a:cubicBezTo>
                <a:cubicBezTo>
                  <a:pt x="f1104" y="f49"/>
                  <a:pt x="f1105" y="f49"/>
                  <a:pt x="f1105" y="f890"/>
                </a:cubicBezTo>
                <a:cubicBezTo>
                  <a:pt x="f1105" y="f891"/>
                  <a:pt x="f1106" y="f891"/>
                  <a:pt x="f1107" y="f891"/>
                </a:cubicBezTo>
                <a:cubicBezTo>
                  <a:pt x="f1108" y="f891"/>
                  <a:pt x="f1106" y="f893"/>
                  <a:pt x="f1071" y="f894"/>
                </a:cubicBezTo>
                <a:cubicBezTo>
                  <a:pt x="f1109" y="f1110"/>
                  <a:pt x="f1069" y="f41"/>
                  <a:pt x="f1069" y="f11"/>
                </a:cubicBezTo>
                <a:cubicBezTo>
                  <a:pt x="f1069" y="f23"/>
                  <a:pt x="f1109" y="f779"/>
                  <a:pt x="f1111" y="f308"/>
                </a:cubicBezTo>
                <a:cubicBezTo>
                  <a:pt x="f1112" y="f781"/>
                  <a:pt x="f1113" y="f56"/>
                  <a:pt x="f1071" y="f60"/>
                </a:cubicBezTo>
                <a:cubicBezTo>
                  <a:pt x="f1108" y="f310"/>
                  <a:pt x="f1108" y="f776"/>
                  <a:pt x="f1073" y="f787"/>
                </a:cubicBezTo>
                <a:cubicBezTo>
                  <a:pt x="f1107" y="f311"/>
                  <a:pt x="f1076" y="f785"/>
                  <a:pt x="f1105" y="f56"/>
                </a:cubicBezTo>
                <a:cubicBezTo>
                  <a:pt x="f1114" y="f62"/>
                  <a:pt x="f1115" y="f294"/>
                  <a:pt x="f1116" y="f783"/>
                </a:cubicBezTo>
                <a:cubicBezTo>
                  <a:pt x="f1117" y="f777"/>
                  <a:pt x="f458" y="f53"/>
                  <a:pt x="f1117" y="f308"/>
                </a:cubicBezTo>
                <a:cubicBezTo>
                  <a:pt x="f1117" y="f65"/>
                  <a:pt x="f1118" y="f65"/>
                  <a:pt x="f1119" y="f297"/>
                </a:cubicBezTo>
                <a:cubicBezTo>
                  <a:pt x="f1080" y="f792"/>
                  <a:pt x="f451" y="f306"/>
                  <a:pt x="f450" y="f306"/>
                </a:cubicBezTo>
                <a:cubicBezTo>
                  <a:pt x="f452" y="f792"/>
                  <a:pt x="f450" y="f898"/>
                  <a:pt x="f1082" y="f798"/>
                </a:cubicBezTo>
                <a:cubicBezTo>
                  <a:pt x="f451" y="f797"/>
                  <a:pt x="f449" y="f932"/>
                  <a:pt x="f1120" y="f796"/>
                </a:cubicBezTo>
                <a:cubicBezTo>
                  <a:pt x="f447" y="f32"/>
                  <a:pt x="f444" y="f300"/>
                  <a:pt x="f443" y="f32"/>
                </a:cubicBezTo>
                <a:cubicBezTo>
                  <a:pt x="f1121" y="f28"/>
                  <a:pt x="f443" y="f19"/>
                  <a:pt x="f1122" y="f8"/>
                </a:cubicBezTo>
                <a:cubicBezTo>
                  <a:pt x="f444" y="f13"/>
                  <a:pt x="f1123" y="f897"/>
                  <a:pt x="f1088" y="f897"/>
                </a:cubicBezTo>
                <a:cubicBezTo>
                  <a:pt x="f1124" y="f800"/>
                  <a:pt x="f1089" y="f896"/>
                  <a:pt x="f1093" y="f800"/>
                </a:cubicBezTo>
                <a:cubicBezTo>
                  <a:pt x="f1125" y="f42"/>
                  <a:pt x="f1089" y="f38"/>
                  <a:pt x="f1124" y="f1045"/>
                </a:cubicBezTo>
                <a:cubicBezTo>
                  <a:pt x="f1088" y="f1045"/>
                  <a:pt x="f1088" y="f48"/>
                  <a:pt x="f1089" y="f803"/>
                </a:cubicBezTo>
                <a:cubicBezTo>
                  <a:pt x="f1125" y="f930"/>
                  <a:pt x="f1093" y="f891"/>
                  <a:pt x="f1089" y="f891"/>
                </a:cubicBezTo>
                <a:cubicBezTo>
                  <a:pt x="f1126" y="f50"/>
                  <a:pt x="f1088" y="f891"/>
                  <a:pt x="f1121" y="f891"/>
                </a:cubicBezTo>
                <a:cubicBezTo>
                  <a:pt x="f1101" y="f891"/>
                  <a:pt x="f1122" y="f804"/>
                  <a:pt x="f1123" y="f0"/>
                </a:cubicBezTo>
                <a:cubicBezTo>
                  <a:pt x="f1088" y="f885"/>
                  <a:pt x="f1089" y="f805"/>
                  <a:pt x="f1089" y="f821"/>
                </a:cubicBezTo>
                <a:cubicBezTo>
                  <a:pt x="f1091" y="f807"/>
                  <a:pt x="f1100" y="f824"/>
                  <a:pt x="f1127" y="f818"/>
                </a:cubicBezTo>
                <a:cubicBezTo>
                  <a:pt x="f1098" y="f826"/>
                  <a:pt x="f442" y="f818"/>
                  <a:pt x="f441" y="f818"/>
                </a:cubicBezTo>
                <a:cubicBezTo>
                  <a:pt x="f1094" y="f818"/>
                  <a:pt x="f440" y="f822"/>
                  <a:pt x="f1128" y="f810"/>
                </a:cubicBezTo>
                <a:cubicBezTo>
                  <a:pt x="f1095" y="f818"/>
                  <a:pt x="f1129" y="f816"/>
                  <a:pt x="f1130" y="f816"/>
                </a:cubicBezTo>
                <a:cubicBezTo>
                  <a:pt x="f1131" y="f816"/>
                  <a:pt x="f1132" y="f826"/>
                  <a:pt x="f1132" y="f810"/>
                </a:cubicBezTo>
                <a:cubicBezTo>
                  <a:pt x="f1133" y="f822"/>
                  <a:pt x="f1134" y="f818"/>
                  <a:pt x="f437" y="f825"/>
                </a:cubicBezTo>
                <a:cubicBezTo>
                  <a:pt x="f435" y="f879"/>
                  <a:pt x="f426" y="f816"/>
                  <a:pt x="f434" y="f817"/>
                </a:cubicBezTo>
                <a:cubicBezTo>
                  <a:pt x="f1135" y="f825"/>
                  <a:pt x="f420" y="f818"/>
                  <a:pt x="f419" y="f818"/>
                </a:cubicBezTo>
                <a:cubicBezTo>
                  <a:pt x="f414" y="f823"/>
                  <a:pt x="f419" y="f825"/>
                  <a:pt x="f414" y="f817"/>
                </a:cubicBezTo>
                <a:cubicBezTo>
                  <a:pt x="f422" y="f812"/>
                  <a:pt x="f1136" y="f813"/>
                  <a:pt x="f1137" y="f814"/>
                </a:cubicBezTo>
                <a:cubicBezTo>
                  <a:pt x="f411" y="f1072"/>
                  <a:pt x="f1138" y="f878"/>
                  <a:pt x="f1139" y="f1072"/>
                </a:cubicBezTo>
                <a:cubicBezTo>
                  <a:pt x="f410" y="f1140"/>
                  <a:pt x="f1141" y="f928"/>
                  <a:pt x="f409" y="f1140"/>
                </a:cubicBezTo>
                <a:cubicBezTo>
                  <a:pt x="f407" y="f827"/>
                  <a:pt x="f1142" y="f1075"/>
                  <a:pt x="f1143" y="f1144"/>
                </a:cubicBezTo>
                <a:cubicBezTo>
                  <a:pt x="f403" y="f1079"/>
                  <a:pt x="f397" y="f927"/>
                  <a:pt x="f397" y="f926"/>
                </a:cubicBezTo>
                <a:cubicBezTo>
                  <a:pt x="f1145" y="f1146"/>
                  <a:pt x="f1147" y="f831"/>
                  <a:pt x="f1147" y="f869"/>
                </a:cubicBezTo>
                <a:cubicBezTo>
                  <a:pt x="f1148" y="f926"/>
                  <a:pt x="f396" y="f926"/>
                  <a:pt x="f1149" y="f927"/>
                </a:cubicBezTo>
                <a:cubicBezTo>
                  <a:pt x="f145" y="f870"/>
                  <a:pt x="f1150" y="f830"/>
                  <a:pt x="f147" y="f926"/>
                </a:cubicBezTo>
                <a:cubicBezTo>
                  <a:pt x="f149" y="f831"/>
                  <a:pt x="f1151" y="f925"/>
                  <a:pt x="f147" y="f866"/>
                </a:cubicBezTo>
                <a:cubicBezTo>
                  <a:pt x="f147" y="f832"/>
                  <a:pt x="f1152" y="f864"/>
                  <a:pt x="f145" y="f863"/>
                </a:cubicBezTo>
                <a:cubicBezTo>
                  <a:pt x="f145" y="f840"/>
                  <a:pt x="f163" y="f857"/>
                  <a:pt x="f1153" y="f838"/>
                </a:cubicBezTo>
                <a:cubicBezTo>
                  <a:pt x="f1154" y="f858"/>
                  <a:pt x="f1148" y="f857"/>
                  <a:pt x="f1148" y="f842"/>
                </a:cubicBezTo>
                <a:cubicBezTo>
                  <a:pt x="f1148" y="f843"/>
                  <a:pt x="f1148" y="f852"/>
                  <a:pt x="f1155" y="f844"/>
                </a:cubicBezTo>
                <a:cubicBezTo>
                  <a:pt x="f1145" y="f856"/>
                  <a:pt x="f1156" y="f843"/>
                  <a:pt x="f398" y="f852"/>
                </a:cubicBezTo>
                <a:cubicBezTo>
                  <a:pt x="f398" y="f846"/>
                  <a:pt x="f1145" y="f854"/>
                  <a:pt x="f1147" y="f846"/>
                </a:cubicBezTo>
                <a:cubicBezTo>
                  <a:pt x="f396" y="f845"/>
                  <a:pt x="f1157" y="f852"/>
                  <a:pt x="f1154" y="f844"/>
                </a:cubicBezTo>
                <a:cubicBezTo>
                  <a:pt x="f1153" y="f856"/>
                  <a:pt x="f1152" y="f843"/>
                  <a:pt x="f1150" y="f844"/>
                </a:cubicBezTo>
                <a:cubicBezTo>
                  <a:pt x="f1151" y="f852"/>
                  <a:pt x="f151" y="f846"/>
                  <a:pt x="f1158" y="f847"/>
                </a:cubicBezTo>
                <a:cubicBezTo>
                  <a:pt x="f1159" y="f347"/>
                  <a:pt x="f1158" y="f851"/>
                  <a:pt x="f1160" y="f859"/>
                </a:cubicBezTo>
                <a:cubicBezTo>
                  <a:pt x="f1161" y="f855"/>
                  <a:pt x="f152" y="f348"/>
                  <a:pt x="f1159" y="f346"/>
                </a:cubicBezTo>
                <a:cubicBezTo>
                  <a:pt x="f151" y="f849"/>
                  <a:pt x="f151" y="f920"/>
                  <a:pt x="f1159" y="f920"/>
                </a:cubicBezTo>
                <a:cubicBezTo>
                  <a:pt x="f1162" y="f920"/>
                  <a:pt x="f152" y="f337"/>
                  <a:pt x="f1161" y="f337"/>
                </a:cubicBezTo>
                <a:cubicBezTo>
                  <a:pt x="f1163" y="f337"/>
                  <a:pt x="f1163" y="f349"/>
                  <a:pt x="f392" y="f337"/>
                </a:cubicBezTo>
                <a:cubicBezTo>
                  <a:pt x="f1164" y="f345"/>
                  <a:pt x="f392" y="f364"/>
                  <a:pt x="f160" y="f355"/>
                </a:cubicBezTo>
                <a:cubicBezTo>
                  <a:pt x="f1165" y="f346"/>
                  <a:pt x="f1166" y="f921"/>
                  <a:pt x="f390" y="f850"/>
                </a:cubicBezTo>
                <a:cubicBezTo>
                  <a:pt x="f390" y="f855"/>
                  <a:pt x="f155" y="f859"/>
                  <a:pt x="f1167" y="f850"/>
                </a:cubicBezTo>
                <a:cubicBezTo>
                  <a:pt x="f1168" y="f921"/>
                  <a:pt x="f1169" y="f859"/>
                  <a:pt x="f1170" y="f347"/>
                </a:cubicBezTo>
                <a:cubicBezTo>
                  <a:pt x="f1170" y="f854"/>
                  <a:pt x="f1171" y="f845"/>
                  <a:pt x="f1172" y="f844"/>
                </a:cubicBezTo>
                <a:cubicBezTo>
                  <a:pt x="f380" y="f856"/>
                  <a:pt x="f378" y="f843"/>
                  <a:pt x="f375" y="f842"/>
                </a:cubicBezTo>
                <a:cubicBezTo>
                  <a:pt x="f376" y="f857"/>
                  <a:pt x="f1173" y="f838"/>
                  <a:pt x="f1174" y="f857"/>
                </a:cubicBezTo>
                <a:cubicBezTo>
                  <a:pt x="f1175" y="f857"/>
                  <a:pt x="f373" y="f836"/>
                  <a:pt x="f1176" y="f838"/>
                </a:cubicBezTo>
                <a:cubicBezTo>
                  <a:pt x="f1177" y="f837"/>
                  <a:pt x="f370" y="f838"/>
                  <a:pt x="f1178" y="f857"/>
                </a:cubicBezTo>
                <a:cubicBezTo>
                  <a:pt x="f1179" y="f842"/>
                  <a:pt x="f1176" y="f843"/>
                  <a:pt x="f1177" y="f844"/>
                </a:cubicBezTo>
                <a:cubicBezTo>
                  <a:pt x="f1177" y="f845"/>
                  <a:pt x="f1180" y="f843"/>
                  <a:pt x="f1181" y="f843"/>
                </a:cubicBezTo>
                <a:cubicBezTo>
                  <a:pt x="f1182" y="f843"/>
                  <a:pt x="f1178" y="f853"/>
                  <a:pt x="f1179" y="f853"/>
                </a:cubicBezTo>
                <a:cubicBezTo>
                  <a:pt x="f1182" y="f846"/>
                  <a:pt x="f1179" y="f855"/>
                  <a:pt x="f1178" y="f855"/>
                </a:cubicBezTo>
                <a:cubicBezTo>
                  <a:pt x="f1180" y="f850"/>
                  <a:pt x="f1178" y="f346"/>
                  <a:pt x="f1182" y="f850"/>
                </a:cubicBezTo>
                <a:cubicBezTo>
                  <a:pt x="f1183" y="f859"/>
                  <a:pt x="f367" y="f859"/>
                  <a:pt x="f366" y="f859"/>
                </a:cubicBezTo>
                <a:cubicBezTo>
                  <a:pt x="f1184" y="f859"/>
                  <a:pt x="f366" y="f850"/>
                  <a:pt x="f367" y="f921"/>
                </a:cubicBezTo>
                <a:cubicBezTo>
                  <a:pt x="f368" y="f921"/>
                  <a:pt x="f1185" y="f346"/>
                  <a:pt x="f366" y="f348"/>
                </a:cubicBezTo>
                <a:cubicBezTo>
                  <a:pt x="f1184" y="f850"/>
                  <a:pt x="f1186" y="f850"/>
                  <a:pt x="f1186" y="f921"/>
                </a:cubicBezTo>
                <a:cubicBezTo>
                  <a:pt x="f1186" y="f346"/>
                  <a:pt x="f1187" y="f355"/>
                  <a:pt x="f1188" y="f355"/>
                </a:cubicBezTo>
                <a:cubicBezTo>
                  <a:pt x="f1189" y="f355"/>
                  <a:pt x="f5" y="f920"/>
                  <a:pt x="f363" y="f364"/>
                </a:cubicBezTo>
                <a:close/>
                <a:moveTo>
                  <a:pt x="f650" y="f792"/>
                </a:moveTo>
                <a:cubicBezTo>
                  <a:pt x="f1190" y="f53"/>
                  <a:pt x="f614" y="f780"/>
                  <a:pt x="f614" y="f777"/>
                </a:cubicBezTo>
                <a:cubicBezTo>
                  <a:pt x="f614" y="f56"/>
                  <a:pt x="f178" y="f60"/>
                  <a:pt x="f1191" y="f56"/>
                </a:cubicBezTo>
                <a:cubicBezTo>
                  <a:pt x="f675" y="f62"/>
                  <a:pt x="f613" y="f294"/>
                  <a:pt x="f174" y="f295"/>
                </a:cubicBezTo>
                <a:cubicBezTo>
                  <a:pt x="f614" y="f306"/>
                  <a:pt x="f619" y="f298"/>
                  <a:pt x="f967" y="f932"/>
                </a:cubicBezTo>
                <a:cubicBezTo>
                  <a:pt x="f622" y="f28"/>
                  <a:pt x="f1192" y="f1193"/>
                  <a:pt x="f605" y="f1193"/>
                </a:cubicBezTo>
                <a:cubicBezTo>
                  <a:pt x="f626" y="f931"/>
                  <a:pt x="f1192" y="f798"/>
                  <a:pt x="f650" y="f792"/>
                </a:cubicBezTo>
                <a:close/>
                <a:moveTo>
                  <a:pt x="f971" y="f717"/>
                </a:moveTo>
                <a:cubicBezTo>
                  <a:pt x="f631" y="f716"/>
                  <a:pt x="f1194" y="f716"/>
                  <a:pt x="f644" y="f257"/>
                </a:cubicBezTo>
                <a:cubicBezTo>
                  <a:pt x="f630" y="f602"/>
                  <a:pt x="f588" y="f625"/>
                  <a:pt x="f588" y="f258"/>
                </a:cubicBezTo>
                <a:cubicBezTo>
                  <a:pt x="f588" y="f208"/>
                  <a:pt x="f641" y="f713"/>
                  <a:pt x="f971" y="f717"/>
                </a:cubicBezTo>
                <a:close/>
                <a:moveTo>
                  <a:pt x="f828" y="f43"/>
                </a:moveTo>
                <a:cubicBezTo>
                  <a:pt x="f873" y="f43"/>
                  <a:pt x="f1140" y="f30"/>
                  <a:pt x="f875" y="f95"/>
                </a:cubicBezTo>
                <a:cubicBezTo>
                  <a:pt x="f877" y="f95"/>
                  <a:pt x="f825" y="f95"/>
                  <a:pt x="f812" y="f29"/>
                </a:cubicBezTo>
                <a:cubicBezTo>
                  <a:pt x="f879" y="f4"/>
                  <a:pt x="f1075" y="f26"/>
                  <a:pt x="f1083" y="f97"/>
                </a:cubicBezTo>
                <a:cubicBezTo>
                  <a:pt x="f827" y="f95"/>
                  <a:pt x="f926" y="f30"/>
                  <a:pt x="f926" y="f95"/>
                </a:cubicBezTo>
                <a:cubicBezTo>
                  <a:pt x="f927" y="f24"/>
                  <a:pt x="f1195" y="f43"/>
                  <a:pt x="f828" y="f43"/>
                </a:cubicBezTo>
                <a:close/>
                <a:moveTo>
                  <a:pt x="f835" y="f87"/>
                </a:moveTo>
                <a:cubicBezTo>
                  <a:pt x="f835" y="f9"/>
                  <a:pt x="f846" y="f87"/>
                  <a:pt x="f852" y="f35"/>
                </a:cubicBezTo>
                <a:cubicBezTo>
                  <a:pt x="f843" y="f36"/>
                  <a:pt x="f835" y="f68"/>
                  <a:pt x="f835" y="f87"/>
                </a:cubicBezTo>
                <a:close/>
                <a:moveTo>
                  <a:pt x="f1083" y="f9"/>
                </a:moveTo>
                <a:cubicBezTo>
                  <a:pt x="f827" y="f37"/>
                  <a:pt x="f828" y="f89"/>
                  <a:pt x="f1079" y="f89"/>
                </a:cubicBezTo>
                <a:cubicBezTo>
                  <a:pt x="f927" y="f89"/>
                  <a:pt x="f869" y="f35"/>
                  <a:pt x="f927" y="f68"/>
                </a:cubicBezTo>
                <a:cubicBezTo>
                  <a:pt x="f1092" y="f129"/>
                  <a:pt x="f873" y="f70"/>
                  <a:pt x="f878" y="f36"/>
                </a:cubicBezTo>
                <a:cubicBezTo>
                  <a:pt x="f815" y="f89"/>
                  <a:pt x="f817" y="f36"/>
                  <a:pt x="f825" y="f89"/>
                </a:cubicBezTo>
                <a:cubicBezTo>
                  <a:pt x="f811" y="f9"/>
                  <a:pt x="f1083" y="f281"/>
                  <a:pt x="f1083" y="f9"/>
                </a:cubicBezTo>
                <a:close/>
                <a:moveTo>
                  <a:pt x="f889" y="f12"/>
                </a:moveTo>
                <a:cubicBezTo>
                  <a:pt x="f49" y="f16"/>
                  <a:pt x="f887" y="f16"/>
                  <a:pt x="f0" y="f17"/>
                </a:cubicBezTo>
                <a:cubicBezTo>
                  <a:pt x="f0" y="f21"/>
                  <a:pt x="f819" y="f20"/>
                  <a:pt x="f808" y="f17"/>
                </a:cubicBezTo>
                <a:cubicBezTo>
                  <a:pt x="f808" y="f16"/>
                  <a:pt x="f817" y="f12"/>
                  <a:pt x="f826" y="f33"/>
                </a:cubicBezTo>
                <a:cubicBezTo>
                  <a:pt x="f819" y="f89"/>
                  <a:pt x="f888" y="f281"/>
                  <a:pt x="f889" y="f12"/>
                </a:cubicBezTo>
                <a:close/>
                <a:moveTo>
                  <a:pt x="f1140" y="f18"/>
                </a:moveTo>
                <a:cubicBezTo>
                  <a:pt x="f928" y="f45"/>
                  <a:pt x="f871" y="f17"/>
                  <a:pt x="f927" y="f20"/>
                </a:cubicBezTo>
                <a:cubicBezTo>
                  <a:pt x="f867" y="f24"/>
                  <a:pt x="f832" y="f24"/>
                  <a:pt x="f867" y="f21"/>
                </a:cubicBezTo>
                <a:cubicBezTo>
                  <a:pt x="f831" y="f17"/>
                  <a:pt x="f841" y="f18"/>
                  <a:pt x="f923" y="f39"/>
                </a:cubicBezTo>
                <a:cubicBezTo>
                  <a:pt x="f832" y="f33"/>
                  <a:pt x="f1140" y="f10"/>
                  <a:pt x="f1140" y="f18"/>
                </a:cubicBezTo>
                <a:close/>
                <a:moveTo>
                  <a:pt x="f836" y="f59"/>
                </a:moveTo>
                <a:cubicBezTo>
                  <a:pt x="f858" y="f57"/>
                  <a:pt x="f838" y="f138"/>
                  <a:pt x="f843" y="f138"/>
                </a:cubicBezTo>
                <a:cubicBezTo>
                  <a:pt x="f853" y="f138"/>
                  <a:pt x="f837" y="f132"/>
                  <a:pt x="f837" y="f509"/>
                </a:cubicBezTo>
                <a:cubicBezTo>
                  <a:pt x="f857" y="f500"/>
                  <a:pt x="f852" y="f506"/>
                  <a:pt x="f852" y="f487"/>
                </a:cubicBezTo>
                <a:cubicBezTo>
                  <a:pt x="f852" y="f496"/>
                  <a:pt x="f859" y="f487"/>
                  <a:pt x="f855" y="f485"/>
                </a:cubicBezTo>
                <a:cubicBezTo>
                  <a:pt x="f921" y="f478"/>
                  <a:pt x="f862" y="f526"/>
                  <a:pt x="f853" y="f526"/>
                </a:cubicBezTo>
                <a:cubicBezTo>
                  <a:pt x="f843" y="f478"/>
                  <a:pt x="f846" y="f1"/>
                  <a:pt x="f852" y="f473"/>
                </a:cubicBezTo>
                <a:cubicBezTo>
                  <a:pt x="f856" y="f460"/>
                  <a:pt x="f837" y="f475"/>
                  <a:pt x="f856" y="f1"/>
                </a:cubicBezTo>
                <a:cubicBezTo>
                  <a:pt x="f844" y="f526"/>
                  <a:pt x="f840" y="f159"/>
                  <a:pt x="f835" y="f475"/>
                </a:cubicBezTo>
                <a:cubicBezTo>
                  <a:pt x="f857" y="f154"/>
                  <a:pt x="f923" y="f464"/>
                  <a:pt x="f924" y="f464"/>
                </a:cubicBezTo>
                <a:cubicBezTo>
                  <a:pt x="f867" y="f457"/>
                  <a:pt x="f1083" y="f761"/>
                  <a:pt x="f1083" y="f464"/>
                </a:cubicBezTo>
                <a:cubicBezTo>
                  <a:pt x="f1083" y="f154"/>
                  <a:pt x="f1079" y="f150"/>
                  <a:pt x="f927" y="f1"/>
                </a:cubicBezTo>
                <a:cubicBezTo>
                  <a:pt x="f925" y="f482"/>
                  <a:pt x="f865" y="f487"/>
                  <a:pt x="f1146" y="f506"/>
                </a:cubicBezTo>
                <a:cubicBezTo>
                  <a:pt x="f1092" y="f132"/>
                  <a:pt x="f869" y="f507"/>
                  <a:pt x="f1195" y="f250"/>
                </a:cubicBezTo>
                <a:cubicBezTo>
                  <a:pt x="f1075" y="f256"/>
                  <a:pt x="f871" y="f558"/>
                  <a:pt x="f1083" y="f558"/>
                </a:cubicBezTo>
                <a:cubicBezTo>
                  <a:pt x="f873" y="f251"/>
                  <a:pt x="f828" y="f261"/>
                  <a:pt x="f928" y="f602"/>
                </a:cubicBezTo>
                <a:cubicBezTo>
                  <a:pt x="f814" y="f259"/>
                  <a:pt x="f815" y="f258"/>
                  <a:pt x="f815" y="f715"/>
                </a:cubicBezTo>
                <a:cubicBezTo>
                  <a:pt x="f814" y="f208"/>
                  <a:pt x="f812" y="f715"/>
                  <a:pt x="f811" y="f202"/>
                </a:cubicBezTo>
                <a:cubicBezTo>
                  <a:pt x="f823" y="f204"/>
                  <a:pt x="f809" y="f265"/>
                  <a:pt x="f882" y="f196"/>
                </a:cubicBezTo>
                <a:cubicBezTo>
                  <a:pt x="f806" y="f222"/>
                  <a:pt x="f802" y="f241"/>
                  <a:pt x="f13" y="f636"/>
                </a:cubicBezTo>
                <a:cubicBezTo>
                  <a:pt x="f302" y="f246"/>
                  <a:pt x="f306" y="f640"/>
                  <a:pt x="f299" y="f655"/>
                </a:cubicBezTo>
                <a:cubicBezTo>
                  <a:pt x="f302" y="f658"/>
                  <a:pt x="f15" y="f647"/>
                  <a:pt x="f40" y="f640"/>
                </a:cubicBezTo>
                <a:cubicBezTo>
                  <a:pt x="f800" y="f643"/>
                  <a:pt x="f1045" y="f653"/>
                  <a:pt x="f894" y="f643"/>
                </a:cubicBezTo>
                <a:cubicBezTo>
                  <a:pt x="f1196" y="f246"/>
                  <a:pt x="f49" y="f244"/>
                  <a:pt x="f888" y="f247"/>
                </a:cubicBezTo>
                <a:cubicBezTo>
                  <a:pt x="f1057" y="f638"/>
                  <a:pt x="f821" y="f244"/>
                  <a:pt x="f882" y="f244"/>
                </a:cubicBezTo>
                <a:cubicBezTo>
                  <a:pt x="f819" y="f244"/>
                  <a:pt x="f810" y="f235"/>
                  <a:pt x="f811" y="f235"/>
                </a:cubicBezTo>
                <a:cubicBezTo>
                  <a:pt x="f812" y="f235"/>
                  <a:pt x="f878" y="f241"/>
                  <a:pt x="f875" y="f633"/>
                </a:cubicBezTo>
                <a:cubicBezTo>
                  <a:pt x="f875" y="f231"/>
                  <a:pt x="f827" y="f217"/>
                  <a:pt x="f827" y="f216"/>
                </a:cubicBezTo>
                <a:cubicBezTo>
                  <a:pt x="f827" y="f228"/>
                  <a:pt x="f1144" y="f222"/>
                  <a:pt x="f1195" y="f228"/>
                </a:cubicBezTo>
                <a:cubicBezTo>
                  <a:pt x="f830" y="f216"/>
                  <a:pt x="f926" y="f271"/>
                  <a:pt x="f1092" y="f196"/>
                </a:cubicBezTo>
                <a:cubicBezTo>
                  <a:pt x="f871" y="f200"/>
                  <a:pt x="f831" y="f200"/>
                  <a:pt x="f869" y="f202"/>
                </a:cubicBezTo>
                <a:cubicBezTo>
                  <a:pt x="f927" y="f713"/>
                  <a:pt x="f867" y="f715"/>
                  <a:pt x="f925" y="f716"/>
                </a:cubicBezTo>
                <a:cubicBezTo>
                  <a:pt x="f1146" y="f257"/>
                  <a:pt x="f866" y="f625"/>
                  <a:pt x="f833" y="f625"/>
                </a:cubicBezTo>
                <a:cubicBezTo>
                  <a:pt x="f863" y="f259"/>
                  <a:pt x="f840" y="f595"/>
                  <a:pt x="f864" y="f595"/>
                </a:cubicBezTo>
                <a:cubicBezTo>
                  <a:pt x="f866" y="f251"/>
                  <a:pt x="f863" y="f251"/>
                  <a:pt x="f923" y="f63"/>
                </a:cubicBezTo>
                <a:cubicBezTo>
                  <a:pt x="f923" y="f59"/>
                  <a:pt x="f836" y="f256"/>
                  <a:pt x="f836" y="f59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63" name="Google Shape;272;p31">
            <a:extLst>
              <a:ext uri="{FF2B5EF4-FFF2-40B4-BE49-F238E27FC236}">
                <a16:creationId xmlns:a16="http://schemas.microsoft.com/office/drawing/2014/main" id="{1AD08C56-1C9B-C0EE-7FD4-CADDD39D7CE7}"/>
              </a:ext>
            </a:extLst>
          </p:cNvPr>
          <p:cNvSpPr/>
          <p:nvPr/>
        </p:nvSpPr>
        <p:spPr>
          <a:xfrm>
            <a:off x="4395045" y="3383005"/>
            <a:ext cx="395788" cy="418548"/>
          </a:xfrm>
          <a:custGeom>
            <a:avLst/>
            <a:gdLst>
              <a:gd name="f0" fmla="val w"/>
              <a:gd name="f1" fmla="val h"/>
              <a:gd name="f2" fmla="val 0"/>
              <a:gd name="f3" fmla="val 155"/>
              <a:gd name="f4" fmla="val 162"/>
              <a:gd name="f5" fmla="val 142"/>
              <a:gd name="f6" fmla="val 107"/>
              <a:gd name="f7" fmla="val 137"/>
              <a:gd name="f8" fmla="val 105"/>
              <a:gd name="f9" fmla="val 136"/>
              <a:gd name="f10" fmla="val 77"/>
              <a:gd name="f11" fmla="val 138"/>
              <a:gd name="f12" fmla="val 76"/>
              <a:gd name="f13" fmla="val 139"/>
              <a:gd name="f14" fmla="val 70"/>
              <a:gd name="f15" fmla="val 69"/>
              <a:gd name="f16" fmla="val 68"/>
              <a:gd name="f17" fmla="val 65"/>
              <a:gd name="f18" fmla="val 61"/>
              <a:gd name="f19" fmla="val 140"/>
              <a:gd name="f20" fmla="val 60"/>
              <a:gd name="f21" fmla="val 59"/>
              <a:gd name="f22" fmla="val 141"/>
              <a:gd name="f23" fmla="val 58"/>
              <a:gd name="f24" fmla="val 55"/>
              <a:gd name="f25" fmla="val 53"/>
              <a:gd name="f26" fmla="val 51"/>
              <a:gd name="f27" fmla="val 143"/>
              <a:gd name="f28" fmla="val 48"/>
              <a:gd name="f29" fmla="val 46"/>
              <a:gd name="f30" fmla="val 144"/>
              <a:gd name="f31" fmla="val 44"/>
              <a:gd name="f32" fmla="val 41"/>
              <a:gd name="f33" fmla="val 146"/>
              <a:gd name="f34" fmla="val 40"/>
              <a:gd name="f35" fmla="val 147"/>
              <a:gd name="f36" fmla="val 39"/>
              <a:gd name="f37" fmla="val 36"/>
              <a:gd name="f38" fmla="val 149"/>
              <a:gd name="f39" fmla="val 35"/>
              <a:gd name="f40" fmla="val 151"/>
              <a:gd name="f41" fmla="val 34"/>
              <a:gd name="f42" fmla="val 152"/>
              <a:gd name="f43" fmla="val 33"/>
              <a:gd name="f44" fmla="val 31"/>
              <a:gd name="f45" fmla="val 30"/>
              <a:gd name="f46" fmla="val 28"/>
              <a:gd name="f47" fmla="val 27"/>
              <a:gd name="f48" fmla="val 26"/>
              <a:gd name="f49" fmla="val 24"/>
              <a:gd name="f50" fmla="val 22"/>
              <a:gd name="f51" fmla="val 153"/>
              <a:gd name="f52" fmla="val 17"/>
              <a:gd name="f53" fmla="val 13"/>
              <a:gd name="f54" fmla="val 9"/>
              <a:gd name="f55" fmla="val 8"/>
              <a:gd name="f56" fmla="val 10"/>
              <a:gd name="f57" fmla="val 7"/>
              <a:gd name="f58" fmla="val 134"/>
              <a:gd name="f59" fmla="val 132"/>
              <a:gd name="f60" fmla="val 11"/>
              <a:gd name="f61" fmla="val 129"/>
              <a:gd name="f62" fmla="val 126"/>
              <a:gd name="f63" fmla="val 125"/>
              <a:gd name="f64" fmla="val 5"/>
              <a:gd name="f65" fmla="val 4"/>
              <a:gd name="f66" fmla="val 124"/>
              <a:gd name="f67" fmla="val 3"/>
              <a:gd name="f68" fmla="val 123"/>
              <a:gd name="f69" fmla="val 117"/>
              <a:gd name="f70" fmla="val 109"/>
              <a:gd name="f71" fmla="val 108"/>
              <a:gd name="f72" fmla="val 106"/>
              <a:gd name="f73" fmla="val 6"/>
              <a:gd name="f74" fmla="val 101"/>
              <a:gd name="f75" fmla="val 97"/>
              <a:gd name="f76" fmla="val 94"/>
              <a:gd name="f77" fmla="val 92"/>
              <a:gd name="f78" fmla="val 90"/>
              <a:gd name="f79" fmla="val 87"/>
              <a:gd name="f80" fmla="val 85"/>
              <a:gd name="f81" fmla="val 84"/>
              <a:gd name="f82" fmla="val 83"/>
              <a:gd name="f83" fmla="val 12"/>
              <a:gd name="f84" fmla="val 67"/>
              <a:gd name="f85" fmla="val 64"/>
              <a:gd name="f86" fmla="val 56"/>
              <a:gd name="f87" fmla="val 52"/>
              <a:gd name="f88" fmla="val 20"/>
              <a:gd name="f89" fmla="val 50"/>
              <a:gd name="f90" fmla="val 47"/>
              <a:gd name="f91" fmla="val 29"/>
              <a:gd name="f92" fmla="val 57"/>
              <a:gd name="f93" fmla="val 62"/>
              <a:gd name="f94" fmla="val 82"/>
              <a:gd name="f95" fmla="val 89"/>
              <a:gd name="f96" fmla="val 21"/>
              <a:gd name="f97" fmla="val 14"/>
              <a:gd name="f98" fmla="val 86"/>
              <a:gd name="f99" fmla="val 88"/>
              <a:gd name="f100" fmla="val 2"/>
              <a:gd name="f101" fmla="val 100"/>
              <a:gd name="f102" fmla="val 99"/>
              <a:gd name="f103" fmla="val 98"/>
              <a:gd name="f104" fmla="val 38"/>
              <a:gd name="f105" fmla="val 102"/>
              <a:gd name="f106" fmla="val 37"/>
              <a:gd name="f107" fmla="val 111"/>
              <a:gd name="f108" fmla="val 42"/>
              <a:gd name="f109" fmla="val 116"/>
              <a:gd name="f110" fmla="val 118"/>
              <a:gd name="f111" fmla="val 115"/>
              <a:gd name="f112" fmla="val 63"/>
              <a:gd name="f113" fmla="val 110"/>
              <a:gd name="f114" fmla="val 71"/>
              <a:gd name="f115" fmla="val 75"/>
              <a:gd name="f116" fmla="val 113"/>
              <a:gd name="f117" fmla="val 78"/>
              <a:gd name="f118" fmla="val 80"/>
              <a:gd name="f119" fmla="val 128"/>
              <a:gd name="f120" fmla="val 79"/>
              <a:gd name="f121" fmla="val 131"/>
              <a:gd name="f122" fmla="val 81"/>
              <a:gd name="f123" fmla="val 91"/>
              <a:gd name="f124" fmla="val 93"/>
              <a:gd name="f125" fmla="val 95"/>
              <a:gd name="f126" fmla="val 96"/>
              <a:gd name="f127" fmla="val 145"/>
              <a:gd name="f128" fmla="val 148"/>
              <a:gd name="f129" fmla="val 150"/>
              <a:gd name="f130" fmla="val 119"/>
              <a:gd name="f131" fmla="val 121"/>
              <a:gd name="f132" fmla="val 122"/>
              <a:gd name="f133" fmla="val 133"/>
              <a:gd name="f134" fmla="val 154"/>
              <a:gd name="f135" fmla="val 159"/>
              <a:gd name="f136" fmla="val 161"/>
              <a:gd name="f137" fmla="val 160"/>
              <a:gd name="f138" fmla="val 157"/>
              <a:gd name="f139" fmla="val 130"/>
              <a:gd name="f140" fmla="val 135"/>
              <a:gd name="f141" fmla="*/ f0 1 155"/>
              <a:gd name="f142" fmla="*/ f1 1 162"/>
              <a:gd name="f143" fmla="val f2"/>
              <a:gd name="f144" fmla="val f3"/>
              <a:gd name="f145" fmla="val f4"/>
              <a:gd name="f146" fmla="+- f145 0 f143"/>
              <a:gd name="f147" fmla="+- f144 0 f143"/>
              <a:gd name="f148" fmla="*/ f147 1 155"/>
              <a:gd name="f149" fmla="*/ f146 1 162"/>
              <a:gd name="f150" fmla="*/ f143 1 f148"/>
              <a:gd name="f151" fmla="*/ f144 1 f148"/>
              <a:gd name="f152" fmla="*/ f143 1 f149"/>
              <a:gd name="f153" fmla="*/ f145 1 f149"/>
              <a:gd name="f154" fmla="*/ f150 f141 1"/>
              <a:gd name="f155" fmla="*/ f151 f141 1"/>
              <a:gd name="f156" fmla="*/ f153 f142 1"/>
              <a:gd name="f157" fmla="*/ f152 f1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4" t="f157" r="f155" b="f156"/>
            <a:pathLst>
              <a:path w="155" h="162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cubicBezTo>
                  <a:pt x="f11" y="f12"/>
                  <a:pt x="f11" y="f12"/>
                  <a:pt x="f13" y="f10"/>
                </a:cubicBezTo>
                <a:cubicBezTo>
                  <a:pt x="f11" y="f14"/>
                  <a:pt x="f11" y="f14"/>
                  <a:pt x="f11" y="f14"/>
                </a:cubicBezTo>
                <a:cubicBezTo>
                  <a:pt x="f11" y="f14"/>
                  <a:pt x="f11" y="f14"/>
                  <a:pt x="f11" y="f14"/>
                </a:cubicBezTo>
                <a:cubicBezTo>
                  <a:pt x="f7" y="f14"/>
                  <a:pt x="f9" y="f15"/>
                  <a:pt x="f9" y="f16"/>
                </a:cubicBezTo>
                <a:cubicBezTo>
                  <a:pt x="f9" y="f17"/>
                  <a:pt x="f11" y="f17"/>
                  <a:pt x="f11" y="f17"/>
                </a:cubicBezTo>
                <a:cubicBezTo>
                  <a:pt x="f11" y="f17"/>
                  <a:pt x="f7" y="f18"/>
                  <a:pt x="f19" y="f20"/>
                </a:cubicBezTo>
                <a:cubicBezTo>
                  <a:pt x="f19" y="f20"/>
                  <a:pt x="f19" y="f21"/>
                  <a:pt x="f22" y="f21"/>
                </a:cubicBezTo>
                <a:cubicBezTo>
                  <a:pt x="f5" y="f23"/>
                  <a:pt x="f5" y="f24"/>
                  <a:pt x="f5" y="f25"/>
                </a:cubicBezTo>
                <a:cubicBezTo>
                  <a:pt x="f5" y="f26"/>
                  <a:pt x="f27" y="f28"/>
                  <a:pt x="f27" y="f29"/>
                </a:cubicBezTo>
                <a:cubicBezTo>
                  <a:pt x="f30" y="f31"/>
                  <a:pt x="f30" y="f32"/>
                  <a:pt x="f33" y="f34"/>
                </a:cubicBezTo>
                <a:cubicBezTo>
                  <a:pt x="f35" y="f36"/>
                  <a:pt x="f35" y="f37"/>
                  <a:pt x="f38" y="f39"/>
                </a:cubicBezTo>
                <a:cubicBezTo>
                  <a:pt x="f40" y="f41"/>
                  <a:pt x="f42" y="f41"/>
                  <a:pt x="f42" y="f43"/>
                </a:cubicBezTo>
                <a:cubicBezTo>
                  <a:pt x="f42" y="f44"/>
                  <a:pt x="f3" y="f45"/>
                  <a:pt x="f3" y="f46"/>
                </a:cubicBezTo>
                <a:cubicBezTo>
                  <a:pt x="f3" y="f47"/>
                  <a:pt x="f42" y="f48"/>
                  <a:pt x="f42" y="f49"/>
                </a:cubicBezTo>
                <a:cubicBezTo>
                  <a:pt x="f42" y="f50"/>
                  <a:pt x="f51" y="f52"/>
                  <a:pt x="f51" y="f52"/>
                </a:cubicBezTo>
                <a:cubicBezTo>
                  <a:pt x="f51" y="f52"/>
                  <a:pt x="f51" y="f52"/>
                  <a:pt x="f51" y="f52"/>
                </a:cubicBezTo>
                <a:cubicBezTo>
                  <a:pt x="f38" y="f53"/>
                  <a:pt x="f30" y="f54"/>
                  <a:pt x="f27" y="f54"/>
                </a:cubicBezTo>
                <a:cubicBezTo>
                  <a:pt x="f22" y="f55"/>
                  <a:pt x="f13" y="f56"/>
                  <a:pt x="f13" y="f56"/>
                </a:cubicBezTo>
                <a:cubicBezTo>
                  <a:pt x="f13" y="f56"/>
                  <a:pt x="f9" y="f57"/>
                  <a:pt x="f58" y="f54"/>
                </a:cubicBezTo>
                <a:cubicBezTo>
                  <a:pt x="f59" y="f60"/>
                  <a:pt x="f61" y="f54"/>
                  <a:pt x="f61" y="f54"/>
                </a:cubicBezTo>
                <a:cubicBezTo>
                  <a:pt x="f61" y="f54"/>
                  <a:pt x="f62" y="f55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8" y="f67"/>
                  <a:pt x="f68" y="f67"/>
                  <a:pt x="f68" y="f67"/>
                </a:cubicBezTo>
                <a:cubicBezTo>
                  <a:pt x="f69" y="f65"/>
                  <a:pt x="f69" y="f65"/>
                  <a:pt x="f69" y="f65"/>
                </a:cubicBezTo>
                <a:cubicBezTo>
                  <a:pt x="f69" y="f65"/>
                  <a:pt x="f70" y="f2"/>
                  <a:pt x="f71" y="f67"/>
                </a:cubicBezTo>
                <a:cubicBezTo>
                  <a:pt x="f72" y="f73"/>
                  <a:pt x="f8" y="f65"/>
                  <a:pt x="f74" y="f65"/>
                </a:cubicBezTo>
                <a:cubicBezTo>
                  <a:pt x="f75" y="f65"/>
                  <a:pt x="f76" y="f73"/>
                  <a:pt x="f77" y="f57"/>
                </a:cubicBezTo>
                <a:cubicBezTo>
                  <a:pt x="f78" y="f55"/>
                  <a:pt x="f79" y="f73"/>
                  <a:pt x="f80" y="f57"/>
                </a:cubicBezTo>
                <a:cubicBezTo>
                  <a:pt x="f81" y="f55"/>
                  <a:pt x="f82" y="f83"/>
                  <a:pt x="f82" y="f83"/>
                </a:cubicBezTo>
                <a:cubicBezTo>
                  <a:pt x="f84" y="f54"/>
                  <a:pt x="f84" y="f54"/>
                  <a:pt x="f84" y="f54"/>
                </a:cubicBezTo>
                <a:cubicBezTo>
                  <a:pt x="f84" y="f54"/>
                  <a:pt x="f85" y="f64"/>
                  <a:pt x="f20" y="f64"/>
                </a:cubicBezTo>
                <a:cubicBezTo>
                  <a:pt x="f86" y="f64"/>
                  <a:pt x="f26" y="f60"/>
                  <a:pt x="f26" y="f60"/>
                </a:cubicBezTo>
                <a:cubicBezTo>
                  <a:pt x="f26" y="f52"/>
                  <a:pt x="f26" y="f52"/>
                  <a:pt x="f26" y="f52"/>
                </a:cubicBezTo>
                <a:cubicBezTo>
                  <a:pt x="f87" y="f88"/>
                  <a:pt x="f26" y="f49"/>
                  <a:pt x="f89" y="f48"/>
                </a:cubicBezTo>
                <a:cubicBezTo>
                  <a:pt x="f28" y="f46"/>
                  <a:pt x="f90" y="f91"/>
                  <a:pt x="f90" y="f39"/>
                </a:cubicBezTo>
                <a:cubicBezTo>
                  <a:pt x="f90" y="f34"/>
                  <a:pt x="f34" y="f28"/>
                  <a:pt x="f34" y="f87"/>
                </a:cubicBezTo>
                <a:cubicBezTo>
                  <a:pt x="f34" y="f92"/>
                  <a:pt x="f43" y="f21"/>
                  <a:pt x="f43" y="f93"/>
                </a:cubicBezTo>
                <a:cubicBezTo>
                  <a:pt x="f43" y="f85"/>
                  <a:pt x="f43" y="f14"/>
                  <a:pt x="f43" y="f12"/>
                </a:cubicBezTo>
                <a:cubicBezTo>
                  <a:pt x="f43" y="f94"/>
                  <a:pt x="f45" y="f10"/>
                  <a:pt x="f45" y="f94"/>
                </a:cubicBezTo>
                <a:cubicBezTo>
                  <a:pt x="f45" y="f79"/>
                  <a:pt x="f47" y="f81"/>
                  <a:pt x="f49" y="f79"/>
                </a:cubicBezTo>
                <a:cubicBezTo>
                  <a:pt x="f50" y="f95"/>
                  <a:pt x="f96" y="f78"/>
                  <a:pt x="f96" y="f79"/>
                </a:cubicBezTo>
                <a:cubicBezTo>
                  <a:pt x="f96" y="f80"/>
                  <a:pt x="f52" y="f81"/>
                  <a:pt x="f97" y="f79"/>
                </a:cubicBezTo>
                <a:cubicBezTo>
                  <a:pt x="f60" y="f95"/>
                  <a:pt x="f56" y="f79"/>
                  <a:pt x="f55" y="f98"/>
                </a:cubicBezTo>
                <a:cubicBezTo>
                  <a:pt x="f57" y="f98"/>
                  <a:pt x="f65" y="f99"/>
                  <a:pt x="f2" y="f78"/>
                </a:cubicBezTo>
                <a:cubicBezTo>
                  <a:pt x="f100" y="f76"/>
                  <a:pt x="f67" y="f75"/>
                  <a:pt x="f67" y="f101"/>
                </a:cubicBezTo>
                <a:cubicBezTo>
                  <a:pt x="f67" y="f101"/>
                  <a:pt x="f67" y="f101"/>
                  <a:pt x="f65" y="f74"/>
                </a:cubicBezTo>
                <a:cubicBezTo>
                  <a:pt x="f64" y="f102"/>
                  <a:pt x="f57" y="f103"/>
                  <a:pt x="f55" y="f103"/>
                </a:cubicBezTo>
                <a:cubicBezTo>
                  <a:pt x="f60" y="f103"/>
                  <a:pt x="f37" y="f103"/>
                  <a:pt x="f37" y="f103"/>
                </a:cubicBezTo>
                <a:cubicBezTo>
                  <a:pt x="f37" y="f103"/>
                  <a:pt x="f104" y="f105"/>
                  <a:pt x="f106" y="f8"/>
                </a:cubicBezTo>
                <a:cubicBezTo>
                  <a:pt x="f37" y="f71"/>
                  <a:pt x="f36" y="f6"/>
                  <a:pt x="f34" y="f107"/>
                </a:cubicBezTo>
                <a:cubicBezTo>
                  <a:pt x="f108" y="f109"/>
                  <a:pt x="f31" y="f110"/>
                  <a:pt x="f90" y="f69"/>
                </a:cubicBezTo>
                <a:cubicBezTo>
                  <a:pt x="f26" y="f111"/>
                  <a:pt x="f86" y="f111"/>
                  <a:pt x="f92" y="f111"/>
                </a:cubicBezTo>
                <a:cubicBezTo>
                  <a:pt x="f21" y="f111"/>
                  <a:pt x="f23" y="f70"/>
                  <a:pt x="f18" y="f71"/>
                </a:cubicBezTo>
                <a:cubicBezTo>
                  <a:pt x="f112" y="f6"/>
                  <a:pt x="f84" y="f71"/>
                  <a:pt x="f84" y="f71"/>
                </a:cubicBezTo>
                <a:cubicBezTo>
                  <a:pt x="f84" y="f71"/>
                  <a:pt x="f16" y="f113"/>
                  <a:pt x="f114" y="f113"/>
                </a:cubicBezTo>
                <a:cubicBezTo>
                  <a:pt x="f115" y="f113"/>
                  <a:pt x="f10" y="f71"/>
                  <a:pt x="f10" y="f107"/>
                </a:cubicBezTo>
                <a:cubicBezTo>
                  <a:pt x="f10" y="f116"/>
                  <a:pt x="f10" y="f109"/>
                  <a:pt x="f117" y="f69"/>
                </a:cubicBezTo>
                <a:cubicBezTo>
                  <a:pt x="f118" y="f110"/>
                  <a:pt x="f12" y="f119"/>
                  <a:pt x="f10" y="f61"/>
                </a:cubicBezTo>
                <a:cubicBezTo>
                  <a:pt x="f120" y="f121"/>
                  <a:pt x="f94" y="f58"/>
                  <a:pt x="f122" y="f9"/>
                </a:cubicBezTo>
                <a:cubicBezTo>
                  <a:pt x="f122" y="f11"/>
                  <a:pt x="f118" y="f5"/>
                  <a:pt x="f122" y="f27"/>
                </a:cubicBezTo>
                <a:cubicBezTo>
                  <a:pt x="f82" y="f27"/>
                  <a:pt x="f82" y="f22"/>
                  <a:pt x="f98" y="f22"/>
                </a:cubicBezTo>
                <a:cubicBezTo>
                  <a:pt x="f95" y="f22"/>
                  <a:pt x="f123" y="f22"/>
                  <a:pt x="f124" y="f19"/>
                </a:cubicBezTo>
                <a:cubicBezTo>
                  <a:pt x="f76" y="f13"/>
                  <a:pt x="f125" y="f19"/>
                  <a:pt x="f126" y="f19"/>
                </a:cubicBezTo>
                <a:cubicBezTo>
                  <a:pt x="f75" y="f19"/>
                  <a:pt x="f103" y="f5"/>
                  <a:pt x="f103" y="f5"/>
                </a:cubicBezTo>
                <a:cubicBezTo>
                  <a:pt x="f103" y="f5"/>
                  <a:pt x="f102" y="f127"/>
                  <a:pt x="f101" y="f30"/>
                </a:cubicBezTo>
                <a:cubicBezTo>
                  <a:pt x="f105" y="f27"/>
                  <a:pt x="f72" y="f5"/>
                  <a:pt x="f8" y="f27"/>
                </a:cubicBezTo>
                <a:cubicBezTo>
                  <a:pt x="f8" y="f127"/>
                  <a:pt x="f72" y="f128"/>
                  <a:pt x="f71" y="f128"/>
                </a:cubicBezTo>
                <a:cubicBezTo>
                  <a:pt x="f70" y="f35"/>
                  <a:pt x="f116" y="f129"/>
                  <a:pt x="f111" y="f129"/>
                </a:cubicBezTo>
                <a:cubicBezTo>
                  <a:pt x="f69" y="f129"/>
                  <a:pt x="f130" y="f129"/>
                  <a:pt x="f130" y="f38"/>
                </a:cubicBezTo>
                <a:cubicBezTo>
                  <a:pt x="f130" y="f128"/>
                  <a:pt x="f131" y="f33"/>
                  <a:pt x="f132" y="f35"/>
                </a:cubicBezTo>
                <a:cubicBezTo>
                  <a:pt x="f68" y="f38"/>
                  <a:pt x="f66" y="f42"/>
                  <a:pt x="f62" y="f42"/>
                </a:cubicBezTo>
                <a:cubicBezTo>
                  <a:pt x="f119" y="f42"/>
                  <a:pt x="f133" y="f42"/>
                  <a:pt x="f133" y="f134"/>
                </a:cubicBezTo>
                <a:cubicBezTo>
                  <a:pt x="f133" y="f3"/>
                  <a:pt x="f58" y="f135"/>
                  <a:pt x="f9" y="f136"/>
                </a:cubicBezTo>
                <a:cubicBezTo>
                  <a:pt x="f11" y="f4"/>
                  <a:pt x="f5" y="f136"/>
                  <a:pt x="f5" y="f136"/>
                </a:cubicBezTo>
                <a:cubicBezTo>
                  <a:pt x="f5" y="f136"/>
                  <a:pt x="f27" y="f137"/>
                  <a:pt x="f27" y="f138"/>
                </a:cubicBezTo>
                <a:cubicBezTo>
                  <a:pt x="f27" y="f134"/>
                  <a:pt x="f27" y="f40"/>
                  <a:pt x="f5" y="f40"/>
                </a:cubicBezTo>
                <a:cubicBezTo>
                  <a:pt x="f22" y="f40"/>
                  <a:pt x="f13" y="f134"/>
                  <a:pt x="f7" y="f51"/>
                </a:cubicBezTo>
                <a:cubicBezTo>
                  <a:pt x="f58" y="f42"/>
                  <a:pt x="f59" y="f35"/>
                  <a:pt x="f121" y="f33"/>
                </a:cubicBezTo>
                <a:cubicBezTo>
                  <a:pt x="f139" y="f127"/>
                  <a:pt x="f133" y="f22"/>
                  <a:pt x="f133" y="f11"/>
                </a:cubicBezTo>
                <a:cubicBezTo>
                  <a:pt x="f133" y="f9"/>
                  <a:pt x="f140" y="f139"/>
                  <a:pt x="f133" y="f61"/>
                </a:cubicBezTo>
                <a:cubicBezTo>
                  <a:pt x="f59" y="f119"/>
                  <a:pt x="f133" y="f62"/>
                  <a:pt x="f140" y="f66"/>
                </a:cubicBezTo>
                <a:cubicBezTo>
                  <a:pt x="f9" y="f68"/>
                  <a:pt x="f58" y="f130"/>
                  <a:pt x="f7" y="f130"/>
                </a:cubicBezTo>
                <a:cubicBezTo>
                  <a:pt x="f19" y="f130"/>
                  <a:pt x="f127" y="f130"/>
                  <a:pt x="f35" y="f69"/>
                </a:cubicBezTo>
                <a:cubicBezTo>
                  <a:pt x="f35" y="f69"/>
                  <a:pt x="f35" y="f69"/>
                  <a:pt x="f35" y="f69"/>
                </a:cubicBezTo>
                <a:cubicBezTo>
                  <a:pt x="f35" y="f69"/>
                  <a:pt x="f128" y="f109"/>
                  <a:pt x="f128" y="f109"/>
                </a:cubicBezTo>
                <a:cubicBezTo>
                  <a:pt x="f33" y="f116"/>
                  <a:pt x="f30" y="f71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64" name="Google Shape;273;p31">
            <a:extLst>
              <a:ext uri="{FF2B5EF4-FFF2-40B4-BE49-F238E27FC236}">
                <a16:creationId xmlns:a16="http://schemas.microsoft.com/office/drawing/2014/main" id="{BF4E13C2-B77D-C458-9DF0-D57AF9635C73}"/>
              </a:ext>
            </a:extLst>
          </p:cNvPr>
          <p:cNvSpPr/>
          <p:nvPr/>
        </p:nvSpPr>
        <p:spPr>
          <a:xfrm>
            <a:off x="4746613" y="3558488"/>
            <a:ext cx="33430" cy="43598"/>
          </a:xfrm>
          <a:custGeom>
            <a:avLst/>
            <a:gdLst>
              <a:gd name="f0" fmla="val w"/>
              <a:gd name="f1" fmla="val h"/>
              <a:gd name="f2" fmla="val 0"/>
              <a:gd name="f3" fmla="val 13"/>
              <a:gd name="f4" fmla="val 17"/>
              <a:gd name="f5" fmla="val 1"/>
              <a:gd name="f6" fmla="val 9"/>
              <a:gd name="f7" fmla="val 10"/>
              <a:gd name="f8" fmla="val 2"/>
              <a:gd name="f9" fmla="val 14"/>
              <a:gd name="f10" fmla="val 3"/>
              <a:gd name="f11" fmla="val 4"/>
              <a:gd name="f12" fmla="val 16"/>
              <a:gd name="f13" fmla="val 6"/>
              <a:gd name="f14" fmla="val 15"/>
              <a:gd name="f15" fmla="val 8"/>
              <a:gd name="f16" fmla="val 5"/>
              <a:gd name="f17" fmla="val 11"/>
              <a:gd name="f18" fmla="val 7"/>
              <a:gd name="f19" fmla="*/ f0 1 13"/>
              <a:gd name="f20" fmla="*/ f1 1 17"/>
              <a:gd name="f21" fmla="val f2"/>
              <a:gd name="f22" fmla="val f3"/>
              <a:gd name="f23" fmla="val f4"/>
              <a:gd name="f24" fmla="+- f23 0 f21"/>
              <a:gd name="f25" fmla="+- f22 0 f21"/>
              <a:gd name="f26" fmla="*/ f25 1 13"/>
              <a:gd name="f27" fmla="*/ f24 1 17"/>
              <a:gd name="f28" fmla="*/ f21 1 f26"/>
              <a:gd name="f29" fmla="*/ f22 1 f26"/>
              <a:gd name="f30" fmla="*/ f21 1 f27"/>
              <a:gd name="f31" fmla="*/ f23 1 f27"/>
              <a:gd name="f32" fmla="*/ f28 f19 1"/>
              <a:gd name="f33" fmla="*/ f29 f19 1"/>
              <a:gd name="f34" fmla="*/ f31 f20 1"/>
              <a:gd name="f35" fmla="*/ f30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13" h="17">
                <a:moveTo>
                  <a:pt x="f5" y="f6"/>
                </a:moveTo>
                <a:cubicBezTo>
                  <a:pt x="f5" y="f7"/>
                  <a:pt x="f8" y="f9"/>
                  <a:pt x="f10" y="f4"/>
                </a:cubicBezTo>
                <a:cubicBezTo>
                  <a:pt x="f11" y="f12"/>
                  <a:pt x="f13" y="f12"/>
                  <a:pt x="f13" y="f14"/>
                </a:cubicBezTo>
                <a:cubicBezTo>
                  <a:pt x="f15" y="f9"/>
                  <a:pt x="f3" y="f16"/>
                  <a:pt x="f3" y="f16"/>
                </a:cubicBezTo>
                <a:cubicBezTo>
                  <a:pt x="f17" y="f11"/>
                  <a:pt x="f17" y="f11"/>
                  <a:pt x="f17" y="f11"/>
                </a:cubicBezTo>
                <a:cubicBezTo>
                  <a:pt x="f17" y="f11"/>
                  <a:pt x="f17" y="f8"/>
                  <a:pt x="f17" y="f2"/>
                </a:cubicBezTo>
                <a:cubicBezTo>
                  <a:pt x="f6" y="f2"/>
                  <a:pt x="f18" y="f2"/>
                  <a:pt x="f18" y="f2"/>
                </a:cubicBezTo>
                <a:cubicBezTo>
                  <a:pt x="f18" y="f2"/>
                  <a:pt x="f18" y="f10"/>
                  <a:pt x="f8" y="f8"/>
                </a:cubicBezTo>
                <a:cubicBezTo>
                  <a:pt x="f8" y="f8"/>
                  <a:pt x="f5" y="f8"/>
                  <a:pt x="f2" y="f8"/>
                </a:cubicBezTo>
                <a:cubicBezTo>
                  <a:pt x="f2" y="f8"/>
                  <a:pt x="f2" y="f8"/>
                  <a:pt x="f2" y="f8"/>
                </a:cubicBezTo>
                <a:lnTo>
                  <a:pt x="f5" y="f6"/>
                </a:ln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65" name="Google Shape;274;p31">
            <a:extLst>
              <a:ext uri="{FF2B5EF4-FFF2-40B4-BE49-F238E27FC236}">
                <a16:creationId xmlns:a16="http://schemas.microsoft.com/office/drawing/2014/main" id="{390C2BE1-1971-3D08-4FFA-C0E2A033FF58}"/>
              </a:ext>
            </a:extLst>
          </p:cNvPr>
          <p:cNvSpPr/>
          <p:nvPr/>
        </p:nvSpPr>
        <p:spPr>
          <a:xfrm>
            <a:off x="4767105" y="3736156"/>
            <a:ext cx="229706" cy="371676"/>
          </a:xfrm>
          <a:custGeom>
            <a:avLst/>
            <a:gdLst>
              <a:gd name="f0" fmla="val w"/>
              <a:gd name="f1" fmla="val h"/>
              <a:gd name="f2" fmla="val 0"/>
              <a:gd name="f3" fmla="val 90"/>
              <a:gd name="f4" fmla="val 144"/>
              <a:gd name="f5" fmla="val 89"/>
              <a:gd name="f6" fmla="val 37"/>
              <a:gd name="f7" fmla="val 88"/>
              <a:gd name="f8" fmla="val 35"/>
              <a:gd name="f9" fmla="val 87"/>
              <a:gd name="f10" fmla="val 25"/>
              <a:gd name="f11" fmla="val 21"/>
              <a:gd name="f12" fmla="val 17"/>
              <a:gd name="f13" fmla="val 86"/>
              <a:gd name="f14" fmla="val 6"/>
              <a:gd name="f15" fmla="val 1"/>
              <a:gd name="f16" fmla="val 82"/>
              <a:gd name="f17" fmla="val 2"/>
              <a:gd name="f18" fmla="val 78"/>
              <a:gd name="f19" fmla="val 4"/>
              <a:gd name="f20" fmla="val 77"/>
              <a:gd name="f21" fmla="val 5"/>
              <a:gd name="f22" fmla="val 73"/>
              <a:gd name="f23" fmla="val 71"/>
              <a:gd name="f24" fmla="val 69"/>
              <a:gd name="f25" fmla="val 8"/>
              <a:gd name="f26" fmla="val 68"/>
              <a:gd name="f27" fmla="val 7"/>
              <a:gd name="f28" fmla="val 66"/>
              <a:gd name="f29" fmla="val 65"/>
              <a:gd name="f30" fmla="val 64"/>
              <a:gd name="f31" fmla="val 9"/>
              <a:gd name="f32" fmla="val 63"/>
              <a:gd name="f33" fmla="val 11"/>
              <a:gd name="f34" fmla="val 60"/>
              <a:gd name="f35" fmla="val 10"/>
              <a:gd name="f36" fmla="val 59"/>
              <a:gd name="f37" fmla="val 57"/>
              <a:gd name="f38" fmla="val 53"/>
              <a:gd name="f39" fmla="val 51"/>
              <a:gd name="f40" fmla="val 50"/>
              <a:gd name="f41" fmla="val 49"/>
              <a:gd name="f42" fmla="val 47"/>
              <a:gd name="f43" fmla="val 45"/>
              <a:gd name="f44" fmla="val 44"/>
              <a:gd name="f45" fmla="val 43"/>
              <a:gd name="f46" fmla="val 41"/>
              <a:gd name="f47" fmla="val 39"/>
              <a:gd name="f48" fmla="val 12"/>
              <a:gd name="f49" fmla="val 16"/>
              <a:gd name="f50" fmla="val 42"/>
              <a:gd name="f51" fmla="val 26"/>
              <a:gd name="f52" fmla="val 30"/>
              <a:gd name="f53" fmla="val 31"/>
              <a:gd name="f54" fmla="val 46"/>
              <a:gd name="f55" fmla="val 33"/>
              <a:gd name="f56" fmla="val 48"/>
              <a:gd name="f57" fmla="val 55"/>
              <a:gd name="f58" fmla="val 56"/>
              <a:gd name="f59" fmla="val 58"/>
              <a:gd name="f60" fmla="val 34"/>
              <a:gd name="f61" fmla="val 36"/>
              <a:gd name="f62" fmla="val 32"/>
              <a:gd name="f63" fmla="val 29"/>
              <a:gd name="f64" fmla="val 28"/>
              <a:gd name="f65" fmla="val 24"/>
              <a:gd name="f66" fmla="val 23"/>
              <a:gd name="f67" fmla="val 3"/>
              <a:gd name="f68" fmla="val 14"/>
              <a:gd name="f69" fmla="val 52"/>
              <a:gd name="f70" fmla="val 22"/>
              <a:gd name="f71" fmla="val 54"/>
              <a:gd name="f72" fmla="val 67"/>
              <a:gd name="f73" fmla="val 19"/>
              <a:gd name="f74" fmla="val 72"/>
              <a:gd name="f75" fmla="val 74"/>
              <a:gd name="f76" fmla="val 76"/>
              <a:gd name="f77" fmla="val 80"/>
              <a:gd name="f78" fmla="val 81"/>
              <a:gd name="f79" fmla="val 18"/>
              <a:gd name="f80" fmla="val 92"/>
              <a:gd name="f81" fmla="val 95"/>
              <a:gd name="f82" fmla="val 97"/>
              <a:gd name="f83" fmla="val 101"/>
              <a:gd name="f84" fmla="val 103"/>
              <a:gd name="f85" fmla="val 104"/>
              <a:gd name="f86" fmla="val 105"/>
              <a:gd name="f87" fmla="val 118"/>
              <a:gd name="f88" fmla="val 119"/>
              <a:gd name="f89" fmla="val 121"/>
              <a:gd name="f90" fmla="val 15"/>
              <a:gd name="f91" fmla="val 134"/>
              <a:gd name="f92" fmla="val 135"/>
              <a:gd name="f93" fmla="val 136"/>
              <a:gd name="f94" fmla="val 142"/>
              <a:gd name="f95" fmla="val 141"/>
              <a:gd name="f96" fmla="val 140"/>
              <a:gd name="f97" fmla="val 20"/>
              <a:gd name="f98" fmla="val 139"/>
              <a:gd name="f99" fmla="val 137"/>
              <a:gd name="f100" fmla="val 129"/>
              <a:gd name="f101" fmla="val 127"/>
              <a:gd name="f102" fmla="val 40"/>
              <a:gd name="f103" fmla="val 124"/>
              <a:gd name="f104" fmla="val 123"/>
              <a:gd name="f105" fmla="val 120"/>
              <a:gd name="f106" fmla="val 111"/>
              <a:gd name="f107" fmla="val 108"/>
              <a:gd name="f108" fmla="val 91"/>
              <a:gd name="f109" fmla="val 38"/>
              <a:gd name="f110" fmla="val 83"/>
              <a:gd name="f111" fmla="val 79"/>
              <a:gd name="f112" fmla="val 62"/>
              <a:gd name="f113" fmla="*/ f0 1 90"/>
              <a:gd name="f114" fmla="*/ f1 1 144"/>
              <a:gd name="f115" fmla="val f2"/>
              <a:gd name="f116" fmla="val f3"/>
              <a:gd name="f117" fmla="val f4"/>
              <a:gd name="f118" fmla="+- f117 0 f115"/>
              <a:gd name="f119" fmla="+- f116 0 f115"/>
              <a:gd name="f120" fmla="*/ f119 1 90"/>
              <a:gd name="f121" fmla="*/ f118 1 144"/>
              <a:gd name="f122" fmla="*/ f115 1 f120"/>
              <a:gd name="f123" fmla="*/ f116 1 f120"/>
              <a:gd name="f124" fmla="*/ f115 1 f121"/>
              <a:gd name="f125" fmla="*/ f117 1 f121"/>
              <a:gd name="f126" fmla="*/ f122 f113 1"/>
              <a:gd name="f127" fmla="*/ f123 f113 1"/>
              <a:gd name="f128" fmla="*/ f125 f114 1"/>
              <a:gd name="f129" fmla="*/ f124 f1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6" t="f129" r="f127" b="f128"/>
            <a:pathLst>
              <a:path w="90" h="144">
                <a:moveTo>
                  <a:pt x="f5" y="f6"/>
                </a:moveTo>
                <a:cubicBezTo>
                  <a:pt x="f7" y="f8"/>
                  <a:pt x="f9" y="f10"/>
                  <a:pt x="f9" y="f11"/>
                </a:cubicBezTo>
                <a:cubicBezTo>
                  <a:pt x="f7" y="f12"/>
                  <a:pt x="f13" y="f14"/>
                  <a:pt x="f13" y="f15"/>
                </a:cubicBezTo>
                <a:cubicBezTo>
                  <a:pt x="f13" y="f2"/>
                  <a:pt x="f13" y="f2"/>
                  <a:pt x="f13" y="f2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0" y="f14"/>
                  <a:pt x="f22" y="f21"/>
                  <a:pt x="f23" y="f14"/>
                </a:cubicBezTo>
                <a:cubicBezTo>
                  <a:pt x="f24" y="f25"/>
                  <a:pt x="f26" y="f27"/>
                  <a:pt x="f28" y="f14"/>
                </a:cubicBezTo>
                <a:cubicBezTo>
                  <a:pt x="f29" y="f14"/>
                  <a:pt x="f30" y="f25"/>
                  <a:pt x="f30" y="f31"/>
                </a:cubicBezTo>
                <a:cubicBezTo>
                  <a:pt x="f32" y="f33"/>
                  <a:pt x="f34" y="f35"/>
                  <a:pt x="f36" y="f35"/>
                </a:cubicBezTo>
                <a:cubicBezTo>
                  <a:pt x="f37" y="f35"/>
                  <a:pt x="f38" y="f33"/>
                  <a:pt x="f39" y="f33"/>
                </a:cubicBezTo>
                <a:cubicBezTo>
                  <a:pt x="f40" y="f33"/>
                  <a:pt x="f39" y="f31"/>
                  <a:pt x="f41" y="f25"/>
                </a:cubicBezTo>
                <a:cubicBezTo>
                  <a:pt x="f42" y="f25"/>
                  <a:pt x="f43" y="f31"/>
                  <a:pt x="f44" y="f31"/>
                </a:cubicBezTo>
                <a:cubicBezTo>
                  <a:pt x="f45" y="f31"/>
                  <a:pt x="f46" y="f31"/>
                  <a:pt x="f47" y="f31"/>
                </a:cubicBezTo>
                <a:cubicBezTo>
                  <a:pt x="f47" y="f35"/>
                  <a:pt x="f47" y="f33"/>
                  <a:pt x="f47" y="f48"/>
                </a:cubicBezTo>
                <a:cubicBezTo>
                  <a:pt x="f6" y="f49"/>
                  <a:pt x="f50" y="f51"/>
                  <a:pt x="f50" y="f52"/>
                </a:cubicBezTo>
                <a:cubicBezTo>
                  <a:pt x="f44" y="f53"/>
                  <a:pt x="f54" y="f55"/>
                  <a:pt x="f42" y="f8"/>
                </a:cubicBezTo>
                <a:cubicBezTo>
                  <a:pt x="f40" y="f6"/>
                  <a:pt x="f42" y="f6"/>
                  <a:pt x="f56" y="f45"/>
                </a:cubicBezTo>
                <a:cubicBezTo>
                  <a:pt x="f56" y="f41"/>
                  <a:pt x="f43" y="f42"/>
                  <a:pt x="f45" y="f41"/>
                </a:cubicBezTo>
                <a:cubicBezTo>
                  <a:pt x="f46" y="f39"/>
                  <a:pt x="f45" y="f57"/>
                  <a:pt x="f50" y="f58"/>
                </a:cubicBezTo>
                <a:cubicBezTo>
                  <a:pt x="f50" y="f59"/>
                  <a:pt x="f8" y="f56"/>
                  <a:pt x="f60" y="f54"/>
                </a:cubicBezTo>
                <a:cubicBezTo>
                  <a:pt x="f60" y="f43"/>
                  <a:pt x="f6" y="f47"/>
                  <a:pt x="f61" y="f8"/>
                </a:cubicBezTo>
                <a:cubicBezTo>
                  <a:pt x="f8" y="f62"/>
                  <a:pt x="f53" y="f60"/>
                  <a:pt x="f63" y="f60"/>
                </a:cubicBezTo>
                <a:cubicBezTo>
                  <a:pt x="f64" y="f60"/>
                  <a:pt x="f65" y="f52"/>
                  <a:pt x="f65" y="f52"/>
                </a:cubicBezTo>
                <a:cubicBezTo>
                  <a:pt x="f66" y="f52"/>
                  <a:pt x="f2" y="f47"/>
                  <a:pt x="f2" y="f47"/>
                </a:cubicBezTo>
                <a:cubicBezTo>
                  <a:pt x="f17" y="f43"/>
                  <a:pt x="f17" y="f43"/>
                  <a:pt x="f17" y="f43"/>
                </a:cubicBezTo>
                <a:cubicBezTo>
                  <a:pt x="f15" y="f43"/>
                  <a:pt x="f15" y="f43"/>
                  <a:pt x="f15" y="f43"/>
                </a:cubicBezTo>
                <a:cubicBezTo>
                  <a:pt x="f67" y="f56"/>
                  <a:pt x="f67" y="f56"/>
                  <a:pt x="f67" y="f56"/>
                </a:cubicBezTo>
                <a:cubicBezTo>
                  <a:pt x="f67" y="f56"/>
                  <a:pt x="f35" y="f56"/>
                  <a:pt x="f68" y="f40"/>
                </a:cubicBezTo>
                <a:cubicBezTo>
                  <a:pt x="f12" y="f69"/>
                  <a:pt x="f70" y="f38"/>
                  <a:pt x="f66" y="f71"/>
                </a:cubicBezTo>
                <a:cubicBezTo>
                  <a:pt x="f65" y="f71"/>
                  <a:pt x="f66" y="f32"/>
                  <a:pt x="f65" y="f72"/>
                </a:cubicBezTo>
                <a:cubicBezTo>
                  <a:pt x="f65" y="f23"/>
                  <a:pt x="f73" y="f74"/>
                  <a:pt x="f11" y="f75"/>
                </a:cubicBezTo>
                <a:cubicBezTo>
                  <a:pt x="f65" y="f76"/>
                  <a:pt x="f70" y="f77"/>
                  <a:pt x="f65" y="f77"/>
                </a:cubicBezTo>
                <a:cubicBezTo>
                  <a:pt x="f10" y="f78"/>
                  <a:pt x="f11" y="f13"/>
                  <a:pt x="f73" y="f9"/>
                </a:cubicBezTo>
                <a:cubicBezTo>
                  <a:pt x="f79" y="f7"/>
                  <a:pt x="f73" y="f80"/>
                  <a:pt x="f12" y="f81"/>
                </a:cubicBezTo>
                <a:cubicBezTo>
                  <a:pt x="f49" y="f82"/>
                  <a:pt x="f48" y="f83"/>
                  <a:pt x="f31" y="f84"/>
                </a:cubicBezTo>
                <a:cubicBezTo>
                  <a:pt x="f31" y="f85"/>
                  <a:pt x="f31" y="f85"/>
                  <a:pt x="f31" y="f85"/>
                </a:cubicBezTo>
                <a:cubicBezTo>
                  <a:pt x="f35" y="f86"/>
                  <a:pt x="f48" y="f87"/>
                  <a:pt x="f68" y="f88"/>
                </a:cubicBezTo>
                <a:cubicBezTo>
                  <a:pt x="f12" y="f89"/>
                  <a:pt x="f90" y="f91"/>
                  <a:pt x="f90" y="f92"/>
                </a:cubicBezTo>
                <a:cubicBezTo>
                  <a:pt x="f90" y="f93"/>
                  <a:pt x="f49" y="f4"/>
                  <a:pt x="f49" y="f4"/>
                </a:cubicBezTo>
                <a:cubicBezTo>
                  <a:pt x="f49" y="f4"/>
                  <a:pt x="f73" y="f4"/>
                  <a:pt x="f70" y="f4"/>
                </a:cubicBezTo>
                <a:cubicBezTo>
                  <a:pt x="f70" y="f94"/>
                  <a:pt x="f66" y="f95"/>
                  <a:pt x="f66" y="f96"/>
                </a:cubicBezTo>
                <a:cubicBezTo>
                  <a:pt x="f66" y="f93"/>
                  <a:pt x="f97" y="f98"/>
                  <a:pt x="f73" y="f99"/>
                </a:cubicBezTo>
                <a:cubicBezTo>
                  <a:pt x="f79" y="f91"/>
                  <a:pt x="f10" y="f100"/>
                  <a:pt x="f62" y="f101"/>
                </a:cubicBezTo>
                <a:cubicBezTo>
                  <a:pt x="f102" y="f103"/>
                  <a:pt x="f50" y="f104"/>
                  <a:pt x="f45" y="f105"/>
                </a:cubicBezTo>
                <a:cubicBezTo>
                  <a:pt x="f44" y="f87"/>
                  <a:pt x="f45" y="f106"/>
                  <a:pt x="f44" y="f107"/>
                </a:cubicBezTo>
                <a:cubicBezTo>
                  <a:pt x="f43" y="f86"/>
                  <a:pt x="f45" y="f85"/>
                  <a:pt x="f50" y="f82"/>
                </a:cubicBezTo>
                <a:cubicBezTo>
                  <a:pt x="f50" y="f108"/>
                  <a:pt x="f47" y="f3"/>
                  <a:pt x="f109" y="f9"/>
                </a:cubicBezTo>
                <a:cubicBezTo>
                  <a:pt x="f6" y="f110"/>
                  <a:pt x="f109" y="f78"/>
                  <a:pt x="f102" y="f77"/>
                </a:cubicBezTo>
                <a:cubicBezTo>
                  <a:pt x="f50" y="f77"/>
                  <a:pt x="f50" y="f111"/>
                  <a:pt x="f44" y="f76"/>
                </a:cubicBezTo>
                <a:cubicBezTo>
                  <a:pt x="f43" y="f22"/>
                  <a:pt x="f42" y="f75"/>
                  <a:pt x="f39" y="f23"/>
                </a:cubicBezTo>
                <a:cubicBezTo>
                  <a:pt x="f71" y="f24"/>
                  <a:pt x="f71" y="f28"/>
                  <a:pt x="f36" y="f112"/>
                </a:cubicBezTo>
                <a:cubicBezTo>
                  <a:pt x="f29" y="f59"/>
                  <a:pt x="f23" y="f59"/>
                  <a:pt x="f76" y="f57"/>
                </a:cubicBezTo>
                <a:cubicBezTo>
                  <a:pt x="f78" y="f69"/>
                  <a:pt x="f3" y="f47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66" name="Google Shape;275;p31">
            <a:extLst>
              <a:ext uri="{FF2B5EF4-FFF2-40B4-BE49-F238E27FC236}">
                <a16:creationId xmlns:a16="http://schemas.microsoft.com/office/drawing/2014/main" id="{71F12228-8C52-7B5F-1A7A-BBC6E4B02A12}"/>
              </a:ext>
            </a:extLst>
          </p:cNvPr>
          <p:cNvSpPr/>
          <p:nvPr/>
        </p:nvSpPr>
        <p:spPr>
          <a:xfrm>
            <a:off x="4755245" y="3524701"/>
            <a:ext cx="231864" cy="239792"/>
          </a:xfrm>
          <a:custGeom>
            <a:avLst/>
            <a:gdLst>
              <a:gd name="f0" fmla="val w"/>
              <a:gd name="f1" fmla="val h"/>
              <a:gd name="f2" fmla="val 0"/>
              <a:gd name="f3" fmla="val 91"/>
              <a:gd name="f4" fmla="val 93"/>
              <a:gd name="f5" fmla="val 85"/>
              <a:gd name="f6" fmla="val 75"/>
              <a:gd name="f7" fmla="val 69"/>
              <a:gd name="f8" fmla="val 82"/>
              <a:gd name="f9" fmla="val 66"/>
              <a:gd name="f10" fmla="val 62"/>
              <a:gd name="f11" fmla="val 83"/>
              <a:gd name="f12" fmla="val 59"/>
              <a:gd name="f13" fmla="val 81"/>
              <a:gd name="f14" fmla="val 80"/>
              <a:gd name="f15" fmla="val 56"/>
              <a:gd name="f16" fmla="val 53"/>
              <a:gd name="f17" fmla="val 50"/>
              <a:gd name="f18" fmla="val 79"/>
              <a:gd name="f19" fmla="val 49"/>
              <a:gd name="f20" fmla="val 78"/>
              <a:gd name="f21" fmla="val 46"/>
              <a:gd name="f22" fmla="val 44"/>
              <a:gd name="f23" fmla="val 39"/>
              <a:gd name="f24" fmla="val 33"/>
              <a:gd name="f25" fmla="val 28"/>
              <a:gd name="f26" fmla="val 68"/>
              <a:gd name="f27" fmla="val 23"/>
              <a:gd name="f28" fmla="val 18"/>
              <a:gd name="f29" fmla="val 37"/>
              <a:gd name="f30" fmla="val 1"/>
              <a:gd name="f31" fmla="val 36"/>
              <a:gd name="f32" fmla="val 5"/>
              <a:gd name="f33" fmla="val 35"/>
              <a:gd name="f34" fmla="val 8"/>
              <a:gd name="f35" fmla="val 9"/>
              <a:gd name="f36" fmla="val 30"/>
              <a:gd name="f37" fmla="val 10"/>
              <a:gd name="f38" fmla="val 13"/>
              <a:gd name="f39" fmla="val 14"/>
              <a:gd name="f40" fmla="val 24"/>
              <a:gd name="f41" fmla="val 11"/>
              <a:gd name="f42" fmla="val 19"/>
              <a:gd name="f43" fmla="val 16"/>
              <a:gd name="f44" fmla="val 17"/>
              <a:gd name="f45" fmla="val 7"/>
              <a:gd name="f46" fmla="val 12"/>
              <a:gd name="f47" fmla="val 2"/>
              <a:gd name="f48" fmla="val 15"/>
              <a:gd name="f49" fmla="val 27"/>
              <a:gd name="f50" fmla="val 3"/>
              <a:gd name="f51" fmla="val 29"/>
              <a:gd name="f52" fmla="val 55"/>
              <a:gd name="f53" fmla="val 58"/>
              <a:gd name="f54" fmla="val 60"/>
              <a:gd name="f55" fmla="val 63"/>
              <a:gd name="f56" fmla="val 64"/>
              <a:gd name="f57" fmla="val 65"/>
              <a:gd name="f58" fmla="val 61"/>
              <a:gd name="f59" fmla="val 6"/>
              <a:gd name="f60" fmla="val 20"/>
              <a:gd name="f61" fmla="val 22"/>
              <a:gd name="f62" fmla="val 72"/>
              <a:gd name="f63" fmla="val 74"/>
              <a:gd name="f64" fmla="val 31"/>
              <a:gd name="f65" fmla="val 38"/>
              <a:gd name="f66" fmla="val 41"/>
              <a:gd name="f67" fmla="val 48"/>
              <a:gd name="f68" fmla="val 52"/>
              <a:gd name="f69" fmla="val 90"/>
              <a:gd name="f70" fmla="val 54"/>
              <a:gd name="f71" fmla="val 92"/>
              <a:gd name="f72" fmla="val 70"/>
              <a:gd name="f73" fmla="val 88"/>
              <a:gd name="f74" fmla="val 71"/>
              <a:gd name="f75" fmla="val 73"/>
              <a:gd name="f76" fmla="val 89"/>
              <a:gd name="f77" fmla="val 76"/>
              <a:gd name="f78" fmla="val 87"/>
              <a:gd name="f79" fmla="val 86"/>
              <a:gd name="f80" fmla="val 84"/>
              <a:gd name="f81" fmla="val 77"/>
              <a:gd name="f82" fmla="*/ f0 1 91"/>
              <a:gd name="f83" fmla="*/ f1 1 93"/>
              <a:gd name="f84" fmla="val f2"/>
              <a:gd name="f85" fmla="val f3"/>
              <a:gd name="f86" fmla="val f4"/>
              <a:gd name="f87" fmla="+- f86 0 f84"/>
              <a:gd name="f88" fmla="+- f85 0 f84"/>
              <a:gd name="f89" fmla="*/ f88 1 91"/>
              <a:gd name="f90" fmla="*/ f87 1 93"/>
              <a:gd name="f91" fmla="*/ f84 1 f89"/>
              <a:gd name="f92" fmla="*/ f85 1 f89"/>
              <a:gd name="f93" fmla="*/ f84 1 f90"/>
              <a:gd name="f94" fmla="*/ f86 1 f90"/>
              <a:gd name="f95" fmla="*/ f91 f82 1"/>
              <a:gd name="f96" fmla="*/ f92 f82 1"/>
              <a:gd name="f97" fmla="*/ f94 f83 1"/>
              <a:gd name="f98" fmla="*/ f93 f8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5" t="f98" r="f96" b="f97"/>
            <a:pathLst>
              <a:path w="91" h="93">
                <a:moveTo>
                  <a:pt x="f5" y="f6"/>
                </a:moveTo>
                <a:cubicBezTo>
                  <a:pt x="f5" y="f7"/>
                  <a:pt x="f8" y="f7"/>
                  <a:pt x="f8" y="f9"/>
                </a:cubicBezTo>
                <a:cubicBezTo>
                  <a:pt x="f8" y="f10"/>
                  <a:pt x="f11" y="f12"/>
                  <a:pt x="f13" y="f12"/>
                </a:cubicBezTo>
                <a:cubicBezTo>
                  <a:pt x="f14" y="f12"/>
                  <a:pt x="f13" y="f15"/>
                  <a:pt x="f11" y="f16"/>
                </a:cubicBezTo>
                <a:cubicBezTo>
                  <a:pt x="f5" y="f17"/>
                  <a:pt x="f18" y="f19"/>
                  <a:pt x="f20" y="f21"/>
                </a:cubicBezTo>
                <a:cubicBezTo>
                  <a:pt x="f20" y="f22"/>
                  <a:pt x="f14" y="f23"/>
                  <a:pt x="f8" y="f24"/>
                </a:cubicBezTo>
                <a:cubicBezTo>
                  <a:pt x="f6" y="f25"/>
                  <a:pt x="f26" y="f27"/>
                  <a:pt x="f26" y="f27"/>
                </a:cubicBezTo>
                <a:cubicBezTo>
                  <a:pt x="f26" y="f28"/>
                  <a:pt x="f26" y="f28"/>
                  <a:pt x="f26" y="f28"/>
                </a:cubicBezTo>
                <a:cubicBezTo>
                  <a:pt x="f29" y="f30"/>
                  <a:pt x="f29" y="f30"/>
                  <a:pt x="f29" y="f30"/>
                </a:cubicBezTo>
                <a:cubicBezTo>
                  <a:pt x="f31" y="f32"/>
                  <a:pt x="f33" y="f34"/>
                  <a:pt x="f24" y="f35"/>
                </a:cubicBezTo>
                <a:cubicBezTo>
                  <a:pt x="f36" y="f37"/>
                  <a:pt x="f31" y="f38"/>
                  <a:pt x="f24" y="f39"/>
                </a:cubicBezTo>
                <a:cubicBezTo>
                  <a:pt x="f36" y="f39"/>
                  <a:pt x="f40" y="f41"/>
                  <a:pt x="f42" y="f38"/>
                </a:cubicBezTo>
                <a:cubicBezTo>
                  <a:pt x="f43" y="f39"/>
                  <a:pt x="f44" y="f45"/>
                  <a:pt x="f42" y="f2"/>
                </a:cubicBezTo>
                <a:cubicBezTo>
                  <a:pt x="f46" y="f30"/>
                  <a:pt x="f46" y="f30"/>
                  <a:pt x="f46" y="f30"/>
                </a:cubicBezTo>
                <a:cubicBezTo>
                  <a:pt x="f46" y="f30"/>
                  <a:pt x="f37" y="f30"/>
                  <a:pt x="f34" y="f47"/>
                </a:cubicBezTo>
                <a:cubicBezTo>
                  <a:pt x="f37" y="f32"/>
                  <a:pt x="f37" y="f32"/>
                  <a:pt x="f37" y="f32"/>
                </a:cubicBezTo>
                <a:cubicBezTo>
                  <a:pt x="f37" y="f32"/>
                  <a:pt x="f46" y="f35"/>
                  <a:pt x="f41" y="f41"/>
                </a:cubicBezTo>
                <a:cubicBezTo>
                  <a:pt x="f41" y="f46"/>
                  <a:pt x="f35" y="f46"/>
                  <a:pt x="f34" y="f38"/>
                </a:cubicBezTo>
                <a:cubicBezTo>
                  <a:pt x="f34" y="f48"/>
                  <a:pt x="f34" y="f44"/>
                  <a:pt x="f34" y="f44"/>
                </a:cubicBezTo>
                <a:cubicBezTo>
                  <a:pt x="f37" y="f28"/>
                  <a:pt x="f37" y="f28"/>
                  <a:pt x="f37" y="f28"/>
                </a:cubicBezTo>
                <a:cubicBezTo>
                  <a:pt x="f37" y="f28"/>
                  <a:pt x="f32" y="f49"/>
                  <a:pt x="f50" y="f25"/>
                </a:cubicBezTo>
                <a:cubicBezTo>
                  <a:pt x="f50" y="f51"/>
                  <a:pt x="f30" y="f51"/>
                  <a:pt x="f2" y="f36"/>
                </a:cubicBezTo>
                <a:cubicBezTo>
                  <a:pt x="f30" y="f29"/>
                  <a:pt x="f50" y="f22"/>
                  <a:pt x="f32" y="f21"/>
                </a:cubicBezTo>
                <a:cubicBezTo>
                  <a:pt x="f35" y="f17"/>
                  <a:pt x="f34" y="f52"/>
                  <a:pt x="f35" y="f53"/>
                </a:cubicBezTo>
                <a:cubicBezTo>
                  <a:pt x="f37" y="f54"/>
                  <a:pt x="f39" y="f55"/>
                  <a:pt x="f41" y="f56"/>
                </a:cubicBezTo>
                <a:cubicBezTo>
                  <a:pt x="f37" y="f57"/>
                  <a:pt x="f34" y="f55"/>
                  <a:pt x="f45" y="f58"/>
                </a:cubicBezTo>
                <a:cubicBezTo>
                  <a:pt x="f45" y="f58"/>
                  <a:pt x="f59" y="f10"/>
                  <a:pt x="f59" y="f10"/>
                </a:cubicBezTo>
                <a:cubicBezTo>
                  <a:pt x="f59" y="f10"/>
                  <a:pt x="f59" y="f10"/>
                  <a:pt x="f59" y="f10"/>
                </a:cubicBezTo>
                <a:cubicBezTo>
                  <a:pt x="f34" y="f56"/>
                  <a:pt x="f41" y="f9"/>
                  <a:pt x="f46" y="f9"/>
                </a:cubicBezTo>
                <a:cubicBezTo>
                  <a:pt x="f39" y="f9"/>
                  <a:pt x="f28" y="f26"/>
                  <a:pt x="f60" y="f7"/>
                </a:cubicBezTo>
                <a:cubicBezTo>
                  <a:pt x="f61" y="f7"/>
                  <a:pt x="f36" y="f62"/>
                  <a:pt x="f36" y="f63"/>
                </a:cubicBezTo>
                <a:cubicBezTo>
                  <a:pt x="f64" y="f63"/>
                  <a:pt x="f64" y="f63"/>
                  <a:pt x="f64" y="f63"/>
                </a:cubicBezTo>
                <a:cubicBezTo>
                  <a:pt x="f24" y="f63"/>
                  <a:pt x="f33" y="f63"/>
                  <a:pt x="f29" y="f63"/>
                </a:cubicBezTo>
                <a:cubicBezTo>
                  <a:pt x="f29" y="f63"/>
                  <a:pt x="f29" y="f63"/>
                  <a:pt x="f65" y="f63"/>
                </a:cubicBezTo>
                <a:cubicBezTo>
                  <a:pt x="f66" y="f63"/>
                  <a:pt x="f22" y="f5"/>
                  <a:pt x="f22" y="f3"/>
                </a:cubicBezTo>
                <a:cubicBezTo>
                  <a:pt x="f21" y="f3"/>
                  <a:pt x="f67" y="f3"/>
                  <a:pt x="f19" y="f3"/>
                </a:cubicBezTo>
                <a:cubicBezTo>
                  <a:pt x="f17" y="f3"/>
                  <a:pt x="f68" y="f69"/>
                  <a:pt x="f70" y="f69"/>
                </a:cubicBezTo>
                <a:cubicBezTo>
                  <a:pt x="f15" y="f3"/>
                  <a:pt x="f52" y="f4"/>
                  <a:pt x="f15" y="f4"/>
                </a:cubicBezTo>
                <a:cubicBezTo>
                  <a:pt x="f53" y="f4"/>
                  <a:pt x="f10" y="f71"/>
                  <a:pt x="f56" y="f71"/>
                </a:cubicBezTo>
                <a:cubicBezTo>
                  <a:pt x="f57" y="f71"/>
                  <a:pt x="f26" y="f4"/>
                  <a:pt x="f7" y="f3"/>
                </a:cubicBezTo>
                <a:cubicBezTo>
                  <a:pt x="f7" y="f69"/>
                  <a:pt x="f72" y="f73"/>
                  <a:pt x="f74" y="f73"/>
                </a:cubicBezTo>
                <a:cubicBezTo>
                  <a:pt x="f75" y="f76"/>
                  <a:pt x="f63" y="f69"/>
                  <a:pt x="f77" y="f73"/>
                </a:cubicBezTo>
                <a:cubicBezTo>
                  <a:pt x="f20" y="f78"/>
                  <a:pt x="f8" y="f73"/>
                  <a:pt x="f8" y="f78"/>
                </a:cubicBezTo>
                <a:cubicBezTo>
                  <a:pt x="f11" y="f79"/>
                  <a:pt x="f78" y="f80"/>
                  <a:pt x="f3" y="f8"/>
                </a:cubicBezTo>
                <a:cubicBezTo>
                  <a:pt x="f3" y="f81"/>
                  <a:pt x="f79" y="f14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67" name="Google Shape;276;p31">
            <a:extLst>
              <a:ext uri="{FF2B5EF4-FFF2-40B4-BE49-F238E27FC236}">
                <a16:creationId xmlns:a16="http://schemas.microsoft.com/office/drawing/2014/main" id="{8D8C21D5-C0AF-E23F-5DE8-D9670B91BB52}"/>
              </a:ext>
            </a:extLst>
          </p:cNvPr>
          <p:cNvSpPr/>
          <p:nvPr/>
        </p:nvSpPr>
        <p:spPr>
          <a:xfrm>
            <a:off x="4823185" y="3715444"/>
            <a:ext cx="72255" cy="171120"/>
          </a:xfrm>
          <a:custGeom>
            <a:avLst/>
            <a:gdLst>
              <a:gd name="f0" fmla="val w"/>
              <a:gd name="f1" fmla="val h"/>
              <a:gd name="f2" fmla="val 0"/>
              <a:gd name="f3" fmla="val 28"/>
              <a:gd name="f4" fmla="val 66"/>
              <a:gd name="f5" fmla="val 25"/>
              <a:gd name="f6" fmla="val 43"/>
              <a:gd name="f7" fmla="val 24"/>
              <a:gd name="f8" fmla="val 41"/>
              <a:gd name="f9" fmla="val 22"/>
              <a:gd name="f10" fmla="val 39"/>
              <a:gd name="f11" fmla="val 20"/>
              <a:gd name="f12" fmla="val 38"/>
              <a:gd name="f13" fmla="val 18"/>
              <a:gd name="f14" fmla="val 42"/>
              <a:gd name="f15" fmla="val 12"/>
              <a:gd name="f16" fmla="val 32"/>
              <a:gd name="f17" fmla="val 11"/>
              <a:gd name="f18" fmla="val 26"/>
              <a:gd name="f19" fmla="val 10"/>
              <a:gd name="f20" fmla="val 14"/>
              <a:gd name="f21" fmla="val 17"/>
              <a:gd name="f22" fmla="val 6"/>
              <a:gd name="f23" fmla="val 8"/>
              <a:gd name="f24" fmla="val 2"/>
              <a:gd name="f25" fmla="val 4"/>
              <a:gd name="f26" fmla="val 5"/>
              <a:gd name="f27" fmla="val 3"/>
              <a:gd name="f28" fmla="val 7"/>
              <a:gd name="f29" fmla="val 9"/>
              <a:gd name="f30" fmla="val 1"/>
              <a:gd name="f31" fmla="val 34"/>
              <a:gd name="f32" fmla="val 35"/>
              <a:gd name="f33" fmla="val 36"/>
              <a:gd name="f34" fmla="val 13"/>
              <a:gd name="f35" fmla="val 40"/>
              <a:gd name="f36" fmla="val 15"/>
              <a:gd name="f37" fmla="val 47"/>
              <a:gd name="f38" fmla="val 53"/>
              <a:gd name="f39" fmla="val 54"/>
              <a:gd name="f40" fmla="val 56"/>
              <a:gd name="f41" fmla="val 64"/>
              <a:gd name="f42" fmla="val 21"/>
              <a:gd name="f43" fmla="val 63"/>
              <a:gd name="f44" fmla="val 19"/>
              <a:gd name="f45" fmla="val 59"/>
              <a:gd name="f46" fmla="val 57"/>
              <a:gd name="f47" fmla="val 23"/>
              <a:gd name="f48" fmla="val 55"/>
              <a:gd name="f49" fmla="val 51"/>
              <a:gd name="f50" fmla="val 45"/>
              <a:gd name="f51" fmla="*/ f0 1 28"/>
              <a:gd name="f52" fmla="*/ f1 1 66"/>
              <a:gd name="f53" fmla="val f2"/>
              <a:gd name="f54" fmla="val f3"/>
              <a:gd name="f55" fmla="val f4"/>
              <a:gd name="f56" fmla="+- f55 0 f53"/>
              <a:gd name="f57" fmla="+- f54 0 f53"/>
              <a:gd name="f58" fmla="*/ f57 1 28"/>
              <a:gd name="f59" fmla="*/ f56 1 66"/>
              <a:gd name="f60" fmla="*/ f53 1 f58"/>
              <a:gd name="f61" fmla="*/ f54 1 f58"/>
              <a:gd name="f62" fmla="*/ f53 1 f59"/>
              <a:gd name="f63" fmla="*/ f55 1 f59"/>
              <a:gd name="f64" fmla="*/ f60 f51 1"/>
              <a:gd name="f65" fmla="*/ f61 f51 1"/>
              <a:gd name="f66" fmla="*/ f63 f52 1"/>
              <a:gd name="f67" fmla="*/ f62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4" t="f67" r="f65" b="f66"/>
            <a:pathLst>
              <a:path w="28" h="66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cubicBezTo>
                  <a:pt x="f11" y="f12"/>
                  <a:pt x="f11" y="f10"/>
                  <a:pt x="f11" y="f10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11"/>
                  <a:pt x="f20" y="f21"/>
                  <a:pt x="f15" y="f17"/>
                </a:cubicBezTo>
                <a:cubicBezTo>
                  <a:pt x="f19" y="f22"/>
                  <a:pt x="f23" y="f24"/>
                  <a:pt x="f19" y="f2"/>
                </a:cubicBezTo>
                <a:cubicBezTo>
                  <a:pt x="f23" y="f2"/>
                  <a:pt x="f22" y="f2"/>
                  <a:pt x="f25" y="f2"/>
                </a:cubicBezTo>
                <a:cubicBezTo>
                  <a:pt x="f26" y="f27"/>
                  <a:pt x="f28" y="f28"/>
                  <a:pt x="f28" y="f29"/>
                </a:cubicBezTo>
                <a:cubicBezTo>
                  <a:pt x="f28" y="f19"/>
                  <a:pt x="f26" y="f23"/>
                  <a:pt x="f25" y="f19"/>
                </a:cubicBezTo>
                <a:cubicBezTo>
                  <a:pt x="f27" y="f15"/>
                  <a:pt x="f27" y="f9"/>
                  <a:pt x="f26" y="f7"/>
                </a:cubicBezTo>
                <a:cubicBezTo>
                  <a:pt x="f28" y="f18"/>
                  <a:pt x="f30" y="f5"/>
                  <a:pt x="f30" y="f18"/>
                </a:cubicBezTo>
                <a:cubicBezTo>
                  <a:pt x="f30" y="f3"/>
                  <a:pt x="f30" y="f31"/>
                  <a:pt x="f2" y="f31"/>
                </a:cubicBezTo>
                <a:cubicBezTo>
                  <a:pt x="f2" y="f32"/>
                  <a:pt x="f30" y="f33"/>
                  <a:pt x="f24" y="f12"/>
                </a:cubicBezTo>
                <a:cubicBezTo>
                  <a:pt x="f24" y="f12"/>
                  <a:pt x="f24" y="f12"/>
                  <a:pt x="f24" y="f12"/>
                </a:cubicBezTo>
                <a:cubicBezTo>
                  <a:pt x="f24" y="f12"/>
                  <a:pt x="f22" y="f14"/>
                  <a:pt x="f28" y="f14"/>
                </a:cubicBezTo>
                <a:cubicBezTo>
                  <a:pt x="f29" y="f14"/>
                  <a:pt x="f34" y="f35"/>
                  <a:pt x="f20" y="f6"/>
                </a:cubicBezTo>
                <a:cubicBezTo>
                  <a:pt x="f36" y="f37"/>
                  <a:pt x="f15" y="f38"/>
                  <a:pt x="f15" y="f39"/>
                </a:cubicBezTo>
                <a:cubicBezTo>
                  <a:pt x="f34" y="f40"/>
                  <a:pt x="f11" y="f4"/>
                  <a:pt x="f11" y="f41"/>
                </a:cubicBezTo>
                <a:cubicBezTo>
                  <a:pt x="f42" y="f43"/>
                  <a:pt x="f44" y="f45"/>
                  <a:pt x="f42" y="f46"/>
                </a:cubicBezTo>
                <a:cubicBezTo>
                  <a:pt x="f47" y="f48"/>
                  <a:pt x="f18" y="f46"/>
                  <a:pt x="f18" y="f49"/>
                </a:cubicBezTo>
                <a:cubicBezTo>
                  <a:pt x="f5" y="f50"/>
                  <a:pt x="f3" y="f50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68" name="Google Shape;277;p31">
            <a:extLst>
              <a:ext uri="{FF2B5EF4-FFF2-40B4-BE49-F238E27FC236}">
                <a16:creationId xmlns:a16="http://schemas.microsoft.com/office/drawing/2014/main" id="{F421696F-1F6B-5414-B26E-93B06E0EAAC1}"/>
              </a:ext>
            </a:extLst>
          </p:cNvPr>
          <p:cNvSpPr/>
          <p:nvPr/>
        </p:nvSpPr>
        <p:spPr>
          <a:xfrm>
            <a:off x="5585639" y="2557905"/>
            <a:ext cx="163924" cy="113358"/>
          </a:xfrm>
          <a:custGeom>
            <a:avLst/>
            <a:gdLst>
              <a:gd name="f0" fmla="val w"/>
              <a:gd name="f1" fmla="val h"/>
              <a:gd name="f2" fmla="val 0"/>
              <a:gd name="f3" fmla="val 64"/>
              <a:gd name="f4" fmla="val 44"/>
              <a:gd name="f5" fmla="val 52"/>
              <a:gd name="f6" fmla="val 35"/>
              <a:gd name="f7" fmla="val 54"/>
              <a:gd name="f8" fmla="val 37"/>
              <a:gd name="f9" fmla="val 38"/>
              <a:gd name="f10" fmla="val 56"/>
              <a:gd name="f11" fmla="val 57"/>
              <a:gd name="f12" fmla="val 60"/>
              <a:gd name="f13" fmla="val 62"/>
              <a:gd name="f14" fmla="val 40"/>
              <a:gd name="f15" fmla="val 63"/>
              <a:gd name="f16" fmla="val 39"/>
              <a:gd name="f17" fmla="val 31"/>
              <a:gd name="f18" fmla="val 28"/>
              <a:gd name="f19" fmla="val 25"/>
              <a:gd name="f20" fmla="val 23"/>
              <a:gd name="f21" fmla="val 53"/>
              <a:gd name="f22" fmla="val 15"/>
              <a:gd name="f23" fmla="val 17"/>
              <a:gd name="f24" fmla="val 42"/>
              <a:gd name="f25" fmla="val 16"/>
              <a:gd name="f26" fmla="val 33"/>
              <a:gd name="f27" fmla="val 12"/>
              <a:gd name="f28" fmla="val 30"/>
              <a:gd name="f29" fmla="val 27"/>
              <a:gd name="f30" fmla="val 14"/>
              <a:gd name="f31" fmla="val 24"/>
              <a:gd name="f32" fmla="val 13"/>
              <a:gd name="f33" fmla="val 19"/>
              <a:gd name="f34" fmla="val 8"/>
              <a:gd name="f35" fmla="val 21"/>
              <a:gd name="f36" fmla="val 22"/>
              <a:gd name="f37" fmla="val 7"/>
              <a:gd name="f38" fmla="val 2"/>
              <a:gd name="f39" fmla="val 1"/>
              <a:gd name="f40" fmla="val 26"/>
              <a:gd name="f41" fmla="val 3"/>
              <a:gd name="f42" fmla="val 4"/>
              <a:gd name="f43" fmla="val 6"/>
              <a:gd name="f44" fmla="val 9"/>
              <a:gd name="f45" fmla="val 11"/>
              <a:gd name="f46" fmla="val 10"/>
              <a:gd name="f47" fmla="val 20"/>
              <a:gd name="f48" fmla="val 5"/>
              <a:gd name="f49" fmla="val 29"/>
              <a:gd name="f50" fmla="val 32"/>
              <a:gd name="f51" fmla="val 34"/>
              <a:gd name="f52" fmla="val 41"/>
              <a:gd name="f53" fmla="val 36"/>
              <a:gd name="f54" fmla="val 43"/>
              <a:gd name="f55" fmla="val 46"/>
              <a:gd name="f56" fmla="val 51"/>
              <a:gd name="f57" fmla="*/ f0 1 64"/>
              <a:gd name="f58" fmla="*/ f1 1 44"/>
              <a:gd name="f59" fmla="val f2"/>
              <a:gd name="f60" fmla="val f3"/>
              <a:gd name="f61" fmla="val f4"/>
              <a:gd name="f62" fmla="+- f61 0 f59"/>
              <a:gd name="f63" fmla="+- f60 0 f59"/>
              <a:gd name="f64" fmla="*/ f63 1 64"/>
              <a:gd name="f65" fmla="*/ f62 1 44"/>
              <a:gd name="f66" fmla="*/ f59 1 f64"/>
              <a:gd name="f67" fmla="*/ f60 1 f64"/>
              <a:gd name="f68" fmla="*/ f59 1 f65"/>
              <a:gd name="f69" fmla="*/ f61 1 f65"/>
              <a:gd name="f70" fmla="*/ f66 f57 1"/>
              <a:gd name="f71" fmla="*/ f67 f57 1"/>
              <a:gd name="f72" fmla="*/ f69 f58 1"/>
              <a:gd name="f73" fmla="*/ f68 f5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0" t="f73" r="f71" b="f72"/>
            <a:pathLst>
              <a:path w="64" h="44">
                <a:moveTo>
                  <a:pt x="f5" y="f6"/>
                </a:moveTo>
                <a:cubicBezTo>
                  <a:pt x="f7" y="f8"/>
                  <a:pt x="f7" y="f9"/>
                  <a:pt x="f10" y="f9"/>
                </a:cubicBezTo>
                <a:cubicBezTo>
                  <a:pt x="f11" y="f9"/>
                  <a:pt x="f12" y="f9"/>
                  <a:pt x="f13" y="f14"/>
                </a:cubicBezTo>
                <a:cubicBezTo>
                  <a:pt x="f15" y="f16"/>
                  <a:pt x="f3" y="f16"/>
                  <a:pt x="f3" y="f16"/>
                </a:cubicBezTo>
                <a:cubicBezTo>
                  <a:pt x="f3" y="f16"/>
                  <a:pt x="f15" y="f17"/>
                  <a:pt x="f15" y="f18"/>
                </a:cubicBezTo>
                <a:cubicBezTo>
                  <a:pt x="f13" y="f19"/>
                  <a:pt x="f7" y="f20"/>
                  <a:pt x="f7" y="f20"/>
                </a:cubicBezTo>
                <a:cubicBezTo>
                  <a:pt x="f21" y="f22"/>
                  <a:pt x="f21" y="f22"/>
                  <a:pt x="f21" y="f22"/>
                </a:cubicBezTo>
                <a:cubicBezTo>
                  <a:pt x="f21" y="f22"/>
                  <a:pt x="f4" y="f23"/>
                  <a:pt x="f24" y="f25"/>
                </a:cubicBezTo>
                <a:cubicBezTo>
                  <a:pt x="f14" y="f22"/>
                  <a:pt x="f8" y="f23"/>
                  <a:pt x="f6" y="f22"/>
                </a:cubicBezTo>
                <a:cubicBezTo>
                  <a:pt x="f26" y="f27"/>
                  <a:pt x="f28" y="f25"/>
                  <a:pt x="f29" y="f30"/>
                </a:cubicBezTo>
                <a:cubicBezTo>
                  <a:pt x="f31" y="f27"/>
                  <a:pt x="f25" y="f22"/>
                  <a:pt x="f22" y="f32"/>
                </a:cubicBezTo>
                <a:cubicBezTo>
                  <a:pt x="f22" y="f27"/>
                  <a:pt x="f33" y="f34"/>
                  <a:pt x="f35" y="f34"/>
                </a:cubicBezTo>
                <a:cubicBezTo>
                  <a:pt x="f36" y="f34"/>
                  <a:pt x="f20" y="f34"/>
                  <a:pt x="f31" y="f34"/>
                </a:cubicBezTo>
                <a:cubicBezTo>
                  <a:pt x="f19" y="f37"/>
                  <a:pt x="f18" y="f38"/>
                  <a:pt x="f29" y="f39"/>
                </a:cubicBezTo>
                <a:cubicBezTo>
                  <a:pt x="f40" y="f2"/>
                  <a:pt x="f20" y="f39"/>
                  <a:pt x="f35" y="f41"/>
                </a:cubicBezTo>
                <a:cubicBezTo>
                  <a:pt x="f33" y="f42"/>
                  <a:pt x="f25" y="f38"/>
                  <a:pt x="f22" y="f42"/>
                </a:cubicBezTo>
                <a:cubicBezTo>
                  <a:pt x="f30" y="f43"/>
                  <a:pt x="f32" y="f44"/>
                  <a:pt x="f45" y="f44"/>
                </a:cubicBezTo>
                <a:cubicBezTo>
                  <a:pt x="f44" y="f44"/>
                  <a:pt x="f46" y="f27"/>
                  <a:pt x="f34" y="f32"/>
                </a:cubicBezTo>
                <a:cubicBezTo>
                  <a:pt x="f43" y="f30"/>
                  <a:pt x="f39" y="f30"/>
                  <a:pt x="f2" y="f25"/>
                </a:cubicBezTo>
                <a:cubicBezTo>
                  <a:pt x="f2" y="f33"/>
                  <a:pt x="f43" y="f47"/>
                  <a:pt x="f48" y="f20"/>
                </a:cubicBezTo>
                <a:cubicBezTo>
                  <a:pt x="f48" y="f40"/>
                  <a:pt x="f44" y="f49"/>
                  <a:pt x="f43" y="f28"/>
                </a:cubicBezTo>
                <a:cubicBezTo>
                  <a:pt x="f42" y="f50"/>
                  <a:pt x="f41" y="f51"/>
                  <a:pt x="f41" y="f16"/>
                </a:cubicBezTo>
                <a:cubicBezTo>
                  <a:pt x="f42" y="f14"/>
                  <a:pt x="f43" y="f52"/>
                  <a:pt x="f37" y="f14"/>
                </a:cubicBezTo>
                <a:cubicBezTo>
                  <a:pt x="f34" y="f8"/>
                  <a:pt x="f22" y="f14"/>
                  <a:pt x="f22" y="f8"/>
                </a:cubicBezTo>
                <a:cubicBezTo>
                  <a:pt x="f22" y="f6"/>
                  <a:pt x="f20" y="f53"/>
                  <a:pt x="f20" y="f26"/>
                </a:cubicBezTo>
                <a:cubicBezTo>
                  <a:pt x="f20" y="f17"/>
                  <a:pt x="f18" y="f40"/>
                  <a:pt x="f17" y="f40"/>
                </a:cubicBezTo>
                <a:cubicBezTo>
                  <a:pt x="f51" y="f40"/>
                  <a:pt x="f17" y="f17"/>
                  <a:pt x="f51" y="f26"/>
                </a:cubicBezTo>
                <a:cubicBezTo>
                  <a:pt x="f9" y="f6"/>
                  <a:pt x="f26" y="f52"/>
                  <a:pt x="f6" y="f54"/>
                </a:cubicBezTo>
                <a:cubicBezTo>
                  <a:pt x="f6" y="f4"/>
                  <a:pt x="f8" y="f4"/>
                  <a:pt x="f16" y="f54"/>
                </a:cubicBezTo>
                <a:cubicBezTo>
                  <a:pt x="f14" y="f54"/>
                  <a:pt x="f24" y="f24"/>
                  <a:pt x="f54" y="f24"/>
                </a:cubicBezTo>
                <a:cubicBezTo>
                  <a:pt x="f55" y="f16"/>
                  <a:pt x="f56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69" name="Google Shape;278;p31">
            <a:extLst>
              <a:ext uri="{FF2B5EF4-FFF2-40B4-BE49-F238E27FC236}">
                <a16:creationId xmlns:a16="http://schemas.microsoft.com/office/drawing/2014/main" id="{DFC12D9D-1BDD-920A-A197-B02DC2B57809}"/>
              </a:ext>
            </a:extLst>
          </p:cNvPr>
          <p:cNvSpPr/>
          <p:nvPr/>
        </p:nvSpPr>
        <p:spPr>
          <a:xfrm>
            <a:off x="2438759" y="2939393"/>
            <a:ext cx="18333" cy="38148"/>
          </a:xfrm>
          <a:custGeom>
            <a:avLst/>
            <a:gdLst>
              <a:gd name="f0" fmla="val w"/>
              <a:gd name="f1" fmla="val h"/>
              <a:gd name="f2" fmla="val 0"/>
              <a:gd name="f3" fmla="val 7"/>
              <a:gd name="f4" fmla="val 15"/>
              <a:gd name="f5" fmla="val 6"/>
              <a:gd name="f6" fmla="val 14"/>
              <a:gd name="f7" fmla="val 3"/>
              <a:gd name="f8" fmla="val 13"/>
              <a:gd name="f9" fmla="val 11"/>
              <a:gd name="f10" fmla="val 9"/>
              <a:gd name="f11" fmla="val 5"/>
              <a:gd name="f12" fmla="val 2"/>
              <a:gd name="f13" fmla="val 1"/>
              <a:gd name="f14" fmla="val 8"/>
              <a:gd name="f15" fmla="val 4"/>
              <a:gd name="f16" fmla="val 10"/>
              <a:gd name="f17" fmla="val 12"/>
              <a:gd name="f18" fmla="*/ f0 1 7"/>
              <a:gd name="f19" fmla="*/ f1 1 15"/>
              <a:gd name="f20" fmla="val f2"/>
              <a:gd name="f21" fmla="val f3"/>
              <a:gd name="f22" fmla="val f4"/>
              <a:gd name="f23" fmla="+- f22 0 f20"/>
              <a:gd name="f24" fmla="+- f21 0 f20"/>
              <a:gd name="f25" fmla="*/ f24 1 7"/>
              <a:gd name="f26" fmla="*/ f23 1 15"/>
              <a:gd name="f27" fmla="*/ f20 1 f25"/>
              <a:gd name="f28" fmla="*/ f21 1 f25"/>
              <a:gd name="f29" fmla="*/ f20 1 f26"/>
              <a:gd name="f30" fmla="*/ f22 1 f26"/>
              <a:gd name="f31" fmla="*/ f27 f18 1"/>
              <a:gd name="f32" fmla="*/ f28 f18 1"/>
              <a:gd name="f33" fmla="*/ f30 f19 1"/>
              <a:gd name="f34" fmla="*/ f29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7" h="15">
                <a:moveTo>
                  <a:pt x="f5" y="f6"/>
                </a:moveTo>
                <a:cubicBezTo>
                  <a:pt x="f5" y="f4"/>
                  <a:pt x="f7" y="f8"/>
                  <a:pt x="f7" y="f9"/>
                </a:cubicBezTo>
                <a:cubicBezTo>
                  <a:pt x="f7" y="f10"/>
                  <a:pt x="f2" y="f10"/>
                  <a:pt x="f2" y="f11"/>
                </a:cubicBezTo>
                <a:cubicBezTo>
                  <a:pt x="f2" y="f12"/>
                  <a:pt x="f13" y="f2"/>
                  <a:pt x="f7" y="f7"/>
                </a:cubicBezTo>
                <a:cubicBezTo>
                  <a:pt x="f11" y="f5"/>
                  <a:pt x="f7" y="f14"/>
                  <a:pt x="f15" y="f10"/>
                </a:cubicBezTo>
                <a:cubicBezTo>
                  <a:pt x="f15" y="f16"/>
                  <a:pt x="f3" y="f17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70" name="Google Shape;279;p31">
            <a:extLst>
              <a:ext uri="{FF2B5EF4-FFF2-40B4-BE49-F238E27FC236}">
                <a16:creationId xmlns:a16="http://schemas.microsoft.com/office/drawing/2014/main" id="{AC955B49-7803-A150-52EF-7E38B2849448}"/>
              </a:ext>
            </a:extLst>
          </p:cNvPr>
          <p:cNvSpPr/>
          <p:nvPr/>
        </p:nvSpPr>
        <p:spPr>
          <a:xfrm>
            <a:off x="2793565" y="3267471"/>
            <a:ext cx="25886" cy="22887"/>
          </a:xfrm>
          <a:custGeom>
            <a:avLst/>
            <a:gdLst>
              <a:gd name="f0" fmla="val w"/>
              <a:gd name="f1" fmla="val h"/>
              <a:gd name="f2" fmla="val 0"/>
              <a:gd name="f3" fmla="val 10"/>
              <a:gd name="f4" fmla="val 9"/>
              <a:gd name="f5" fmla="val 2"/>
              <a:gd name="f6" fmla="val 8"/>
              <a:gd name="f7" fmla="val 7"/>
              <a:gd name="f8" fmla="val 3"/>
              <a:gd name="f9" fmla="val 5"/>
              <a:gd name="f10" fmla="val 1"/>
              <a:gd name="f11" fmla="val 4"/>
              <a:gd name="f12" fmla="val 6"/>
              <a:gd name="f13" fmla="*/ f0 1 10"/>
              <a:gd name="f14" fmla="*/ f1 1 9"/>
              <a:gd name="f15" fmla="val f2"/>
              <a:gd name="f16" fmla="val f3"/>
              <a:gd name="f17" fmla="val f4"/>
              <a:gd name="f18" fmla="+- f17 0 f15"/>
              <a:gd name="f19" fmla="+- f16 0 f15"/>
              <a:gd name="f20" fmla="*/ f19 1 10"/>
              <a:gd name="f21" fmla="*/ f18 1 9"/>
              <a:gd name="f22" fmla="*/ f15 1 f20"/>
              <a:gd name="f23" fmla="*/ f16 1 f20"/>
              <a:gd name="f24" fmla="*/ f15 1 f21"/>
              <a:gd name="f25" fmla="*/ f17 1 f21"/>
              <a:gd name="f26" fmla="*/ f22 f13 1"/>
              <a:gd name="f27" fmla="*/ f23 f13 1"/>
              <a:gd name="f28" fmla="*/ f25 f14 1"/>
              <a:gd name="f29" fmla="*/ f24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9" r="f27" b="f28"/>
            <a:pathLst>
              <a:path w="10" h="9">
                <a:moveTo>
                  <a:pt x="f5" y="f6"/>
                </a:moveTo>
                <a:cubicBezTo>
                  <a:pt x="f2" y="f7"/>
                  <a:pt x="f8" y="f9"/>
                  <a:pt x="f10" y="f11"/>
                </a:cubicBezTo>
                <a:cubicBezTo>
                  <a:pt x="f2" y="f8"/>
                  <a:pt x="f12" y="f2"/>
                  <a:pt x="f6" y="f5"/>
                </a:cubicBezTo>
                <a:cubicBezTo>
                  <a:pt x="f4" y="f11"/>
                  <a:pt x="f3" y="f12"/>
                  <a:pt x="f6" y="f7"/>
                </a:cubicBezTo>
                <a:cubicBezTo>
                  <a:pt x="f12" y="f6"/>
                  <a:pt x="f8" y="f4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71" name="Google Shape;280;p31">
            <a:extLst>
              <a:ext uri="{FF2B5EF4-FFF2-40B4-BE49-F238E27FC236}">
                <a16:creationId xmlns:a16="http://schemas.microsoft.com/office/drawing/2014/main" id="{BE986356-9AD6-FC5F-1944-BC3C806BC196}"/>
              </a:ext>
            </a:extLst>
          </p:cNvPr>
          <p:cNvSpPr/>
          <p:nvPr/>
        </p:nvSpPr>
        <p:spPr>
          <a:xfrm>
            <a:off x="5056129" y="2547006"/>
            <a:ext cx="73334" cy="62124"/>
          </a:xfrm>
          <a:custGeom>
            <a:avLst/>
            <a:gdLst>
              <a:gd name="f0" fmla="val w"/>
              <a:gd name="f1" fmla="val h"/>
              <a:gd name="f2" fmla="val 0"/>
              <a:gd name="f3" fmla="val 29"/>
              <a:gd name="f4" fmla="val 24"/>
              <a:gd name="f5" fmla="val 27"/>
              <a:gd name="f6" fmla="val 19"/>
              <a:gd name="f7" fmla="val 17"/>
              <a:gd name="f8" fmla="val 22"/>
              <a:gd name="f9" fmla="val 15"/>
              <a:gd name="f10" fmla="val 12"/>
              <a:gd name="f11" fmla="val 10"/>
              <a:gd name="f12" fmla="val 18"/>
              <a:gd name="f13" fmla="val 8"/>
              <a:gd name="f14" fmla="val 6"/>
              <a:gd name="f15" fmla="val 4"/>
              <a:gd name="f16" fmla="val 2"/>
              <a:gd name="f17" fmla="val 16"/>
              <a:gd name="f18" fmla="val 1"/>
              <a:gd name="f19" fmla="val 14"/>
              <a:gd name="f20" fmla="val 11"/>
              <a:gd name="f21" fmla="val 9"/>
              <a:gd name="f22" fmla="val 3"/>
              <a:gd name="f23" fmla="val 5"/>
              <a:gd name="f24" fmla="val 7"/>
              <a:gd name="f25" fmla="val 13"/>
              <a:gd name="f26" fmla="val 21"/>
              <a:gd name="f27" fmla="val 23"/>
              <a:gd name="f28" fmla="val 25"/>
              <a:gd name="f29" fmla="val 28"/>
              <a:gd name="f30" fmla="val 20"/>
              <a:gd name="f31" fmla="*/ f0 1 29"/>
              <a:gd name="f32" fmla="*/ f1 1 24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29"/>
              <a:gd name="f39" fmla="*/ f36 1 24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29" h="24">
                <a:moveTo>
                  <a:pt x="f5" y="f6"/>
                </a:moveTo>
                <a:cubicBezTo>
                  <a:pt x="f5" y="f7"/>
                  <a:pt x="f8" y="f9"/>
                  <a:pt x="f8" y="f10"/>
                </a:cubicBezTo>
                <a:cubicBezTo>
                  <a:pt x="f8" y="f11"/>
                  <a:pt x="f12" y="f13"/>
                  <a:pt x="f6" y="f14"/>
                </a:cubicBezTo>
                <a:cubicBezTo>
                  <a:pt x="f6" y="f15"/>
                  <a:pt x="f7" y="f16"/>
                  <a:pt x="f17" y="f18"/>
                </a:cubicBezTo>
                <a:cubicBezTo>
                  <a:pt x="f19" y="f2"/>
                  <a:pt x="f20" y="f2"/>
                  <a:pt x="f21" y="f2"/>
                </a:cubicBezTo>
                <a:cubicBezTo>
                  <a:pt x="f14" y="f2"/>
                  <a:pt x="f22" y="f18"/>
                  <a:pt x="f2" y="f16"/>
                </a:cubicBezTo>
                <a:cubicBezTo>
                  <a:pt x="f16" y="f15"/>
                  <a:pt x="f18" y="f23"/>
                  <a:pt x="f16" y="f13"/>
                </a:cubicBezTo>
                <a:cubicBezTo>
                  <a:pt x="f15" y="f10"/>
                  <a:pt x="f24" y="f11"/>
                  <a:pt x="f21" y="f20"/>
                </a:cubicBezTo>
                <a:cubicBezTo>
                  <a:pt x="f21" y="f10"/>
                  <a:pt x="f11" y="f25"/>
                  <a:pt x="f11" y="f19"/>
                </a:cubicBezTo>
                <a:cubicBezTo>
                  <a:pt x="f11" y="f19"/>
                  <a:pt x="f20" y="f19"/>
                  <a:pt x="f20" y="f19"/>
                </a:cubicBezTo>
                <a:cubicBezTo>
                  <a:pt x="f10" y="f9"/>
                  <a:pt x="f25" y="f9"/>
                  <a:pt x="f25" y="f17"/>
                </a:cubicBezTo>
                <a:cubicBezTo>
                  <a:pt x="f9" y="f7"/>
                  <a:pt x="f7" y="f12"/>
                  <a:pt x="f7" y="f12"/>
                </a:cubicBezTo>
                <a:cubicBezTo>
                  <a:pt x="f12" y="f6"/>
                  <a:pt x="f6" y="f7"/>
                  <a:pt x="f26" y="f6"/>
                </a:cubicBezTo>
                <a:cubicBezTo>
                  <a:pt x="f27" y="f8"/>
                  <a:pt x="f27" y="f8"/>
                  <a:pt x="f27" y="f4"/>
                </a:cubicBezTo>
                <a:cubicBezTo>
                  <a:pt x="f28" y="f4"/>
                  <a:pt x="f5" y="f4"/>
                  <a:pt x="f3" y="f27"/>
                </a:cubicBezTo>
                <a:cubicBezTo>
                  <a:pt x="f29" y="f26"/>
                  <a:pt x="f5" y="f30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72" name="Google Shape;281;p31">
            <a:extLst>
              <a:ext uri="{FF2B5EF4-FFF2-40B4-BE49-F238E27FC236}">
                <a16:creationId xmlns:a16="http://schemas.microsoft.com/office/drawing/2014/main" id="{FB4D2F96-69F4-8494-8F58-007BF92472F7}"/>
              </a:ext>
            </a:extLst>
          </p:cNvPr>
          <p:cNvSpPr/>
          <p:nvPr/>
        </p:nvSpPr>
        <p:spPr>
          <a:xfrm>
            <a:off x="5088480" y="2531745"/>
            <a:ext cx="107844" cy="90461"/>
          </a:xfrm>
          <a:custGeom>
            <a:avLst/>
            <a:gdLst>
              <a:gd name="f0" fmla="val w"/>
              <a:gd name="f1" fmla="val h"/>
              <a:gd name="f2" fmla="val 0"/>
              <a:gd name="f3" fmla="val 42"/>
              <a:gd name="f4" fmla="val 35"/>
              <a:gd name="f5" fmla="val 40"/>
              <a:gd name="f6" fmla="val 12"/>
              <a:gd name="f7" fmla="val 39"/>
              <a:gd name="f8" fmla="val 10"/>
              <a:gd name="f9" fmla="val 36"/>
              <a:gd name="f10" fmla="val 6"/>
              <a:gd name="f11" fmla="val 32"/>
              <a:gd name="f12" fmla="val 2"/>
              <a:gd name="f13" fmla="val 31"/>
              <a:gd name="f14" fmla="val 5"/>
              <a:gd name="f15" fmla="val 28"/>
              <a:gd name="f16" fmla="val 4"/>
              <a:gd name="f17" fmla="val 27"/>
              <a:gd name="f18" fmla="val 26"/>
              <a:gd name="f19" fmla="val 8"/>
              <a:gd name="f20" fmla="val 24"/>
              <a:gd name="f21" fmla="val 23"/>
              <a:gd name="f22" fmla="val 22"/>
              <a:gd name="f23" fmla="val 19"/>
              <a:gd name="f24" fmla="val 17"/>
              <a:gd name="f25" fmla="val 1"/>
              <a:gd name="f26" fmla="val 16"/>
              <a:gd name="f27" fmla="val 15"/>
              <a:gd name="f28" fmla="val 14"/>
              <a:gd name="f29" fmla="val 13"/>
              <a:gd name="f30" fmla="val 3"/>
              <a:gd name="f31" fmla="val 7"/>
              <a:gd name="f32" fmla="val 9"/>
              <a:gd name="f33" fmla="val 18"/>
              <a:gd name="f34" fmla="val 21"/>
              <a:gd name="f35" fmla="val 25"/>
              <a:gd name="f36" fmla="val 29"/>
              <a:gd name="f37" fmla="val 20"/>
              <a:gd name="f38" fmla="val 30"/>
              <a:gd name="f39" fmla="val 33"/>
              <a:gd name="f40" fmla="val 34"/>
              <a:gd name="f41" fmla="*/ f0 1 42"/>
              <a:gd name="f42" fmla="*/ f1 1 35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42"/>
              <a:gd name="f49" fmla="*/ f46 1 35"/>
              <a:gd name="f50" fmla="*/ f43 1 f48"/>
              <a:gd name="f51" fmla="*/ f44 1 f48"/>
              <a:gd name="f52" fmla="*/ f43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42" h="35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cubicBezTo>
                  <a:pt x="f13" y="f14"/>
                  <a:pt x="f15" y="f16"/>
                  <a:pt x="f17" y="f10"/>
                </a:cubicBezTo>
                <a:cubicBezTo>
                  <a:pt x="f18" y="f19"/>
                  <a:pt x="f20" y="f10"/>
                  <a:pt x="f21" y="f10"/>
                </a:cubicBezTo>
                <a:cubicBezTo>
                  <a:pt x="f22" y="f10"/>
                  <a:pt x="f23" y="f12"/>
                  <a:pt x="f24" y="f25"/>
                </a:cubicBezTo>
                <a:cubicBezTo>
                  <a:pt x="f26" y="f25"/>
                  <a:pt x="f27" y="f25"/>
                  <a:pt x="f28" y="f2"/>
                </a:cubicBezTo>
                <a:cubicBezTo>
                  <a:pt x="f29" y="f12"/>
                  <a:pt x="f6" y="f30"/>
                  <a:pt x="f6" y="f30"/>
                </a:cubicBezTo>
                <a:cubicBezTo>
                  <a:pt x="f29" y="f14"/>
                  <a:pt x="f26" y="f10"/>
                  <a:pt x="f27" y="f31"/>
                </a:cubicBezTo>
                <a:cubicBezTo>
                  <a:pt x="f28" y="f19"/>
                  <a:pt x="f8" y="f19"/>
                  <a:pt x="f32" y="f31"/>
                </a:cubicBezTo>
                <a:cubicBezTo>
                  <a:pt x="f31" y="f14"/>
                  <a:pt x="f16" y="f30"/>
                  <a:pt x="f30" y="f14"/>
                </a:cubicBezTo>
                <a:cubicBezTo>
                  <a:pt x="f12" y="f10"/>
                  <a:pt x="f10" y="f8"/>
                  <a:pt x="f10" y="f6"/>
                </a:cubicBezTo>
                <a:cubicBezTo>
                  <a:pt x="f14" y="f28"/>
                  <a:pt x="f32" y="f26"/>
                  <a:pt x="f32" y="f33"/>
                </a:cubicBezTo>
                <a:cubicBezTo>
                  <a:pt x="f32" y="f34"/>
                  <a:pt x="f28" y="f21"/>
                  <a:pt x="f28" y="f35"/>
                </a:cubicBezTo>
                <a:cubicBezTo>
                  <a:pt x="f28" y="f18"/>
                  <a:pt x="f27" y="f17"/>
                  <a:pt x="f26" y="f36"/>
                </a:cubicBezTo>
                <a:cubicBezTo>
                  <a:pt x="f37" y="f17"/>
                  <a:pt x="f21" y="f20"/>
                  <a:pt x="f18" y="f21"/>
                </a:cubicBezTo>
                <a:cubicBezTo>
                  <a:pt x="f38" y="f34"/>
                  <a:pt x="f15" y="f36"/>
                  <a:pt x="f17" y="f38"/>
                </a:cubicBezTo>
                <a:cubicBezTo>
                  <a:pt x="f17" y="f13"/>
                  <a:pt x="f38" y="f39"/>
                  <a:pt x="f39" y="f4"/>
                </a:cubicBezTo>
                <a:cubicBezTo>
                  <a:pt x="f39" y="f39"/>
                  <a:pt x="f40" y="f13"/>
                  <a:pt x="f4" y="f38"/>
                </a:cubicBezTo>
                <a:cubicBezTo>
                  <a:pt x="f7" y="f20"/>
                  <a:pt x="f3" y="f26"/>
                  <a:pt x="f5" y="f6"/>
                </a:cubicBezTo>
                <a:close/>
                <a:moveTo>
                  <a:pt x="f16" y="f20"/>
                </a:moveTo>
                <a:cubicBezTo>
                  <a:pt x="f16" y="f20"/>
                  <a:pt x="f12" y="f21"/>
                  <a:pt x="f2" y="f22"/>
                </a:cubicBezTo>
                <a:cubicBezTo>
                  <a:pt x="f25" y="f20"/>
                  <a:pt x="f25" y="f18"/>
                  <a:pt x="f30" y="f17"/>
                </a:cubicBezTo>
                <a:cubicBezTo>
                  <a:pt x="f31" y="f15"/>
                  <a:pt x="f25" y="f36"/>
                  <a:pt x="f32" y="f38"/>
                </a:cubicBezTo>
                <a:cubicBezTo>
                  <a:pt x="f32" y="f38"/>
                  <a:pt x="f8" y="f38"/>
                  <a:pt x="f8" y="f38"/>
                </a:cubicBezTo>
                <a:cubicBezTo>
                  <a:pt x="f8" y="f15"/>
                  <a:pt x="f8" y="f15"/>
                  <a:pt x="f19" y="f35"/>
                </a:cubicBezTo>
                <a:cubicBezTo>
                  <a:pt x="f10" y="f21"/>
                  <a:pt x="f14" y="f35"/>
                  <a:pt x="f16" y="f20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73" name="Google Shape;282;p31">
            <a:extLst>
              <a:ext uri="{FF2B5EF4-FFF2-40B4-BE49-F238E27FC236}">
                <a16:creationId xmlns:a16="http://schemas.microsoft.com/office/drawing/2014/main" id="{DEEE0C19-8C42-A491-BA63-4AD6D057F13B}"/>
              </a:ext>
            </a:extLst>
          </p:cNvPr>
          <p:cNvSpPr/>
          <p:nvPr/>
        </p:nvSpPr>
        <p:spPr>
          <a:xfrm>
            <a:off x="5430347" y="2624392"/>
            <a:ext cx="308436" cy="222354"/>
          </a:xfrm>
          <a:custGeom>
            <a:avLst/>
            <a:gdLst>
              <a:gd name="f0" fmla="val w"/>
              <a:gd name="f1" fmla="val h"/>
              <a:gd name="f2" fmla="val 0"/>
              <a:gd name="f3" fmla="val 121"/>
              <a:gd name="f4" fmla="val 86"/>
              <a:gd name="f5" fmla="val 117"/>
              <a:gd name="f6" fmla="val 12"/>
              <a:gd name="f7" fmla="val 115"/>
              <a:gd name="f8" fmla="val 11"/>
              <a:gd name="f9" fmla="val 113"/>
              <a:gd name="f10" fmla="val 9"/>
              <a:gd name="f11" fmla="val 112"/>
              <a:gd name="f12" fmla="val 107"/>
              <a:gd name="f13" fmla="val 13"/>
              <a:gd name="f14" fmla="val 104"/>
              <a:gd name="f15" fmla="val 16"/>
              <a:gd name="f16" fmla="val 103"/>
              <a:gd name="f17" fmla="val 101"/>
              <a:gd name="f18" fmla="val 17"/>
              <a:gd name="f19" fmla="val 100"/>
              <a:gd name="f20" fmla="val 98"/>
              <a:gd name="f21" fmla="val 18"/>
              <a:gd name="f22" fmla="val 97"/>
              <a:gd name="f23" fmla="val 96"/>
              <a:gd name="f24" fmla="val 94"/>
              <a:gd name="f25" fmla="val 15"/>
              <a:gd name="f26" fmla="val 99"/>
              <a:gd name="f27" fmla="val 95"/>
              <a:gd name="f28" fmla="val 7"/>
              <a:gd name="f29" fmla="val 92"/>
              <a:gd name="f30" fmla="val 5"/>
              <a:gd name="f31" fmla="val 89"/>
              <a:gd name="f32" fmla="val 84"/>
              <a:gd name="f33" fmla="val 10"/>
              <a:gd name="f34" fmla="val 76"/>
              <a:gd name="f35" fmla="val 14"/>
              <a:gd name="f36" fmla="val 69"/>
              <a:gd name="f37" fmla="val 68"/>
              <a:gd name="f38" fmla="val 66"/>
              <a:gd name="f39" fmla="val 63"/>
              <a:gd name="f40" fmla="val 60"/>
              <a:gd name="f41" fmla="val 58"/>
              <a:gd name="f42" fmla="val 57"/>
              <a:gd name="f43" fmla="val 8"/>
              <a:gd name="f44" fmla="val 54"/>
              <a:gd name="f45" fmla="val 51"/>
              <a:gd name="f46" fmla="val 49"/>
              <a:gd name="f47" fmla="val 47"/>
              <a:gd name="f48" fmla="val 44"/>
              <a:gd name="f49" fmla="val 43"/>
              <a:gd name="f50" fmla="val 40"/>
              <a:gd name="f51" fmla="val 37"/>
              <a:gd name="f52" fmla="val 36"/>
              <a:gd name="f53" fmla="val 35"/>
              <a:gd name="f54" fmla="val 20"/>
              <a:gd name="f55" fmla="val 34"/>
              <a:gd name="f56" fmla="val 23"/>
              <a:gd name="f57" fmla="val 27"/>
              <a:gd name="f58" fmla="val 31"/>
              <a:gd name="f59" fmla="val 32"/>
              <a:gd name="f60" fmla="val 30"/>
              <a:gd name="f61" fmla="val 29"/>
              <a:gd name="f62" fmla="val 28"/>
              <a:gd name="f63" fmla="val 6"/>
              <a:gd name="f64" fmla="val 3"/>
              <a:gd name="f65" fmla="val 39"/>
              <a:gd name="f66" fmla="val 2"/>
              <a:gd name="f67" fmla="val 46"/>
              <a:gd name="f68" fmla="val 48"/>
              <a:gd name="f69" fmla="val 55"/>
              <a:gd name="f70" fmla="val 59"/>
              <a:gd name="f71" fmla="val 65"/>
              <a:gd name="f72" fmla="val 4"/>
              <a:gd name="f73" fmla="val 73"/>
              <a:gd name="f74" fmla="val 79"/>
              <a:gd name="f75" fmla="val 81"/>
              <a:gd name="f76" fmla="val 82"/>
              <a:gd name="f77" fmla="val 83"/>
              <a:gd name="f78" fmla="val 85"/>
              <a:gd name="f79" fmla="val 52"/>
              <a:gd name="f80" fmla="val 80"/>
              <a:gd name="f81" fmla="val 50"/>
              <a:gd name="f82" fmla="val 74"/>
              <a:gd name="f83" fmla="val 71"/>
              <a:gd name="f84" fmla="val 67"/>
              <a:gd name="f85" fmla="val 62"/>
              <a:gd name="f86" fmla="val 72"/>
              <a:gd name="f87" fmla="val 64"/>
              <a:gd name="f88" fmla="val 42"/>
              <a:gd name="f89" fmla="val 41"/>
              <a:gd name="f90" fmla="val 90"/>
              <a:gd name="f91" fmla="val 45"/>
              <a:gd name="f92" fmla="val 91"/>
              <a:gd name="f93" fmla="val 38"/>
              <a:gd name="f94" fmla="val 93"/>
              <a:gd name="f95" fmla="val 25"/>
              <a:gd name="f96" fmla="val 21"/>
              <a:gd name="f97" fmla="val 19"/>
              <a:gd name="f98" fmla="val 110"/>
              <a:gd name="f99" fmla="val 114"/>
              <a:gd name="f100" fmla="val 118"/>
              <a:gd name="f101" fmla="val 119"/>
              <a:gd name="f102" fmla="*/ f0 1 121"/>
              <a:gd name="f103" fmla="*/ f1 1 86"/>
              <a:gd name="f104" fmla="val f2"/>
              <a:gd name="f105" fmla="val f3"/>
              <a:gd name="f106" fmla="val f4"/>
              <a:gd name="f107" fmla="+- f106 0 f104"/>
              <a:gd name="f108" fmla="+- f105 0 f104"/>
              <a:gd name="f109" fmla="*/ f108 1 121"/>
              <a:gd name="f110" fmla="*/ f107 1 86"/>
              <a:gd name="f111" fmla="*/ f104 1 f109"/>
              <a:gd name="f112" fmla="*/ f105 1 f109"/>
              <a:gd name="f113" fmla="*/ f104 1 f110"/>
              <a:gd name="f114" fmla="*/ f106 1 f110"/>
              <a:gd name="f115" fmla="*/ f111 f102 1"/>
              <a:gd name="f116" fmla="*/ f112 f102 1"/>
              <a:gd name="f117" fmla="*/ f114 f103 1"/>
              <a:gd name="f118" fmla="*/ f113 f10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5" t="f118" r="f116" b="f117"/>
            <a:pathLst>
              <a:path w="121" h="86">
                <a:moveTo>
                  <a:pt x="f5" y="f6"/>
                </a:moveTo>
                <a:cubicBezTo>
                  <a:pt x="f7" y="f6"/>
                  <a:pt x="f7" y="f8"/>
                  <a:pt x="f9" y="f10"/>
                </a:cubicBezTo>
                <a:cubicBezTo>
                  <a:pt x="f11" y="f10"/>
                  <a:pt x="f12" y="f13"/>
                  <a:pt x="f14" y="f15"/>
                </a:cubicBezTo>
                <a:cubicBezTo>
                  <a:pt x="f16" y="f15"/>
                  <a:pt x="f17" y="f18"/>
                  <a:pt x="f19" y="f18"/>
                </a:cubicBezTo>
                <a:cubicBezTo>
                  <a:pt x="f20" y="f21"/>
                  <a:pt x="f22" y="f21"/>
                  <a:pt x="f23" y="f18"/>
                </a:cubicBezTo>
                <a:cubicBezTo>
                  <a:pt x="f24" y="f25"/>
                  <a:pt x="f26" y="f10"/>
                  <a:pt x="f27" y="f28"/>
                </a:cubicBezTo>
                <a:cubicBezTo>
                  <a:pt x="f29" y="f30"/>
                  <a:pt x="f27" y="f2"/>
                  <a:pt x="f29" y="f2"/>
                </a:cubicBezTo>
                <a:cubicBezTo>
                  <a:pt x="f31" y="f2"/>
                  <a:pt x="f32" y="f30"/>
                  <a:pt x="f32" y="f28"/>
                </a:cubicBezTo>
                <a:cubicBezTo>
                  <a:pt x="f32" y="f33"/>
                  <a:pt x="f34" y="f10"/>
                  <a:pt x="f34" y="f8"/>
                </a:cubicBezTo>
                <a:cubicBezTo>
                  <a:pt x="f34" y="f35"/>
                  <a:pt x="f36" y="f8"/>
                  <a:pt x="f37" y="f35"/>
                </a:cubicBezTo>
                <a:cubicBezTo>
                  <a:pt x="f38" y="f15"/>
                  <a:pt x="f39" y="f6"/>
                  <a:pt x="f40" y="f6"/>
                </a:cubicBezTo>
                <a:cubicBezTo>
                  <a:pt x="f41" y="f6"/>
                  <a:pt x="f42" y="f43"/>
                  <a:pt x="f44" y="f10"/>
                </a:cubicBezTo>
                <a:cubicBezTo>
                  <a:pt x="f45" y="f33"/>
                  <a:pt x="f46" y="f43"/>
                  <a:pt x="f47" y="f43"/>
                </a:cubicBezTo>
                <a:cubicBezTo>
                  <a:pt x="f48" y="f43"/>
                  <a:pt x="f49" y="f13"/>
                  <a:pt x="f50" y="f6"/>
                </a:cubicBezTo>
                <a:cubicBezTo>
                  <a:pt x="f51" y="f8"/>
                  <a:pt x="f52" y="f18"/>
                  <a:pt x="f53" y="f54"/>
                </a:cubicBezTo>
                <a:cubicBezTo>
                  <a:pt x="f55" y="f56"/>
                  <a:pt x="f56" y="f56"/>
                  <a:pt x="f56" y="f57"/>
                </a:cubicBezTo>
                <a:cubicBezTo>
                  <a:pt x="f56" y="f58"/>
                  <a:pt x="f15" y="f59"/>
                  <a:pt x="f15" y="f60"/>
                </a:cubicBezTo>
                <a:cubicBezTo>
                  <a:pt x="f25" y="f57"/>
                  <a:pt x="f8" y="f61"/>
                  <a:pt x="f33" y="f62"/>
                </a:cubicBezTo>
                <a:cubicBezTo>
                  <a:pt x="f10" y="f57"/>
                  <a:pt x="f63" y="f61"/>
                  <a:pt x="f63" y="f59"/>
                </a:cubicBezTo>
                <a:cubicBezTo>
                  <a:pt x="f63" y="f53"/>
                  <a:pt x="f64" y="f51"/>
                  <a:pt x="f64" y="f65"/>
                </a:cubicBezTo>
                <a:cubicBezTo>
                  <a:pt x="f66" y="f50"/>
                  <a:pt x="f2" y="f48"/>
                  <a:pt x="f66" y="f67"/>
                </a:cubicBezTo>
                <a:cubicBezTo>
                  <a:pt x="f64" y="f68"/>
                  <a:pt x="f2" y="f45"/>
                  <a:pt x="f66" y="f69"/>
                </a:cubicBezTo>
                <a:cubicBezTo>
                  <a:pt x="f64" y="f70"/>
                  <a:pt x="f66" y="f39"/>
                  <a:pt x="f64" y="f71"/>
                </a:cubicBezTo>
                <a:cubicBezTo>
                  <a:pt x="f72" y="f38"/>
                  <a:pt x="f33" y="f71"/>
                  <a:pt x="f8" y="f36"/>
                </a:cubicBezTo>
                <a:cubicBezTo>
                  <a:pt x="f13" y="f73"/>
                  <a:pt x="f64" y="f74"/>
                  <a:pt x="f64" y="f75"/>
                </a:cubicBezTo>
                <a:cubicBezTo>
                  <a:pt x="f64" y="f76"/>
                  <a:pt x="f64" y="f77"/>
                  <a:pt x="f72" y="f32"/>
                </a:cubicBezTo>
                <a:cubicBezTo>
                  <a:pt x="f43" y="f32"/>
                  <a:pt x="f13" y="f32"/>
                  <a:pt x="f18" y="f78"/>
                </a:cubicBezTo>
                <a:cubicBezTo>
                  <a:pt x="f56" y="f4"/>
                  <a:pt x="f45" y="f76"/>
                  <a:pt x="f45" y="f75"/>
                </a:cubicBezTo>
                <a:cubicBezTo>
                  <a:pt x="f79" y="f80"/>
                  <a:pt x="f81" y="f82"/>
                  <a:pt x="f81" y="f73"/>
                </a:cubicBezTo>
                <a:cubicBezTo>
                  <a:pt x="f45" y="f83"/>
                  <a:pt x="f44" y="f37"/>
                  <a:pt x="f42" y="f36"/>
                </a:cubicBezTo>
                <a:cubicBezTo>
                  <a:pt x="f40" y="f36"/>
                  <a:pt x="f39" y="f36"/>
                  <a:pt x="f39" y="f84"/>
                </a:cubicBezTo>
                <a:cubicBezTo>
                  <a:pt x="f39" y="f71"/>
                  <a:pt x="f83" y="f85"/>
                  <a:pt x="f86" y="f87"/>
                </a:cubicBezTo>
                <a:cubicBezTo>
                  <a:pt x="f73" y="f38"/>
                  <a:pt x="f34" y="f71"/>
                  <a:pt x="f34" y="f40"/>
                </a:cubicBezTo>
                <a:cubicBezTo>
                  <a:pt x="f34" y="f69"/>
                  <a:pt x="f34" y="f79"/>
                  <a:pt x="f74" y="f45"/>
                </a:cubicBezTo>
                <a:cubicBezTo>
                  <a:pt x="f76" y="f45"/>
                  <a:pt x="f78" y="f46"/>
                  <a:pt x="f32" y="f68"/>
                </a:cubicBezTo>
                <a:cubicBezTo>
                  <a:pt x="f32" y="f67"/>
                  <a:pt x="f75" y="f49"/>
                  <a:pt x="f76" y="f88"/>
                </a:cubicBezTo>
                <a:cubicBezTo>
                  <a:pt x="f77" y="f89"/>
                  <a:pt x="f90" y="f91"/>
                  <a:pt x="f92" y="f49"/>
                </a:cubicBezTo>
                <a:cubicBezTo>
                  <a:pt x="f29" y="f50"/>
                  <a:pt x="f90" y="f93"/>
                  <a:pt x="f29" y="f52"/>
                </a:cubicBezTo>
                <a:cubicBezTo>
                  <a:pt x="f94" y="f55"/>
                  <a:pt x="f23" y="f59"/>
                  <a:pt x="f23" y="f60"/>
                </a:cubicBezTo>
                <a:cubicBezTo>
                  <a:pt x="f27" y="f62"/>
                  <a:pt x="f23" y="f57"/>
                  <a:pt x="f24" y="f95"/>
                </a:cubicBezTo>
                <a:cubicBezTo>
                  <a:pt x="f29" y="f56"/>
                  <a:pt x="f94" y="f96"/>
                  <a:pt x="f27" y="f96"/>
                </a:cubicBezTo>
                <a:cubicBezTo>
                  <a:pt x="f23" y="f96"/>
                  <a:pt x="f23" y="f54"/>
                  <a:pt x="f22" y="f54"/>
                </a:cubicBezTo>
                <a:cubicBezTo>
                  <a:pt x="f20" y="f54"/>
                  <a:pt x="f19" y="f54"/>
                  <a:pt x="f17" y="f97"/>
                </a:cubicBezTo>
                <a:cubicBezTo>
                  <a:pt x="f14" y="f15"/>
                  <a:pt x="f98" y="f35"/>
                  <a:pt x="f11" y="f25"/>
                </a:cubicBezTo>
                <a:cubicBezTo>
                  <a:pt x="f99" y="f15"/>
                  <a:pt x="f100" y="f25"/>
                  <a:pt x="f3" y="f13"/>
                </a:cubicBezTo>
                <a:cubicBezTo>
                  <a:pt x="f101" y="f6"/>
                  <a:pt x="f100" y="f6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74" name="Google Shape;283;p31">
            <a:extLst>
              <a:ext uri="{FF2B5EF4-FFF2-40B4-BE49-F238E27FC236}">
                <a16:creationId xmlns:a16="http://schemas.microsoft.com/office/drawing/2014/main" id="{731AE5CD-D754-C820-EF2F-9AB82FBCA949}"/>
              </a:ext>
            </a:extLst>
          </p:cNvPr>
          <p:cNvSpPr/>
          <p:nvPr/>
        </p:nvSpPr>
        <p:spPr>
          <a:xfrm>
            <a:off x="5441137" y="2658179"/>
            <a:ext cx="356963" cy="322627"/>
          </a:xfrm>
          <a:custGeom>
            <a:avLst/>
            <a:gdLst>
              <a:gd name="f0" fmla="val w"/>
              <a:gd name="f1" fmla="val h"/>
              <a:gd name="f2" fmla="val 0"/>
              <a:gd name="f3" fmla="val 140"/>
              <a:gd name="f4" fmla="val 125"/>
              <a:gd name="f5" fmla="val 133"/>
              <a:gd name="f6" fmla="val 13"/>
              <a:gd name="f7" fmla="val 129"/>
              <a:gd name="f8" fmla="val 11"/>
              <a:gd name="f9" fmla="val 8"/>
              <a:gd name="f10" fmla="val 6"/>
              <a:gd name="f11" fmla="val 5"/>
              <a:gd name="f12" fmla="val 124"/>
              <a:gd name="f13" fmla="val 3"/>
              <a:gd name="f14" fmla="val 121"/>
              <a:gd name="f15" fmla="val 120"/>
              <a:gd name="f16" fmla="val 119"/>
              <a:gd name="f17" fmla="val 1"/>
              <a:gd name="f18" fmla="val 118"/>
              <a:gd name="f19" fmla="val 117"/>
              <a:gd name="f20" fmla="val 114"/>
              <a:gd name="f21" fmla="val 2"/>
              <a:gd name="f22" fmla="val 110"/>
              <a:gd name="f23" fmla="val 108"/>
              <a:gd name="f24" fmla="val 106"/>
              <a:gd name="f25" fmla="val 100"/>
              <a:gd name="f26" fmla="val 97"/>
              <a:gd name="f27" fmla="val 96"/>
              <a:gd name="f28" fmla="val 7"/>
              <a:gd name="f29" fmla="val 94"/>
              <a:gd name="f30" fmla="val 93"/>
              <a:gd name="f31" fmla="val 92"/>
              <a:gd name="f32" fmla="val 91"/>
              <a:gd name="f33" fmla="val 89"/>
              <a:gd name="f34" fmla="val 88"/>
              <a:gd name="f35" fmla="val 10"/>
              <a:gd name="f36" fmla="val 90"/>
              <a:gd name="f37" fmla="val 12"/>
              <a:gd name="f38" fmla="val 14"/>
              <a:gd name="f39" fmla="val 15"/>
              <a:gd name="f40" fmla="val 17"/>
              <a:gd name="f41" fmla="val 19"/>
              <a:gd name="f42" fmla="val 21"/>
              <a:gd name="f43" fmla="val 23"/>
              <a:gd name="f44" fmla="val 86"/>
              <a:gd name="f45" fmla="val 25"/>
              <a:gd name="f46" fmla="val 27"/>
              <a:gd name="f47" fmla="val 87"/>
              <a:gd name="f48" fmla="val 30"/>
              <a:gd name="f49" fmla="val 32"/>
              <a:gd name="f50" fmla="val 79"/>
              <a:gd name="f51" fmla="val 28"/>
              <a:gd name="f52" fmla="val 78"/>
              <a:gd name="f53" fmla="val 29"/>
              <a:gd name="f54" fmla="val 77"/>
              <a:gd name="f55" fmla="val 80"/>
              <a:gd name="f56" fmla="val 33"/>
              <a:gd name="f57" fmla="val 35"/>
              <a:gd name="f58" fmla="val 81"/>
              <a:gd name="f59" fmla="val 36"/>
              <a:gd name="f60" fmla="val 38"/>
              <a:gd name="f61" fmla="val 75"/>
              <a:gd name="f62" fmla="val 72"/>
              <a:gd name="f63" fmla="val 39"/>
              <a:gd name="f64" fmla="val 42"/>
              <a:gd name="f65" fmla="val 47"/>
              <a:gd name="f66" fmla="val 52"/>
              <a:gd name="f67" fmla="val 69"/>
              <a:gd name="f68" fmla="val 53"/>
              <a:gd name="f69" fmla="val 68"/>
              <a:gd name="f70" fmla="val 51"/>
              <a:gd name="f71" fmla="val 67"/>
              <a:gd name="f72" fmla="val 49"/>
              <a:gd name="f73" fmla="val 59"/>
              <a:gd name="f74" fmla="val 54"/>
              <a:gd name="f75" fmla="val 56"/>
              <a:gd name="f76" fmla="val 50"/>
              <a:gd name="f77" fmla="val 55"/>
              <a:gd name="f78" fmla="val 58"/>
              <a:gd name="f79" fmla="val 46"/>
              <a:gd name="f80" fmla="val 60"/>
              <a:gd name="f81" fmla="val 61"/>
              <a:gd name="f82" fmla="val 48"/>
              <a:gd name="f83" fmla="val 73"/>
              <a:gd name="f84" fmla="val 9"/>
              <a:gd name="f85" fmla="val 71"/>
              <a:gd name="f86" fmla="val 4"/>
              <a:gd name="f87" fmla="val 74"/>
              <a:gd name="f88" fmla="val 83"/>
              <a:gd name="f89" fmla="val 84"/>
              <a:gd name="f90" fmla="val 22"/>
              <a:gd name="f91" fmla="val 98"/>
              <a:gd name="f92" fmla="val 16"/>
              <a:gd name="f93" fmla="val 99"/>
              <a:gd name="f94" fmla="val 101"/>
              <a:gd name="f95" fmla="val 102"/>
              <a:gd name="f96" fmla="val 105"/>
              <a:gd name="f97" fmla="val 109"/>
              <a:gd name="f98" fmla="val 111"/>
              <a:gd name="f99" fmla="val 26"/>
              <a:gd name="f100" fmla="val 107"/>
              <a:gd name="f101" fmla="val 113"/>
              <a:gd name="f102" fmla="val 116"/>
              <a:gd name="f103" fmla="val 123"/>
              <a:gd name="f104" fmla="val 62"/>
              <a:gd name="f105" fmla="val 63"/>
              <a:gd name="f106" fmla="val 65"/>
              <a:gd name="f107" fmla="val 66"/>
              <a:gd name="f108" fmla="val 76"/>
              <a:gd name="f109" fmla="val 82"/>
              <a:gd name="f110" fmla="val 85"/>
              <a:gd name="f111" fmla="val 112"/>
              <a:gd name="f112" fmla="val 95"/>
              <a:gd name="f113" fmla="val 103"/>
              <a:gd name="f114" fmla="val 104"/>
              <a:gd name="f115" fmla="val 64"/>
              <a:gd name="f116" fmla="val 122"/>
              <a:gd name="f117" fmla="val 43"/>
              <a:gd name="f118" fmla="val 115"/>
              <a:gd name="f119" fmla="val 44"/>
              <a:gd name="f120" fmla="val 126"/>
              <a:gd name="f121" fmla="val 128"/>
              <a:gd name="f122" fmla="val 131"/>
              <a:gd name="f123" fmla="val 135"/>
              <a:gd name="f124" fmla="val 137"/>
              <a:gd name="f125" fmla="val 138"/>
              <a:gd name="f126" fmla="val 139"/>
              <a:gd name="f127" fmla="val 18"/>
              <a:gd name="f128" fmla="val 136"/>
              <a:gd name="f129" fmla="*/ f0 1 140"/>
              <a:gd name="f130" fmla="*/ f1 1 125"/>
              <a:gd name="f131" fmla="val f2"/>
              <a:gd name="f132" fmla="val f3"/>
              <a:gd name="f133" fmla="val f4"/>
              <a:gd name="f134" fmla="+- f133 0 f131"/>
              <a:gd name="f135" fmla="+- f132 0 f131"/>
              <a:gd name="f136" fmla="*/ f135 1 140"/>
              <a:gd name="f137" fmla="*/ f134 1 125"/>
              <a:gd name="f138" fmla="*/ f131 1 f136"/>
              <a:gd name="f139" fmla="*/ f132 1 f136"/>
              <a:gd name="f140" fmla="*/ f131 1 f137"/>
              <a:gd name="f141" fmla="*/ f133 1 f137"/>
              <a:gd name="f142" fmla="*/ f138 f129 1"/>
              <a:gd name="f143" fmla="*/ f139 f129 1"/>
              <a:gd name="f144" fmla="*/ f141 f130 1"/>
              <a:gd name="f145" fmla="*/ f140 f1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2" t="f145" r="f143" b="f144"/>
            <a:pathLst>
              <a:path w="140" h="125">
                <a:moveTo>
                  <a:pt x="f5" y="f6"/>
                </a:moveTo>
                <a:cubicBezTo>
                  <a:pt x="f7" y="f8"/>
                  <a:pt x="f7" y="f9"/>
                  <a:pt x="f7" y="f10"/>
                </a:cubicBezTo>
                <a:cubicBezTo>
                  <a:pt x="f7" y="f11"/>
                  <a:pt x="f12" y="f13"/>
                  <a:pt x="f14" y="f2"/>
                </a:cubicBezTo>
                <a:cubicBezTo>
                  <a:pt x="f14" y="f2"/>
                  <a:pt x="f15" y="f2"/>
                  <a:pt x="f16" y="f17"/>
                </a:cubicBezTo>
                <a:cubicBezTo>
                  <a:pt x="f18" y="f2"/>
                  <a:pt x="f18" y="f2"/>
                  <a:pt x="f19" y="f2"/>
                </a:cubicBezTo>
                <a:cubicBezTo>
                  <a:pt x="f20" y="f21"/>
                  <a:pt x="f22" y="f13"/>
                  <a:pt x="f23" y="f21"/>
                </a:cubicBezTo>
                <a:cubicBezTo>
                  <a:pt x="f24" y="f17"/>
                  <a:pt x="f25" y="f13"/>
                  <a:pt x="f26" y="f10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1" y="f9"/>
                  <a:pt x="f32" y="f9"/>
                </a:cubicBezTo>
                <a:cubicBezTo>
                  <a:pt x="f33" y="f9"/>
                  <a:pt x="f34" y="f35"/>
                  <a:pt x="f36" y="f37"/>
                </a:cubicBezTo>
                <a:cubicBezTo>
                  <a:pt x="f31" y="f38"/>
                  <a:pt x="f32" y="f39"/>
                  <a:pt x="f31" y="f40"/>
                </a:cubicBezTo>
                <a:cubicBezTo>
                  <a:pt x="f31" y="f41"/>
                  <a:pt x="f33" y="f42"/>
                  <a:pt x="f34" y="f43"/>
                </a:cubicBezTo>
                <a:cubicBezTo>
                  <a:pt x="f44" y="f45"/>
                  <a:pt x="f34" y="f46"/>
                  <a:pt x="f47" y="f48"/>
                </a:cubicBezTo>
                <a:cubicBezTo>
                  <a:pt x="f44" y="f49"/>
                  <a:pt x="f50" y="f51"/>
                  <a:pt x="f52" y="f53"/>
                </a:cubicBezTo>
                <a:cubicBezTo>
                  <a:pt x="f54" y="f48"/>
                  <a:pt x="f55" y="f56"/>
                  <a:pt x="f55" y="f57"/>
                </a:cubicBezTo>
                <a:cubicBezTo>
                  <a:pt x="f58" y="f59"/>
                  <a:pt x="f52" y="f60"/>
                  <a:pt x="f61" y="f60"/>
                </a:cubicBezTo>
                <a:cubicBezTo>
                  <a:pt x="f62" y="f63"/>
                  <a:pt x="f62" y="f64"/>
                  <a:pt x="f62" y="f65"/>
                </a:cubicBezTo>
                <a:cubicBezTo>
                  <a:pt x="f62" y="f66"/>
                  <a:pt x="f67" y="f68"/>
                  <a:pt x="f69" y="f70"/>
                </a:cubicBezTo>
                <a:cubicBezTo>
                  <a:pt x="f71" y="f72"/>
                  <a:pt x="f73" y="f66"/>
                  <a:pt x="f73" y="f74"/>
                </a:cubicBezTo>
                <a:cubicBezTo>
                  <a:pt x="f73" y="f75"/>
                  <a:pt x="f75" y="f75"/>
                  <a:pt x="f68" y="f75"/>
                </a:cubicBezTo>
                <a:cubicBezTo>
                  <a:pt x="f76" y="f77"/>
                  <a:pt x="f65" y="f78"/>
                  <a:pt x="f79" y="f80"/>
                </a:cubicBezTo>
                <a:cubicBezTo>
                  <a:pt x="f79" y="f81"/>
                  <a:pt x="f82" y="f71"/>
                  <a:pt x="f65" y="f69"/>
                </a:cubicBezTo>
                <a:cubicBezTo>
                  <a:pt x="f65" y="f67"/>
                  <a:pt x="f41" y="f83"/>
                  <a:pt x="f6" y="f62"/>
                </a:cubicBezTo>
                <a:cubicBezTo>
                  <a:pt x="f84" y="f85"/>
                  <a:pt x="f86" y="f85"/>
                  <a:pt x="f2" y="f85"/>
                </a:cubicBezTo>
                <a:cubicBezTo>
                  <a:pt x="f21" y="f62"/>
                  <a:pt x="f86" y="f87"/>
                  <a:pt x="f86" y="f61"/>
                </a:cubicBezTo>
                <a:cubicBezTo>
                  <a:pt x="f11" y="f52"/>
                  <a:pt x="f84" y="f58"/>
                  <a:pt x="f6" y="f88"/>
                </a:cubicBezTo>
                <a:cubicBezTo>
                  <a:pt x="f40" y="f89"/>
                  <a:pt x="f39" y="f32"/>
                  <a:pt x="f40" y="f31"/>
                </a:cubicBezTo>
                <a:cubicBezTo>
                  <a:pt x="f41" y="f30"/>
                  <a:pt x="f90" y="f91"/>
                  <a:pt x="f41" y="f91"/>
                </a:cubicBezTo>
                <a:cubicBezTo>
                  <a:pt x="f92" y="f93"/>
                  <a:pt x="f38" y="f93"/>
                  <a:pt x="f8" y="f94"/>
                </a:cubicBezTo>
                <a:cubicBezTo>
                  <a:pt x="f84" y="f95"/>
                  <a:pt x="f10" y="f96"/>
                  <a:pt x="f10" y="f97"/>
                </a:cubicBezTo>
                <a:cubicBezTo>
                  <a:pt x="f10" y="f22"/>
                  <a:pt x="f10" y="f22"/>
                  <a:pt x="f10" y="f98"/>
                </a:cubicBezTo>
                <a:cubicBezTo>
                  <a:pt x="f6" y="f98"/>
                  <a:pt x="f42" y="f98"/>
                  <a:pt x="f90" y="f22"/>
                </a:cubicBezTo>
                <a:cubicBezTo>
                  <a:pt x="f43" y="f97"/>
                  <a:pt x="f99" y="f23"/>
                  <a:pt x="f51" y="f97"/>
                </a:cubicBezTo>
                <a:cubicBezTo>
                  <a:pt x="f48" y="f22"/>
                  <a:pt x="f63" y="f98"/>
                  <a:pt x="f64" y="f97"/>
                </a:cubicBezTo>
                <a:cubicBezTo>
                  <a:pt x="f79" y="f100"/>
                  <a:pt x="f72" y="f97"/>
                  <a:pt x="f72" y="f98"/>
                </a:cubicBezTo>
                <a:cubicBezTo>
                  <a:pt x="f72" y="f101"/>
                  <a:pt x="f70" y="f20"/>
                  <a:pt x="f68" y="f102"/>
                </a:cubicBezTo>
                <a:cubicBezTo>
                  <a:pt x="f74" y="f19"/>
                  <a:pt x="f68" y="f16"/>
                  <a:pt x="f74" y="f14"/>
                </a:cubicBezTo>
                <a:cubicBezTo>
                  <a:pt x="f77" y="f103"/>
                  <a:pt x="f78" y="f103"/>
                  <a:pt x="f104" y="f4"/>
                </a:cubicBezTo>
                <a:cubicBezTo>
                  <a:pt x="f104" y="f4"/>
                  <a:pt x="f105" y="f4"/>
                  <a:pt x="f105" y="f4"/>
                </a:cubicBezTo>
                <a:cubicBezTo>
                  <a:pt x="f105" y="f4"/>
                  <a:pt x="f105" y="f4"/>
                  <a:pt x="f105" y="f4"/>
                </a:cubicBezTo>
                <a:cubicBezTo>
                  <a:pt x="f106" y="f103"/>
                  <a:pt x="f107" y="f16"/>
                  <a:pt x="f85" y="f15"/>
                </a:cubicBezTo>
                <a:cubicBezTo>
                  <a:pt x="f108" y="f14"/>
                  <a:pt x="f108" y="f16"/>
                  <a:pt x="f50" y="f16"/>
                </a:cubicBezTo>
                <a:cubicBezTo>
                  <a:pt x="f109" y="f15"/>
                  <a:pt x="f89" y="f15"/>
                  <a:pt x="f110" y="f18"/>
                </a:cubicBezTo>
                <a:cubicBezTo>
                  <a:pt x="f47" y="f102"/>
                  <a:pt x="f89" y="f111"/>
                  <a:pt x="f109" y="f22"/>
                </a:cubicBezTo>
                <a:cubicBezTo>
                  <a:pt x="f58" y="f23"/>
                  <a:pt x="f52" y="f96"/>
                  <a:pt x="f50" y="f94"/>
                </a:cubicBezTo>
                <a:cubicBezTo>
                  <a:pt x="f50" y="f91"/>
                  <a:pt x="f83" y="f91"/>
                  <a:pt x="f83" y="f112"/>
                </a:cubicBezTo>
                <a:cubicBezTo>
                  <a:pt x="f83" y="f30"/>
                  <a:pt x="f50" y="f34"/>
                  <a:pt x="f55" y="f47"/>
                </a:cubicBezTo>
                <a:cubicBezTo>
                  <a:pt x="f58" y="f44"/>
                  <a:pt x="f110" y="f36"/>
                  <a:pt x="f44" y="f34"/>
                </a:cubicBezTo>
                <a:cubicBezTo>
                  <a:pt x="f47" y="f44"/>
                  <a:pt x="f36" y="f47"/>
                  <a:pt x="f31" y="f34"/>
                </a:cubicBezTo>
                <a:cubicBezTo>
                  <a:pt x="f30" y="f34"/>
                  <a:pt x="f27" y="f89"/>
                  <a:pt x="f27" y="f58"/>
                </a:cubicBezTo>
                <a:cubicBezTo>
                  <a:pt x="f26" y="f52"/>
                  <a:pt x="f95" y="f52"/>
                  <a:pt x="f113" y="f54"/>
                </a:cubicBezTo>
                <a:cubicBezTo>
                  <a:pt x="f114" y="f108"/>
                  <a:pt x="f24" y="f67"/>
                  <a:pt x="f100" y="f69"/>
                </a:cubicBezTo>
                <a:cubicBezTo>
                  <a:pt x="f100" y="f71"/>
                  <a:pt x="f111" y="f69"/>
                  <a:pt x="f111" y="f115"/>
                </a:cubicBezTo>
                <a:cubicBezTo>
                  <a:pt x="f111" y="f80"/>
                  <a:pt x="f20" y="f80"/>
                  <a:pt x="f102" y="f73"/>
                </a:cubicBezTo>
                <a:cubicBezTo>
                  <a:pt x="f18" y="f73"/>
                  <a:pt x="f19" y="f75"/>
                  <a:pt x="f19" y="f68"/>
                </a:cubicBezTo>
                <a:cubicBezTo>
                  <a:pt x="f18" y="f76"/>
                  <a:pt x="f16" y="f65"/>
                  <a:pt x="f116" y="f65"/>
                </a:cubicBezTo>
                <a:cubicBezTo>
                  <a:pt x="f12" y="f79"/>
                  <a:pt x="f14" y="f64"/>
                  <a:pt x="f18" y="f117"/>
                </a:cubicBezTo>
                <a:cubicBezTo>
                  <a:pt x="f118" y="f119"/>
                  <a:pt x="f101" y="f57"/>
                  <a:pt x="f101" y="f57"/>
                </a:cubicBezTo>
                <a:cubicBezTo>
                  <a:pt x="f101" y="f57"/>
                  <a:pt x="f101" y="f51"/>
                  <a:pt x="f98" y="f46"/>
                </a:cubicBezTo>
                <a:cubicBezTo>
                  <a:pt x="f22" y="f99"/>
                  <a:pt x="f111" y="f90"/>
                  <a:pt x="f102" y="f90"/>
                </a:cubicBezTo>
                <a:cubicBezTo>
                  <a:pt x="f16" y="f90"/>
                  <a:pt x="f120" y="f99"/>
                  <a:pt x="f121" y="f45"/>
                </a:cubicBezTo>
                <a:cubicBezTo>
                  <a:pt x="f122" y="f43"/>
                  <a:pt x="f123" y="f90"/>
                  <a:pt x="f124" y="f42"/>
                </a:cubicBezTo>
                <a:cubicBezTo>
                  <a:pt x="f125" y="f42"/>
                  <a:pt x="f126" y="f127"/>
                  <a:pt x="f3" y="f92"/>
                </a:cubicBezTo>
                <a:cubicBezTo>
                  <a:pt x="f125" y="f39"/>
                  <a:pt x="f128" y="f38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75" name="Google Shape;284;p31">
            <a:extLst>
              <a:ext uri="{FF2B5EF4-FFF2-40B4-BE49-F238E27FC236}">
                <a16:creationId xmlns:a16="http://schemas.microsoft.com/office/drawing/2014/main" id="{AE14EA78-D099-B115-6599-31D8D2EEAB26}"/>
              </a:ext>
            </a:extLst>
          </p:cNvPr>
          <p:cNvSpPr/>
          <p:nvPr/>
        </p:nvSpPr>
        <p:spPr>
          <a:xfrm>
            <a:off x="6151827" y="3380829"/>
            <a:ext cx="990011" cy="364050"/>
          </a:xfrm>
          <a:custGeom>
            <a:avLst/>
            <a:gdLst>
              <a:gd name="f0" fmla="val 360"/>
              <a:gd name="f1" fmla="val 180"/>
              <a:gd name="f2" fmla="val w"/>
              <a:gd name="f3" fmla="val h"/>
              <a:gd name="f4" fmla="val 0"/>
              <a:gd name="f5" fmla="val 388"/>
              <a:gd name="f6" fmla="val 141"/>
              <a:gd name="f7" fmla="val 29"/>
              <a:gd name="f8" fmla="val 60"/>
              <a:gd name="f9" fmla="val 28"/>
              <a:gd name="f10" fmla="val 61"/>
              <a:gd name="f11" fmla="val 31"/>
              <a:gd name="f12" fmla="val 66"/>
              <a:gd name="f13" fmla="val 33"/>
              <a:gd name="f14" fmla="val 65"/>
              <a:gd name="f15" fmla="val 34"/>
              <a:gd name="f16" fmla="val 63"/>
              <a:gd name="f17" fmla="val 30"/>
              <a:gd name="f18" fmla="val 56"/>
              <a:gd name="f19" fmla="val 110"/>
              <a:gd name="f20" fmla="val 75"/>
              <a:gd name="f21" fmla="val 73"/>
              <a:gd name="f22" fmla="val 104"/>
              <a:gd name="f23" fmla="val 74"/>
              <a:gd name="f24" fmla="val 105"/>
              <a:gd name="f25" fmla="val 77"/>
              <a:gd name="f26" fmla="val 107"/>
              <a:gd name="f27" fmla="val 80"/>
              <a:gd name="f28" fmla="val 16"/>
              <a:gd name="f29" fmla="val 38"/>
              <a:gd name="f30" fmla="val 41"/>
              <a:gd name="f31" fmla="val 19"/>
              <a:gd name="f32" fmla="val 48"/>
              <a:gd name="f33" fmla="val 22"/>
              <a:gd name="f34" fmla="val 45"/>
              <a:gd name="f35" fmla="val 25"/>
              <a:gd name="f36" fmla="val 42"/>
              <a:gd name="f37" fmla="val 17"/>
              <a:gd name="f38" fmla="val 36"/>
              <a:gd name="f39" fmla="val 204"/>
              <a:gd name="f40" fmla="val 81"/>
              <a:gd name="f41" fmla="val 208"/>
              <a:gd name="f42" fmla="val 87"/>
              <a:gd name="f43" fmla="val 207"/>
              <a:gd name="f44" fmla="val 90"/>
              <a:gd name="f45" fmla="val 206"/>
              <a:gd name="f46" fmla="val 93"/>
              <a:gd name="f47" fmla="val 205"/>
              <a:gd name="f48" fmla="val 101"/>
              <a:gd name="f49" fmla="val 100"/>
              <a:gd name="f50" fmla="val 212"/>
              <a:gd name="f51" fmla="val 98"/>
              <a:gd name="f52" fmla="val 214"/>
              <a:gd name="f53" fmla="val 91"/>
              <a:gd name="f54" fmla="val 210"/>
              <a:gd name="f55" fmla="val 79"/>
              <a:gd name="f56" fmla="val 211"/>
              <a:gd name="f57" fmla="val 76"/>
              <a:gd name="f58" fmla="val 219"/>
              <a:gd name="f59" fmla="val 217"/>
              <a:gd name="f60" fmla="val 84"/>
              <a:gd name="f61" fmla="val 221"/>
              <a:gd name="f62" fmla="val 83"/>
              <a:gd name="f63" fmla="val 88"/>
              <a:gd name="f64" fmla="val 224"/>
              <a:gd name="f65" fmla="val 228"/>
              <a:gd name="f66" fmla="val 89"/>
              <a:gd name="f67" fmla="val 232"/>
              <a:gd name="f68" fmla="val 85"/>
              <a:gd name="f69" fmla="val 229"/>
              <a:gd name="f70" fmla="val 226"/>
              <a:gd name="f71" fmla="val 231"/>
              <a:gd name="f72" fmla="val 227"/>
              <a:gd name="f73" fmla="val 70"/>
              <a:gd name="f74" fmla="val 67"/>
              <a:gd name="f75" fmla="val 238"/>
              <a:gd name="f76" fmla="val 59"/>
              <a:gd name="f77" fmla="val 237"/>
              <a:gd name="f78" fmla="val 57"/>
              <a:gd name="f79" fmla="val 236"/>
              <a:gd name="f80" fmla="val 54"/>
              <a:gd name="f81" fmla="val 220"/>
              <a:gd name="f82" fmla="val 62"/>
              <a:gd name="f83" fmla="val 53"/>
              <a:gd name="f84" fmla="val 46"/>
              <a:gd name="f85" fmla="val 44"/>
              <a:gd name="f86" fmla="val 47"/>
              <a:gd name="f87" fmla="val 243"/>
              <a:gd name="f88" fmla="val 50"/>
              <a:gd name="f89" fmla="val 250"/>
              <a:gd name="f90" fmla="val 43"/>
              <a:gd name="f91" fmla="val 252"/>
              <a:gd name="f92" fmla="val 254"/>
              <a:gd name="f93" fmla="val 247"/>
              <a:gd name="f94" fmla="val 39"/>
              <a:gd name="f95" fmla="val 239"/>
              <a:gd name="f96" fmla="val 222"/>
              <a:gd name="f97" fmla="val 40"/>
              <a:gd name="f98" fmla="val 216"/>
              <a:gd name="f99" fmla="val 55"/>
              <a:gd name="f100" fmla="val 58"/>
              <a:gd name="f101" fmla="val 199"/>
              <a:gd name="f102" fmla="val 195"/>
              <a:gd name="f103" fmla="val 201"/>
              <a:gd name="f104" fmla="val 92"/>
              <a:gd name="f105" fmla="val 95"/>
              <a:gd name="f106" fmla="val 97"/>
              <a:gd name="f107" fmla="val 72"/>
              <a:gd name="f108" fmla="val 96"/>
              <a:gd name="f109" fmla="val 94"/>
              <a:gd name="f110" fmla="val 71"/>
              <a:gd name="f111" fmla="val 68"/>
              <a:gd name="f112" fmla="val 69"/>
              <a:gd name="f113" fmla="val 86"/>
              <a:gd name="f114" fmla="val 82"/>
              <a:gd name="f115" fmla="val 51"/>
              <a:gd name="f116" fmla="val 37"/>
              <a:gd name="f117" fmla="val 35"/>
              <a:gd name="f118" fmla="val 32"/>
              <a:gd name="f119" fmla="val 27"/>
              <a:gd name="f120" fmla="val 12"/>
              <a:gd name="f121" fmla="val 24"/>
              <a:gd name="f122" fmla="val 8"/>
              <a:gd name="f123" fmla="val 20"/>
              <a:gd name="f124" fmla="val 6"/>
              <a:gd name="f125" fmla="val 13"/>
              <a:gd name="f126" fmla="val 7"/>
              <a:gd name="f127" fmla="val 4"/>
              <a:gd name="f128" fmla="val 2"/>
              <a:gd name="f129" fmla="val 3"/>
              <a:gd name="f130" fmla="val 9"/>
              <a:gd name="f131" fmla="val 18"/>
              <a:gd name="f132" fmla="val 49"/>
              <a:gd name="f133" fmla="val 78"/>
              <a:gd name="f134" fmla="val 102"/>
              <a:gd name="f135" fmla="val 281"/>
              <a:gd name="f136" fmla="val 286"/>
              <a:gd name="f137" fmla="val 284"/>
              <a:gd name="f138" fmla="val 279"/>
              <a:gd name="f139" fmla="val 277"/>
              <a:gd name="f140" fmla="val 273"/>
              <a:gd name="f141" fmla="val 269"/>
              <a:gd name="f142" fmla="val 274"/>
              <a:gd name="f143" fmla="val 278"/>
              <a:gd name="f144" fmla="val 280"/>
              <a:gd name="f145" fmla="val 275"/>
              <a:gd name="f146" fmla="val 260"/>
              <a:gd name="f147" fmla="val 261"/>
              <a:gd name="f148" fmla="val 271"/>
              <a:gd name="f149" fmla="val 259"/>
              <a:gd name="f150" fmla="val 241"/>
              <a:gd name="f151" fmla="val 121"/>
              <a:gd name="f152" fmla="val 234"/>
              <a:gd name="f153" fmla="val 120"/>
              <a:gd name="f154" fmla="val 125"/>
              <a:gd name="f155" fmla="val 223"/>
              <a:gd name="f156" fmla="val 122"/>
              <a:gd name="f157" fmla="val 127"/>
              <a:gd name="f158" fmla="val 233"/>
              <a:gd name="f159" fmla="val 124"/>
              <a:gd name="f160" fmla="val 123"/>
              <a:gd name="f161" fmla="val 242"/>
              <a:gd name="f162" fmla="val 294"/>
              <a:gd name="f163" fmla="val 287"/>
              <a:gd name="f164" fmla="val 276"/>
              <a:gd name="f165" fmla="val 289"/>
              <a:gd name="f166" fmla="val 297"/>
              <a:gd name="f167" fmla="val 300"/>
              <a:gd name="f168" fmla="val 302"/>
              <a:gd name="f169" fmla="val 163"/>
              <a:gd name="f170" fmla="val 118"/>
              <a:gd name="f171" fmla="val 115"/>
              <a:gd name="f172" fmla="val 153"/>
              <a:gd name="f173" fmla="val 148"/>
              <a:gd name="f174" fmla="val 116"/>
              <a:gd name="f175" fmla="val 143"/>
              <a:gd name="f176" fmla="val 114"/>
              <a:gd name="f177" fmla="val 112"/>
              <a:gd name="f178" fmla="val 157"/>
              <a:gd name="f179" fmla="val 160"/>
              <a:gd name="f180" fmla="val 108"/>
              <a:gd name="f181" fmla="val 155"/>
              <a:gd name="f182" fmla="val 147"/>
              <a:gd name="f183" fmla="val 139"/>
              <a:gd name="f184" fmla="val 129"/>
              <a:gd name="f185" fmla="val 111"/>
              <a:gd name="f186" fmla="val 106"/>
              <a:gd name="f187" fmla="val 103"/>
              <a:gd name="f188" fmla="val 109"/>
              <a:gd name="f189" fmla="val 113"/>
              <a:gd name="f190" fmla="val 117"/>
              <a:gd name="f191" fmla="val 119"/>
              <a:gd name="f192" fmla="val 134"/>
              <a:gd name="f193" fmla="val 146"/>
              <a:gd name="f194" fmla="val 150"/>
              <a:gd name="f195" fmla="val 126"/>
              <a:gd name="f196" fmla="val 161"/>
              <a:gd name="f197" fmla="val 166"/>
              <a:gd name="f198" fmla="val 171"/>
              <a:gd name="f199" fmla="val 176"/>
              <a:gd name="f200" fmla="val 359"/>
              <a:gd name="f201" fmla="val 64"/>
              <a:gd name="f202" fmla="val 355"/>
              <a:gd name="f203" fmla="val 354"/>
              <a:gd name="f204" fmla="val 351"/>
              <a:gd name="f205" fmla="val 348"/>
              <a:gd name="f206" fmla="val 343"/>
              <a:gd name="f207" fmla="val 338"/>
              <a:gd name="f208" fmla="val 332"/>
              <a:gd name="f209" fmla="val 331"/>
              <a:gd name="f210" fmla="val 329"/>
              <a:gd name="f211" fmla="val 326"/>
              <a:gd name="f212" fmla="val 311"/>
              <a:gd name="f213" fmla="val 52"/>
              <a:gd name="f214" fmla="val 309"/>
              <a:gd name="f215" fmla="val 308"/>
              <a:gd name="f216" fmla="val 303"/>
              <a:gd name="f217" fmla="val 307"/>
              <a:gd name="f218" fmla="val 310"/>
              <a:gd name="f219" fmla="val 313"/>
              <a:gd name="f220" fmla="val 322"/>
              <a:gd name="f221" fmla="val 325"/>
              <a:gd name="f222" fmla="val 328"/>
              <a:gd name="f223" fmla="val 324"/>
              <a:gd name="f224" fmla="val 320"/>
              <a:gd name="f225" fmla="val 317"/>
              <a:gd name="f226" fmla="val 314"/>
              <a:gd name="f227" fmla="val 312"/>
              <a:gd name="f228" fmla="val 323"/>
              <a:gd name="f229" fmla="val 337"/>
              <a:gd name="f230" fmla="val 333"/>
              <a:gd name="f231" fmla="val 339"/>
              <a:gd name="f232" fmla="val 345"/>
              <a:gd name="f233" fmla="val 358"/>
              <a:gd name="f234" fmla="val 363"/>
              <a:gd name="f235" fmla="val 368"/>
              <a:gd name="f236" fmla="val 364"/>
              <a:gd name="f237" fmla="val 367"/>
              <a:gd name="f238" fmla="val 371"/>
              <a:gd name="f239" fmla="val 372"/>
              <a:gd name="f240" fmla="val 375"/>
              <a:gd name="f241" fmla="val 379"/>
              <a:gd name="f242" fmla="val 381"/>
              <a:gd name="f243" fmla="val 383"/>
              <a:gd name="f244" fmla="val 377"/>
              <a:gd name="f245" fmla="val 362"/>
              <a:gd name="f246" fmla="val 251"/>
              <a:gd name="f247" fmla="val 249"/>
              <a:gd name="f248" fmla="val 128"/>
              <a:gd name="f249" fmla="val 248"/>
              <a:gd name="f250" fmla="val 130"/>
              <a:gd name="f251" fmla="val 246"/>
              <a:gd name="f252" fmla="val 131"/>
              <a:gd name="f253" fmla="val 245"/>
              <a:gd name="f254" fmla="val 244"/>
              <a:gd name="f255" fmla="val 137"/>
              <a:gd name="f256" fmla="val 240"/>
              <a:gd name="f257" fmla="val 140"/>
              <a:gd name="f258" fmla="val 136"/>
              <a:gd name="f259" fmla="val 132"/>
              <a:gd name="f260" fmla="val 253"/>
              <a:gd name="f261" fmla="val 182"/>
              <a:gd name="f262" fmla="val 186"/>
              <a:gd name="f263" fmla="val 187"/>
              <a:gd name="f264" fmla="val 198"/>
              <a:gd name="f265" fmla="val 197"/>
              <a:gd name="f266" fmla="val 194"/>
              <a:gd name="f267" fmla="val 190"/>
              <a:gd name="f268" fmla="val 193"/>
              <a:gd name="f269" fmla="val 191"/>
              <a:gd name="f270" fmla="val 189"/>
              <a:gd name="f271" fmla="val 185"/>
              <a:gd name="f272" fmla="val 188"/>
              <a:gd name="f273" fmla="val 15"/>
              <a:gd name="f274" fmla="val 14"/>
              <a:gd name="f275" fmla="val 172"/>
              <a:gd name="f276" fmla="val 173"/>
              <a:gd name="f277" fmla="val 167"/>
              <a:gd name="f278" fmla="val 23"/>
              <a:gd name="f279" fmla="val 168"/>
              <a:gd name="f280" fmla="val 26"/>
              <a:gd name="f281" fmla="val 165"/>
              <a:gd name="f282" fmla="val 158"/>
              <a:gd name="f283" fmla="val 145"/>
              <a:gd name="f284" fmla="val 142"/>
              <a:gd name="f285" fmla="val 133"/>
              <a:gd name="f286" fmla="val 138"/>
              <a:gd name="f287" fmla="val 152"/>
              <a:gd name="f288" fmla="val 164"/>
              <a:gd name="f289" fmla="val 170"/>
              <a:gd name="f290" fmla="val 175"/>
              <a:gd name="f291" fmla="val 177"/>
              <a:gd name="f292" fmla="val 200"/>
              <a:gd name="f293" fmla="val 202"/>
              <a:gd name="f294" fmla="val 135"/>
              <a:gd name="f295" fmla="val 183"/>
              <a:gd name="f296" fmla="val 178"/>
              <a:gd name="f297" fmla="*/ f2 1 388"/>
              <a:gd name="f298" fmla="*/ f3 1 141"/>
              <a:gd name="f299" fmla="val f4"/>
              <a:gd name="f300" fmla="val f5"/>
              <a:gd name="f301" fmla="val f6"/>
              <a:gd name="f302" fmla="+- f301 0 f299"/>
              <a:gd name="f303" fmla="+- f300 0 f299"/>
              <a:gd name="f304" fmla="*/ f303 1 388"/>
              <a:gd name="f305" fmla="*/ f302 1 141"/>
              <a:gd name="f306" fmla="*/ f299 1 f304"/>
              <a:gd name="f307" fmla="*/ f300 1 f304"/>
              <a:gd name="f308" fmla="*/ f299 1 f305"/>
              <a:gd name="f309" fmla="*/ f301 1 f305"/>
              <a:gd name="f310" fmla="*/ f306 f297 1"/>
              <a:gd name="f311" fmla="*/ f307 f297 1"/>
              <a:gd name="f312" fmla="*/ f309 f298 1"/>
              <a:gd name="f313" fmla="*/ f308 f2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0" t="f313" r="f311" b="f312"/>
            <a:pathLst>
              <a:path w="388" h="141">
                <a:moveTo>
                  <a:pt x="f7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7" y="f8"/>
                </a:cubicBezTo>
                <a:close/>
                <a:moveTo>
                  <a:pt x="f19" y="f20"/>
                </a:moveTo>
                <a:cubicBezTo>
                  <a:pt x="f19" y="f21"/>
                  <a:pt x="f22" y="f23"/>
                  <a:pt x="f24" y="f25"/>
                </a:cubicBezTo>
                <a:cubicBezTo>
                  <a:pt x="f26" y="f27"/>
                  <a:pt x="f19" y="f25"/>
                  <a:pt x="f19" y="f20"/>
                </a:cubicBezTo>
                <a:close/>
                <a:moveTo>
                  <a:pt x="f28" y="f29"/>
                </a:moveTo>
                <a:cubicBezTo>
                  <a:pt x="f28" y="f30"/>
                  <a:pt x="f31" y="f32"/>
                  <a:pt x="f33" y="f34"/>
                </a:cubicBezTo>
                <a:cubicBezTo>
                  <a:pt x="f35" y="f36"/>
                  <a:pt x="f37" y="f38"/>
                  <a:pt x="f28" y="f29"/>
                </a:cubicBezTo>
                <a:close/>
                <a:moveTo>
                  <a:pt x="f39" y="f40"/>
                </a:moveTo>
                <a:cubicBezTo>
                  <a:pt x="f41" y="f40"/>
                  <a:pt x="f41" y="f42"/>
                  <a:pt x="f43" y="f44"/>
                </a:cubicBezTo>
                <a:cubicBezTo>
                  <a:pt x="f45" y="f46"/>
                  <a:pt x="f47" y="f48"/>
                  <a:pt x="f41" y="f49"/>
                </a:cubicBezTo>
                <a:cubicBezTo>
                  <a:pt x="f50" y="f51"/>
                  <a:pt x="f52" y="f46"/>
                  <a:pt x="f50" y="f53"/>
                </a:cubicBezTo>
                <a:cubicBezTo>
                  <a:pt x="f54" y="f44"/>
                  <a:pt x="f54" y="f55"/>
                  <a:pt x="f56" y="f57"/>
                </a:cubicBezTo>
                <a:cubicBezTo>
                  <a:pt x="f50" y="f21"/>
                  <a:pt x="f58" y="f20"/>
                  <a:pt x="f59" y="f27"/>
                </a:cubicBezTo>
                <a:cubicBezTo>
                  <a:pt x="f52" y="f60"/>
                  <a:pt x="f61" y="f62"/>
                  <a:pt x="f61" y="f63"/>
                </a:cubicBezTo>
                <a:cubicBezTo>
                  <a:pt x="f61" y="f46"/>
                  <a:pt x="f64" y="f44"/>
                  <a:pt x="f65" y="f66"/>
                </a:cubicBezTo>
                <a:cubicBezTo>
                  <a:pt x="f67" y="f63"/>
                  <a:pt x="f67" y="f68"/>
                  <a:pt x="f69" y="f62"/>
                </a:cubicBezTo>
                <a:cubicBezTo>
                  <a:pt x="f70" y="f27"/>
                  <a:pt x="f71" y="f20"/>
                  <a:pt x="f72" y="f21"/>
                </a:cubicBezTo>
                <a:cubicBezTo>
                  <a:pt x="f64" y="f73"/>
                  <a:pt x="f61" y="f74"/>
                  <a:pt x="f64" y="f12"/>
                </a:cubicBezTo>
                <a:cubicBezTo>
                  <a:pt x="f65" y="f14"/>
                  <a:pt x="f75" y="f76"/>
                  <a:pt x="f77" y="f78"/>
                </a:cubicBezTo>
                <a:cubicBezTo>
                  <a:pt x="f79" y="f80"/>
                  <a:pt x="f61" y="f78"/>
                  <a:pt x="f81" y="f82"/>
                </a:cubicBezTo>
                <a:cubicBezTo>
                  <a:pt x="f58" y="f12"/>
                  <a:pt x="f41" y="f10"/>
                  <a:pt x="f54" y="f83"/>
                </a:cubicBezTo>
                <a:cubicBezTo>
                  <a:pt x="f56" y="f84"/>
                  <a:pt x="f71" y="f85"/>
                  <a:pt x="f77" y="f86"/>
                </a:cubicBezTo>
                <a:cubicBezTo>
                  <a:pt x="f87" y="f88"/>
                  <a:pt x="f89" y="f90"/>
                  <a:pt x="f91" y="f29"/>
                </a:cubicBezTo>
                <a:cubicBezTo>
                  <a:pt x="f92" y="f15"/>
                  <a:pt x="f93" y="f94"/>
                  <a:pt x="f87" y="f36"/>
                </a:cubicBezTo>
                <a:cubicBezTo>
                  <a:pt x="f95" y="f34"/>
                  <a:pt x="f65" y="f36"/>
                  <a:pt x="f96" y="f97"/>
                </a:cubicBezTo>
                <a:cubicBezTo>
                  <a:pt x="f98" y="f29"/>
                  <a:pt x="f59" y="f90"/>
                  <a:pt x="f50" y="f85"/>
                </a:cubicBezTo>
                <a:cubicBezTo>
                  <a:pt x="f43" y="f34"/>
                  <a:pt x="f41" y="f99"/>
                  <a:pt x="f45" y="f18"/>
                </a:cubicBezTo>
                <a:cubicBezTo>
                  <a:pt x="f39" y="f100"/>
                  <a:pt x="f39" y="f14"/>
                  <a:pt x="f101" y="f21"/>
                </a:cubicBezTo>
                <a:cubicBezTo>
                  <a:pt x="f102" y="f27"/>
                  <a:pt x="f103" y="f40"/>
                  <a:pt x="f39" y="f40"/>
                </a:cubicBezTo>
                <a:close/>
                <a:moveTo>
                  <a:pt x="f53" y="f42"/>
                </a:moveTo>
                <a:cubicBezTo>
                  <a:pt x="f44" y="f60"/>
                  <a:pt x="f104" y="f40"/>
                  <a:pt x="f104" y="f55"/>
                </a:cubicBezTo>
                <a:cubicBezTo>
                  <a:pt x="f104" y="f25"/>
                  <a:pt x="f46" y="f57"/>
                  <a:pt x="f105" y="f25"/>
                </a:cubicBezTo>
                <a:cubicBezTo>
                  <a:pt x="f51" y="f25"/>
                  <a:pt x="f106" y="f107"/>
                  <a:pt x="f108" y="f107"/>
                </a:cubicBezTo>
                <a:cubicBezTo>
                  <a:pt x="f109" y="f110"/>
                  <a:pt x="f46" y="f14"/>
                  <a:pt x="f66" y="f14"/>
                </a:cubicBezTo>
                <a:cubicBezTo>
                  <a:pt x="f60" y="f14"/>
                  <a:pt x="f68" y="f111"/>
                  <a:pt x="f63" y="f112"/>
                </a:cubicBezTo>
                <a:cubicBezTo>
                  <a:pt x="f44" y="f112"/>
                  <a:pt x="f104" y="f110"/>
                  <a:pt x="f53" y="f21"/>
                </a:cubicBezTo>
                <a:cubicBezTo>
                  <a:pt x="f44" y="f23"/>
                  <a:pt x="f66" y="f110"/>
                  <a:pt x="f113" y="f110"/>
                </a:cubicBezTo>
                <a:cubicBezTo>
                  <a:pt x="f114" y="f110"/>
                  <a:pt x="f60" y="f74"/>
                  <a:pt x="f27" y="f74"/>
                </a:cubicBezTo>
                <a:cubicBezTo>
                  <a:pt x="f57" y="f12"/>
                  <a:pt x="f25" y="f76"/>
                  <a:pt x="f21" y="f76"/>
                </a:cubicBezTo>
                <a:cubicBezTo>
                  <a:pt x="f112" y="f76"/>
                  <a:pt x="f111" y="f18"/>
                  <a:pt x="f110" y="f83"/>
                </a:cubicBezTo>
                <a:cubicBezTo>
                  <a:pt x="f23" y="f115"/>
                  <a:pt x="f74" y="f32"/>
                  <a:pt x="f74" y="f34"/>
                </a:cubicBezTo>
                <a:cubicBezTo>
                  <a:pt x="f74" y="f36"/>
                  <a:pt x="f82" y="f85"/>
                  <a:pt x="f82" y="f36"/>
                </a:cubicBezTo>
                <a:cubicBezTo>
                  <a:pt x="f82" y="f94"/>
                  <a:pt x="f8" y="f97"/>
                  <a:pt x="f100" y="f116"/>
                </a:cubicBezTo>
                <a:cubicBezTo>
                  <a:pt x="f18" y="f15"/>
                  <a:pt x="f99" y="f116"/>
                  <a:pt x="f83" y="f117"/>
                </a:cubicBezTo>
                <a:cubicBezTo>
                  <a:pt x="f115" y="f13"/>
                  <a:pt x="f32" y="f11"/>
                  <a:pt x="f84" y="f118"/>
                </a:cubicBezTo>
                <a:cubicBezTo>
                  <a:pt x="f34" y="f13"/>
                  <a:pt x="f30" y="f7"/>
                  <a:pt x="f94" y="f35"/>
                </a:cubicBezTo>
                <a:cubicBezTo>
                  <a:pt x="f29" y="f33"/>
                  <a:pt x="f119" y="f37"/>
                  <a:pt x="f35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4" y="f126"/>
                  <a:pt x="f127" y="f4"/>
                  <a:pt x="f128" y="f129"/>
                </a:cubicBezTo>
                <a:cubicBezTo>
                  <a:pt x="f4" y="f122"/>
                  <a:pt x="f130" y="f37"/>
                  <a:pt x="f125" y="f123"/>
                </a:cubicBezTo>
                <a:cubicBezTo>
                  <a:pt x="f131" y="f33"/>
                  <a:pt x="f123" y="f11"/>
                  <a:pt x="f35" y="f11"/>
                </a:cubicBezTo>
                <a:cubicBezTo>
                  <a:pt x="f17" y="f118"/>
                  <a:pt x="f17" y="f32"/>
                  <a:pt x="f15" y="f32"/>
                </a:cubicBezTo>
                <a:cubicBezTo>
                  <a:pt x="f29" y="f132"/>
                  <a:pt x="f84" y="f10"/>
                  <a:pt x="f86" y="f111"/>
                </a:cubicBezTo>
                <a:cubicBezTo>
                  <a:pt x="f32" y="f23"/>
                  <a:pt x="f18" y="f133"/>
                  <a:pt x="f76" y="f114"/>
                </a:cubicBezTo>
                <a:cubicBezTo>
                  <a:pt x="f82" y="f42"/>
                  <a:pt x="f21" y="f46"/>
                  <a:pt x="f23" y="f105"/>
                </a:cubicBezTo>
                <a:cubicBezTo>
                  <a:pt x="f57" y="f106"/>
                  <a:pt x="f25" y="f134"/>
                  <a:pt x="f55" y="f49"/>
                </a:cubicBezTo>
                <a:cubicBezTo>
                  <a:pt x="f27" y="f106"/>
                  <a:pt x="f68" y="f49"/>
                  <a:pt x="f63" y="f49"/>
                </a:cubicBezTo>
                <a:cubicBezTo>
                  <a:pt x="f44" y="f49"/>
                  <a:pt x="f53" y="f53"/>
                  <a:pt x="f53" y="f42"/>
                </a:cubicBezTo>
                <a:close/>
                <a:moveTo>
                  <a:pt x="f135" y="f32"/>
                </a:moveTo>
                <a:cubicBezTo>
                  <a:pt x="f136" y="f32"/>
                  <a:pt x="f137" y="f34"/>
                  <a:pt x="f137" y="f30"/>
                </a:cubicBezTo>
                <a:cubicBezTo>
                  <a:pt x="f137" y="f29"/>
                  <a:pt x="f138" y="f30"/>
                  <a:pt x="f138" y="f94"/>
                </a:cubicBezTo>
                <a:cubicBezTo>
                  <a:pt x="f138" y="f116"/>
                  <a:pt x="f139" y="f17"/>
                  <a:pt x="f140" y="f38"/>
                </a:cubicBezTo>
                <a:cubicBezTo>
                  <a:pt x="f141" y="f30"/>
                  <a:pt x="f142" y="f99"/>
                  <a:pt x="f143" y="f80"/>
                </a:cubicBezTo>
                <a:cubicBezTo>
                  <a:pt x="f144" y="f80"/>
                  <a:pt x="f145" y="f86"/>
                  <a:pt x="f135" y="f32"/>
                </a:cubicBezTo>
                <a:close/>
                <a:moveTo>
                  <a:pt x="f146" y="f55"/>
                </a:moveTo>
                <a:cubicBezTo>
                  <a:pt x="f147" y="f62"/>
                  <a:pt x="f141" y="f68"/>
                  <a:pt x="f148" y="f114"/>
                </a:cubicBezTo>
                <a:cubicBezTo>
                  <a:pt x="f140" y="f133"/>
                  <a:pt x="f149" y="f23"/>
                  <a:pt x="f146" y="f55"/>
                </a:cubicBezTo>
                <a:close/>
                <a:moveTo>
                  <a:pt x="f150" y="f151"/>
                </a:moveTo>
                <a:cubicBezTo>
                  <a:pt x="f152" y="f153"/>
                  <a:pt x="f69" y="f154"/>
                  <a:pt x="f155" y="f156"/>
                </a:cubicBezTo>
                <a:cubicBezTo>
                  <a:pt x="f98" y="f153"/>
                  <a:pt x="f45" y="f156"/>
                  <a:pt x="f43" y="f154"/>
                </a:cubicBezTo>
                <a:cubicBezTo>
                  <a:pt x="f41" y="f157"/>
                  <a:pt x="f52" y="f157"/>
                  <a:pt x="f61" y="f157"/>
                </a:cubicBezTo>
                <a:cubicBezTo>
                  <a:pt x="f72" y="f157"/>
                  <a:pt x="f158" y="f159"/>
                  <a:pt x="f75" y="f160"/>
                </a:cubicBezTo>
                <a:cubicBezTo>
                  <a:pt x="f161" y="f160"/>
                  <a:pt x="f93" y="f156"/>
                  <a:pt x="f150" y="f151"/>
                </a:cubicBezTo>
                <a:close/>
                <a:moveTo>
                  <a:pt x="f162" y="f20"/>
                </a:moveTo>
                <a:cubicBezTo>
                  <a:pt x="f163" y="f21"/>
                  <a:pt x="f164" y="f20"/>
                  <a:pt x="f143" y="f133"/>
                </a:cubicBezTo>
                <a:cubicBezTo>
                  <a:pt x="f138" y="f40"/>
                  <a:pt x="f137" y="f27"/>
                  <a:pt x="f165" y="f27"/>
                </a:cubicBezTo>
                <a:cubicBezTo>
                  <a:pt x="f162" y="f27"/>
                  <a:pt x="f166" y="f60"/>
                  <a:pt x="f167" y="f60"/>
                </a:cubicBezTo>
                <a:cubicBezTo>
                  <a:pt x="f168" y="f60"/>
                  <a:pt x="f167" y="f25"/>
                  <a:pt x="f162" y="f20"/>
                </a:cubicBezTo>
                <a:close/>
                <a:moveTo>
                  <a:pt x="f169" y="f170"/>
                </a:moveTo>
                <a:cubicBezTo>
                  <a:pt x="f169" y="f171"/>
                  <a:pt x="f172" y="f170"/>
                  <a:pt x="f173" y="f174"/>
                </a:cubicBezTo>
                <a:cubicBezTo>
                  <a:pt x="f175" y="f176"/>
                  <a:pt x="f172" y="f177"/>
                  <a:pt x="f178" y="f19"/>
                </a:cubicBezTo>
                <a:cubicBezTo>
                  <a:pt x="f179" y="f180"/>
                  <a:pt x="f181" y="f26"/>
                  <a:pt x="f182" y="f19"/>
                </a:cubicBezTo>
                <a:cubicBezTo>
                  <a:pt x="f183" y="f177"/>
                  <a:pt x="f184" y="f22"/>
                  <a:pt x="f184" y="f180"/>
                </a:cubicBezTo>
                <a:cubicBezTo>
                  <a:pt x="f184" y="f185"/>
                  <a:pt x="f171" y="f186"/>
                  <a:pt x="f185" y="f22"/>
                </a:cubicBezTo>
                <a:cubicBezTo>
                  <a:pt x="f180" y="f48"/>
                  <a:pt x="f109" y="f51"/>
                  <a:pt x="f104" y="f187"/>
                </a:cubicBezTo>
                <a:cubicBezTo>
                  <a:pt x="f66" y="f180"/>
                  <a:pt x="f113" y="f187"/>
                  <a:pt x="f63" y="f180"/>
                </a:cubicBezTo>
                <a:cubicBezTo>
                  <a:pt x="f63" y="f185"/>
                  <a:pt x="f104" y="f188"/>
                  <a:pt x="f109" y="f188"/>
                </a:cubicBezTo>
                <a:cubicBezTo>
                  <a:pt x="f108" y="f188"/>
                  <a:pt x="f105" y="f189"/>
                  <a:pt x="f51" y="f176"/>
                </a:cubicBezTo>
                <a:cubicBezTo>
                  <a:pt x="f134" y="f176"/>
                  <a:pt x="f177" y="f190"/>
                  <a:pt x="f189" y="f171"/>
                </a:cubicBezTo>
                <a:cubicBezTo>
                  <a:pt x="f176" y="f189"/>
                  <a:pt x="f159" y="f171"/>
                  <a:pt x="f184" y="f191"/>
                </a:cubicBezTo>
                <a:cubicBezTo>
                  <a:pt x="f192" y="f160"/>
                  <a:pt x="f193" y="f160"/>
                  <a:pt x="f194" y="f160"/>
                </a:cubicBezTo>
                <a:cubicBezTo>
                  <a:pt x="f181" y="f156"/>
                  <a:pt x="f179" y="f195"/>
                  <a:pt x="f196" y="f160"/>
                </a:cubicBezTo>
                <a:cubicBezTo>
                  <a:pt x="f169" y="f151"/>
                  <a:pt x="f197" y="f157"/>
                  <a:pt x="f198" y="f160"/>
                </a:cubicBezTo>
                <a:cubicBezTo>
                  <a:pt x="f199" y="f153"/>
                  <a:pt x="f169" y="f151"/>
                  <a:pt x="f169" y="f170"/>
                </a:cubicBezTo>
                <a:close/>
                <a:moveTo>
                  <a:pt x="f200" y="f201"/>
                </a:moveTo>
                <a:cubicBezTo>
                  <a:pt x="f202" y="f201"/>
                  <a:pt x="f203" y="f110"/>
                  <a:pt x="f204" y="f110"/>
                </a:cubicBezTo>
                <a:cubicBezTo>
                  <a:pt x="f205" y="f110"/>
                  <a:pt x="f206" y="f25"/>
                  <a:pt x="f207" y="f55"/>
                </a:cubicBezTo>
                <a:cubicBezTo>
                  <a:pt x="f208" y="f40"/>
                  <a:pt x="f209" y="f82"/>
                  <a:pt x="f210" y="f100"/>
                </a:cubicBezTo>
                <a:cubicBezTo>
                  <a:pt x="f211" y="f99"/>
                  <a:pt x="f212" y="f213"/>
                  <a:pt x="f214" y="f18"/>
                </a:cubicBezTo>
                <a:cubicBezTo>
                  <a:pt x="f215" y="f8"/>
                  <a:pt x="f216" y="f100"/>
                  <a:pt x="f168" y="f10"/>
                </a:cubicBezTo>
                <a:cubicBezTo>
                  <a:pt x="f168" y="f14"/>
                  <a:pt x="f216" y="f201"/>
                  <a:pt x="f217" y="f201"/>
                </a:cubicBezTo>
                <a:cubicBezTo>
                  <a:pt x="f218" y="f201"/>
                  <a:pt x="f218" y="f12"/>
                  <a:pt x="f212" y="f112"/>
                </a:cubicBezTo>
                <a:cubicBezTo>
                  <a:pt x="f219" y="f21"/>
                  <a:pt x="f220" y="f73"/>
                  <a:pt x="f221" y="f73"/>
                </a:cubicBezTo>
                <a:cubicBezTo>
                  <a:pt x="f222" y="f73"/>
                  <a:pt x="f222" y="f23"/>
                  <a:pt x="f223" y="f21"/>
                </a:cubicBezTo>
                <a:cubicBezTo>
                  <a:pt x="f224" y="f110"/>
                  <a:pt x="f224" y="f20"/>
                  <a:pt x="f225" y="f23"/>
                </a:cubicBezTo>
                <a:cubicBezTo>
                  <a:pt x="f226" y="f21"/>
                  <a:pt x="f218" y="f21"/>
                  <a:pt x="f227" y="f20"/>
                </a:cubicBezTo>
                <a:cubicBezTo>
                  <a:pt x="f226" y="f25"/>
                  <a:pt x="f225" y="f55"/>
                  <a:pt x="f225" y="f62"/>
                </a:cubicBezTo>
                <a:cubicBezTo>
                  <a:pt x="f225" y="f113"/>
                  <a:pt x="f228" y="f113"/>
                  <a:pt x="f228" y="f62"/>
                </a:cubicBezTo>
                <a:cubicBezTo>
                  <a:pt x="f228" y="f55"/>
                  <a:pt x="f211" y="f62"/>
                  <a:pt x="f208" y="f68"/>
                </a:cubicBezTo>
                <a:cubicBezTo>
                  <a:pt x="f229" y="f113"/>
                  <a:pt x="f230" y="f66"/>
                  <a:pt x="f231" y="f66"/>
                </a:cubicBezTo>
                <a:cubicBezTo>
                  <a:pt x="f232" y="f66"/>
                  <a:pt x="f233" y="f46"/>
                  <a:pt x="f234" y="f106"/>
                </a:cubicBezTo>
                <a:cubicBezTo>
                  <a:pt x="f235" y="f48"/>
                  <a:pt x="f236" y="f187"/>
                  <a:pt x="f237" y="f26"/>
                </a:cubicBezTo>
                <a:cubicBezTo>
                  <a:pt x="f238" y="f19"/>
                  <a:pt x="f239" y="f176"/>
                  <a:pt x="f237" y="f176"/>
                </a:cubicBezTo>
                <a:cubicBezTo>
                  <a:pt x="f234" y="f176"/>
                  <a:pt x="f233" y="f191"/>
                  <a:pt x="f200" y="f151"/>
                </a:cubicBezTo>
                <a:cubicBezTo>
                  <a:pt x="f0" y="f160"/>
                  <a:pt x="f240" y="f153"/>
                  <a:pt x="f241" y="f153"/>
                </a:cubicBezTo>
                <a:cubicBezTo>
                  <a:pt x="f242" y="f153"/>
                  <a:pt x="f243" y="f159"/>
                  <a:pt x="f5" y="f157"/>
                </a:cubicBezTo>
                <a:cubicBezTo>
                  <a:pt x="f5" y="f23"/>
                  <a:pt x="f5" y="f23"/>
                  <a:pt x="f5" y="f23"/>
                </a:cubicBezTo>
                <a:cubicBezTo>
                  <a:pt x="f244" y="f73"/>
                  <a:pt x="f245" y="f201"/>
                  <a:pt x="f200" y="f201"/>
                </a:cubicBezTo>
                <a:close/>
                <a:moveTo>
                  <a:pt x="f246" y="f157"/>
                </a:moveTo>
                <a:cubicBezTo>
                  <a:pt x="f89" y="f157"/>
                  <a:pt x="f247" y="f248"/>
                  <a:pt x="f249" y="f248"/>
                </a:cubicBezTo>
                <a:cubicBezTo>
                  <a:pt x="f249" y="f184"/>
                  <a:pt x="f249" y="f250"/>
                  <a:pt x="f93" y="f250"/>
                </a:cubicBezTo>
                <a:cubicBezTo>
                  <a:pt x="f251" y="f252"/>
                  <a:pt x="f253" y="f250"/>
                  <a:pt x="f254" y="f184"/>
                </a:cubicBezTo>
                <a:cubicBezTo>
                  <a:pt x="f95" y="f252"/>
                  <a:pt x="f77" y="f255"/>
                  <a:pt x="f256" y="f183"/>
                </a:cubicBezTo>
                <a:cubicBezTo>
                  <a:pt x="f87" y="f257"/>
                  <a:pt x="f249" y="f258"/>
                  <a:pt x="f246" y="f259"/>
                </a:cubicBezTo>
                <a:cubicBezTo>
                  <a:pt x="f246" y="f259"/>
                  <a:pt x="f91" y="f252"/>
                  <a:pt x="f91" y="f252"/>
                </a:cubicBezTo>
                <a:cubicBezTo>
                  <a:pt x="f91" y="f252"/>
                  <a:pt x="f91" y="f252"/>
                  <a:pt x="f260" y="f250"/>
                </a:cubicBezTo>
                <a:cubicBezTo>
                  <a:pt x="f260" y="f250"/>
                  <a:pt x="f260" y="f250"/>
                  <a:pt x="f92" y="f250"/>
                </a:cubicBezTo>
                <a:cubicBezTo>
                  <a:pt x="f260" y="f184"/>
                  <a:pt x="f91" y="f248"/>
                  <a:pt x="f246" y="f157"/>
                </a:cubicBezTo>
                <a:close/>
                <a:moveTo>
                  <a:pt x="f261" y="f16"/>
                </a:moveTo>
                <a:cubicBezTo>
                  <a:pt x="f262" y="f8"/>
                  <a:pt x="f263" y="f99"/>
                  <a:pt x="f263" y="f88"/>
                </a:cubicBezTo>
                <a:cubicBezTo>
                  <a:pt x="f262" y="f34"/>
                  <a:pt x="f264" y="f34"/>
                  <a:pt x="f101" y="f90"/>
                </a:cubicBezTo>
                <a:cubicBezTo>
                  <a:pt x="f103" y="f30"/>
                  <a:pt x="f265" y="f116"/>
                  <a:pt x="f266" y="f38"/>
                </a:cubicBezTo>
                <a:cubicBezTo>
                  <a:pt x="f267" y="f15"/>
                  <a:pt x="f268" y="f11"/>
                  <a:pt x="f269" y="f7"/>
                </a:cubicBezTo>
                <a:cubicBezTo>
                  <a:pt x="f270" y="f119"/>
                  <a:pt x="f271" y="f33"/>
                  <a:pt x="f272" y="f33"/>
                </a:cubicBezTo>
                <a:cubicBezTo>
                  <a:pt x="f269" y="f33"/>
                  <a:pt x="f262" y="f37"/>
                  <a:pt x="f270" y="f28"/>
                </a:cubicBezTo>
                <a:cubicBezTo>
                  <a:pt x="f270" y="f273"/>
                  <a:pt x="f270" y="f273"/>
                  <a:pt x="f267" y="f273"/>
                </a:cubicBezTo>
                <a:cubicBezTo>
                  <a:pt x="f272" y="f274"/>
                  <a:pt x="f263" y="f274"/>
                  <a:pt x="f262" y="f274"/>
                </a:cubicBezTo>
                <a:cubicBezTo>
                  <a:pt x="f261" y="f274"/>
                  <a:pt x="f275" y="f125"/>
                  <a:pt x="f276" y="f31"/>
                </a:cubicBezTo>
                <a:cubicBezTo>
                  <a:pt x="f276" y="f35"/>
                  <a:pt x="f277" y="f278"/>
                  <a:pt x="f279" y="f280"/>
                </a:cubicBezTo>
                <a:cubicBezTo>
                  <a:pt x="f279" y="f17"/>
                  <a:pt x="f281" y="f17"/>
                  <a:pt x="f281" y="f15"/>
                </a:cubicBezTo>
                <a:cubicBezTo>
                  <a:pt x="f197" y="f94"/>
                  <a:pt x="f169" y="f116"/>
                  <a:pt x="f282" y="f94"/>
                </a:cubicBezTo>
                <a:cubicBezTo>
                  <a:pt x="f172" y="f36"/>
                  <a:pt x="f181" y="f29"/>
                  <a:pt x="f194" y="f29"/>
                </a:cubicBezTo>
                <a:cubicBezTo>
                  <a:pt x="f283" y="f29"/>
                  <a:pt x="f283" y="f97"/>
                  <a:pt x="f284" y="f30"/>
                </a:cubicBezTo>
                <a:cubicBezTo>
                  <a:pt x="f183" y="f36"/>
                  <a:pt x="f285" y="f30"/>
                  <a:pt x="f252" y="f36"/>
                </a:cubicBezTo>
                <a:cubicBezTo>
                  <a:pt x="f184" y="f85"/>
                  <a:pt x="f195" y="f94"/>
                  <a:pt x="f159" y="f94"/>
                </a:cubicBezTo>
                <a:cubicBezTo>
                  <a:pt x="f160" y="f94"/>
                  <a:pt x="f156" y="f38"/>
                  <a:pt x="f151" y="f15"/>
                </a:cubicBezTo>
                <a:cubicBezTo>
                  <a:pt x="f151" y="f13"/>
                  <a:pt x="f153" y="f13"/>
                  <a:pt x="f153" y="f13"/>
                </a:cubicBezTo>
                <a:cubicBezTo>
                  <a:pt x="f190" y="f15"/>
                  <a:pt x="f177" y="f36"/>
                  <a:pt x="f171" y="f34"/>
                </a:cubicBezTo>
                <a:cubicBezTo>
                  <a:pt x="f170" y="f132"/>
                  <a:pt x="f190" y="f80"/>
                  <a:pt x="f191" y="f78"/>
                </a:cubicBezTo>
                <a:cubicBezTo>
                  <a:pt x="f151" y="f8"/>
                  <a:pt x="f195" y="f8"/>
                  <a:pt x="f195" y="f14"/>
                </a:cubicBezTo>
                <a:cubicBezTo>
                  <a:pt x="f195" y="f110"/>
                  <a:pt x="f252" y="f55"/>
                  <a:pt x="f192" y="f25"/>
                </a:cubicBezTo>
                <a:cubicBezTo>
                  <a:pt x="f286" y="f23"/>
                  <a:pt x="f257" y="f133"/>
                  <a:pt x="f6" y="f27"/>
                </a:cubicBezTo>
                <a:cubicBezTo>
                  <a:pt x="f284" y="f114"/>
                  <a:pt x="f194" y="f133"/>
                  <a:pt x="f287" y="f55"/>
                </a:cubicBezTo>
                <a:cubicBezTo>
                  <a:pt x="f181" y="f55"/>
                  <a:pt x="f169" y="f40"/>
                  <a:pt x="f169" y="f62"/>
                </a:cubicBezTo>
                <a:cubicBezTo>
                  <a:pt x="f288" y="f113"/>
                  <a:pt x="f289" y="f62"/>
                  <a:pt x="f290" y="f114"/>
                </a:cubicBezTo>
                <a:cubicBezTo>
                  <a:pt x="f1" y="f27"/>
                  <a:pt x="f291" y="f12"/>
                  <a:pt x="f261" y="f16"/>
                </a:cubicBezTo>
                <a:close/>
                <a:moveTo>
                  <a:pt x="f292" y="f285"/>
                </a:moveTo>
                <a:cubicBezTo>
                  <a:pt x="f293" y="f294"/>
                  <a:pt x="f45" y="f294"/>
                  <a:pt x="f41" y="f258"/>
                </a:cubicBezTo>
                <a:cubicBezTo>
                  <a:pt x="f54" y="f286"/>
                  <a:pt x="f98" y="f6"/>
                  <a:pt x="f98" y="f255"/>
                </a:cubicBezTo>
                <a:cubicBezTo>
                  <a:pt x="f98" y="f285"/>
                  <a:pt x="f101" y="f250"/>
                  <a:pt x="f292" y="f285"/>
                </a:cubicBezTo>
                <a:close/>
                <a:moveTo>
                  <a:pt x="f272" y="f153"/>
                </a:moveTo>
                <a:cubicBezTo>
                  <a:pt x="f263" y="f160"/>
                  <a:pt x="f295" y="f160"/>
                  <a:pt x="f1" y="f151"/>
                </a:cubicBezTo>
                <a:cubicBezTo>
                  <a:pt x="f296" y="f153"/>
                  <a:pt x="f290" y="f159"/>
                  <a:pt x="f199" y="f195"/>
                </a:cubicBezTo>
                <a:cubicBezTo>
                  <a:pt x="f291" y="f157"/>
                  <a:pt x="f261" y="f252"/>
                  <a:pt x="f272" y="f248"/>
                </a:cubicBezTo>
                <a:cubicBezTo>
                  <a:pt x="f102" y="f154"/>
                  <a:pt x="f101" y="f248"/>
                  <a:pt x="f292" y="f159"/>
                </a:cubicBezTo>
                <a:cubicBezTo>
                  <a:pt x="f293" y="f151"/>
                  <a:pt x="f270" y="f170"/>
                  <a:pt x="f272" y="f153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76" name="Google Shape;285;p31">
            <a:extLst>
              <a:ext uri="{FF2B5EF4-FFF2-40B4-BE49-F238E27FC236}">
                <a16:creationId xmlns:a16="http://schemas.microsoft.com/office/drawing/2014/main" id="{24A1E77F-90E2-FD04-2B1D-8F206FF0E1D3}"/>
              </a:ext>
            </a:extLst>
          </p:cNvPr>
          <p:cNvSpPr/>
          <p:nvPr/>
        </p:nvSpPr>
        <p:spPr>
          <a:xfrm>
            <a:off x="6774085" y="3690381"/>
            <a:ext cx="72255" cy="28337"/>
          </a:xfrm>
          <a:custGeom>
            <a:avLst/>
            <a:gdLst>
              <a:gd name="f0" fmla="val w"/>
              <a:gd name="f1" fmla="val h"/>
              <a:gd name="f2" fmla="val 0"/>
              <a:gd name="f3" fmla="val 28"/>
              <a:gd name="f4" fmla="val 11"/>
              <a:gd name="f5" fmla="val 3"/>
              <a:gd name="f6" fmla="val 8"/>
              <a:gd name="f7" fmla="val 2"/>
              <a:gd name="f8" fmla="val 1"/>
              <a:gd name="f9" fmla="val 9"/>
              <a:gd name="f10" fmla="val 10"/>
              <a:gd name="f11" fmla="val 4"/>
              <a:gd name="f12" fmla="val 15"/>
              <a:gd name="f13" fmla="val 6"/>
              <a:gd name="f14" fmla="val 7"/>
              <a:gd name="f15" fmla="val 14"/>
              <a:gd name="f16" fmla="val 27"/>
              <a:gd name="f17" fmla="val 20"/>
              <a:gd name="f18" fmla="*/ f0 1 28"/>
              <a:gd name="f19" fmla="*/ f1 1 11"/>
              <a:gd name="f20" fmla="val f2"/>
              <a:gd name="f21" fmla="val f3"/>
              <a:gd name="f22" fmla="val f4"/>
              <a:gd name="f23" fmla="+- f22 0 f20"/>
              <a:gd name="f24" fmla="+- f21 0 f20"/>
              <a:gd name="f25" fmla="*/ f24 1 28"/>
              <a:gd name="f26" fmla="*/ f23 1 11"/>
              <a:gd name="f27" fmla="*/ f20 1 f25"/>
              <a:gd name="f28" fmla="*/ f21 1 f25"/>
              <a:gd name="f29" fmla="*/ f20 1 f26"/>
              <a:gd name="f30" fmla="*/ f22 1 f26"/>
              <a:gd name="f31" fmla="*/ f27 f18 1"/>
              <a:gd name="f32" fmla="*/ f28 f18 1"/>
              <a:gd name="f33" fmla="*/ f30 f19 1"/>
              <a:gd name="f34" fmla="*/ f29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8" h="11">
                <a:moveTo>
                  <a:pt x="f5" y="f6"/>
                </a:moveTo>
                <a:cubicBezTo>
                  <a:pt x="f7" y="f6"/>
                  <a:pt x="f8" y="f9"/>
                  <a:pt x="f2" y="f9"/>
                </a:cubicBezTo>
                <a:cubicBezTo>
                  <a:pt x="f8" y="f10"/>
                  <a:pt x="f7" y="f4"/>
                  <a:pt x="f5" y="f10"/>
                </a:cubicBezTo>
                <a:cubicBezTo>
                  <a:pt x="f11" y="f10"/>
                  <a:pt x="f11" y="f9"/>
                  <a:pt x="f11" y="f6"/>
                </a:cubicBezTo>
                <a:cubicBezTo>
                  <a:pt x="f11" y="f6"/>
                  <a:pt x="f5" y="f6"/>
                  <a:pt x="f5" y="f6"/>
                </a:cubicBezTo>
                <a:cubicBezTo>
                  <a:pt x="f5" y="f6"/>
                  <a:pt x="f5" y="f6"/>
                  <a:pt x="f5" y="f6"/>
                </a:cubicBezTo>
                <a:close/>
                <a:moveTo>
                  <a:pt x="f12" y="f7"/>
                </a:moveTo>
                <a:cubicBezTo>
                  <a:pt x="f4" y="f7"/>
                  <a:pt x="f10" y="f11"/>
                  <a:pt x="f6" y="f13"/>
                </a:cubicBezTo>
                <a:cubicBezTo>
                  <a:pt x="f14" y="f14"/>
                  <a:pt x="f14" y="f14"/>
                  <a:pt x="f14" y="f14"/>
                </a:cubicBezTo>
                <a:cubicBezTo>
                  <a:pt x="f6" y="f6"/>
                  <a:pt x="f9" y="f9"/>
                  <a:pt x="f10" y="f10"/>
                </a:cubicBezTo>
                <a:cubicBezTo>
                  <a:pt x="f15" y="f14"/>
                  <a:pt x="f16" y="f5"/>
                  <a:pt x="f16" y="f7"/>
                </a:cubicBezTo>
                <a:cubicBezTo>
                  <a:pt x="f3" y="f2"/>
                  <a:pt x="f17" y="f7"/>
                  <a:pt x="f12" y="f7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77" name="Google Shape;286;p31">
            <a:extLst>
              <a:ext uri="{FF2B5EF4-FFF2-40B4-BE49-F238E27FC236}">
                <a16:creationId xmlns:a16="http://schemas.microsoft.com/office/drawing/2014/main" id="{6F48E511-9565-B40C-EFAF-0EAE8FCF3351}"/>
              </a:ext>
            </a:extLst>
          </p:cNvPr>
          <p:cNvSpPr/>
          <p:nvPr/>
        </p:nvSpPr>
        <p:spPr>
          <a:xfrm>
            <a:off x="4277499" y="2392234"/>
            <a:ext cx="248040" cy="271403"/>
          </a:xfrm>
          <a:custGeom>
            <a:avLst/>
            <a:gdLst>
              <a:gd name="f0" fmla="val w"/>
              <a:gd name="f1" fmla="val h"/>
              <a:gd name="f2" fmla="val 0"/>
              <a:gd name="f3" fmla="val 97"/>
              <a:gd name="f4" fmla="val 105"/>
              <a:gd name="f5" fmla="val 68"/>
              <a:gd name="f6" fmla="val 91"/>
              <a:gd name="f7" fmla="val 63"/>
              <a:gd name="f8" fmla="val 92"/>
              <a:gd name="f9" fmla="val 61"/>
              <a:gd name="f10" fmla="val 93"/>
              <a:gd name="f11" fmla="val 58"/>
              <a:gd name="f12" fmla="val 55"/>
              <a:gd name="f13" fmla="val 90"/>
              <a:gd name="f14" fmla="val 50"/>
              <a:gd name="f15" fmla="val 95"/>
              <a:gd name="f16" fmla="val 51"/>
              <a:gd name="f17" fmla="val 96"/>
              <a:gd name="f18" fmla="val 53"/>
              <a:gd name="f19" fmla="val 98"/>
              <a:gd name="f20" fmla="val 59"/>
              <a:gd name="f21" fmla="val 99"/>
              <a:gd name="f22" fmla="val 65"/>
              <a:gd name="f23" fmla="val 101"/>
              <a:gd name="f24" fmla="val 66"/>
              <a:gd name="f25" fmla="val 69"/>
              <a:gd name="f26" fmla="val 71"/>
              <a:gd name="f27" fmla="val 72"/>
              <a:gd name="f28" fmla="val 103"/>
              <a:gd name="f29" fmla="val 100"/>
              <a:gd name="f30" fmla="val 70"/>
              <a:gd name="f31" fmla="val 74"/>
              <a:gd name="f32" fmla="val 75"/>
              <a:gd name="f33" fmla="val 73"/>
              <a:gd name="f34" fmla="val 20"/>
              <a:gd name="f35" fmla="val 17"/>
              <a:gd name="f36" fmla="val 15"/>
              <a:gd name="f37" fmla="val 13"/>
              <a:gd name="f38" fmla="val 64"/>
              <a:gd name="f39" fmla="val 12"/>
              <a:gd name="f40" fmla="val 67"/>
              <a:gd name="f41" fmla="val 18"/>
              <a:gd name="f42" fmla="val 80"/>
              <a:gd name="f43" fmla="val 86"/>
              <a:gd name="f44" fmla="val 83"/>
              <a:gd name="f45" fmla="val 23"/>
              <a:gd name="f46" fmla="val 24"/>
              <a:gd name="f47" fmla="val 82"/>
              <a:gd name="f48" fmla="val 26"/>
              <a:gd name="f49" fmla="val 28"/>
              <a:gd name="f50" fmla="val 78"/>
              <a:gd name="f51" fmla="val 27"/>
              <a:gd name="f52" fmla="val 62"/>
              <a:gd name="f53" fmla="val 22"/>
              <a:gd name="f54" fmla="val 81"/>
              <a:gd name="f55" fmla="val 77"/>
              <a:gd name="f56" fmla="val 57"/>
              <a:gd name="f57" fmla="val 79"/>
              <a:gd name="f58" fmla="val 54"/>
              <a:gd name="f59" fmla="val 48"/>
              <a:gd name="f60" fmla="val 41"/>
              <a:gd name="f61" fmla="val 33"/>
              <a:gd name="f62" fmla="val 49"/>
              <a:gd name="f63" fmla="val 47"/>
              <a:gd name="f64" fmla="val 16"/>
              <a:gd name="f65" fmla="val 11"/>
              <a:gd name="f66" fmla="val 7"/>
              <a:gd name="f67" fmla="val 4"/>
              <a:gd name="f68" fmla="val 52"/>
              <a:gd name="f69" fmla="val 3"/>
              <a:gd name="f70" fmla="val 42"/>
              <a:gd name="f71" fmla="val 1"/>
              <a:gd name="f72" fmla="val 40"/>
              <a:gd name="f73" fmla="val 2"/>
              <a:gd name="f74" fmla="val 37"/>
              <a:gd name="f75" fmla="val 36"/>
              <a:gd name="f76" fmla="val 35"/>
              <a:gd name="f77" fmla="val 5"/>
              <a:gd name="f78" fmla="val 32"/>
              <a:gd name="f79" fmla="val 31"/>
              <a:gd name="f80" fmla="val 29"/>
              <a:gd name="f81" fmla="val 6"/>
              <a:gd name="f82" fmla="val 8"/>
              <a:gd name="f83" fmla="val 25"/>
              <a:gd name="f84" fmla="val 9"/>
              <a:gd name="f85" fmla="val 10"/>
              <a:gd name="f86" fmla="val 14"/>
              <a:gd name="f87" fmla="val 19"/>
              <a:gd name="f88" fmla="val 21"/>
              <a:gd name="f89" fmla="val 30"/>
              <a:gd name="f90" fmla="val 34"/>
              <a:gd name="f91" fmla="val 38"/>
              <a:gd name="f92" fmla="val 45"/>
              <a:gd name="f93" fmla="val 56"/>
              <a:gd name="f94" fmla="val 60"/>
              <a:gd name="f95" fmla="val 88"/>
              <a:gd name="f96" fmla="val 76"/>
              <a:gd name="f97" fmla="val 85"/>
              <a:gd name="f98" fmla="val 87"/>
              <a:gd name="f99" fmla="val 89"/>
              <a:gd name="f100" fmla="val 84"/>
              <a:gd name="f101" fmla="*/ f0 1 97"/>
              <a:gd name="f102" fmla="*/ f1 1 105"/>
              <a:gd name="f103" fmla="val f2"/>
              <a:gd name="f104" fmla="val f3"/>
              <a:gd name="f105" fmla="val f4"/>
              <a:gd name="f106" fmla="+- f105 0 f103"/>
              <a:gd name="f107" fmla="+- f104 0 f103"/>
              <a:gd name="f108" fmla="*/ f107 1 97"/>
              <a:gd name="f109" fmla="*/ f106 1 105"/>
              <a:gd name="f110" fmla="*/ f103 1 f108"/>
              <a:gd name="f111" fmla="*/ f104 1 f108"/>
              <a:gd name="f112" fmla="*/ f103 1 f109"/>
              <a:gd name="f113" fmla="*/ f105 1 f109"/>
              <a:gd name="f114" fmla="*/ f110 f101 1"/>
              <a:gd name="f115" fmla="*/ f111 f101 1"/>
              <a:gd name="f116" fmla="*/ f113 f102 1"/>
              <a:gd name="f117" fmla="*/ f112 f10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4" t="f117" r="f115" b="f116"/>
            <a:pathLst>
              <a:path w="97" h="105">
                <a:moveTo>
                  <a:pt x="f5" y="f6"/>
                </a:moveTo>
                <a:cubicBezTo>
                  <a:pt x="f7" y="f8"/>
                  <a:pt x="f9" y="f10"/>
                  <a:pt x="f11" y="f6"/>
                </a:cubicBezTo>
                <a:cubicBezTo>
                  <a:pt x="f12" y="f13"/>
                  <a:pt x="f14" y="f10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4"/>
                  <a:pt x="f25" y="f4"/>
                </a:cubicBezTo>
                <a:cubicBezTo>
                  <a:pt x="f26" y="f4"/>
                  <a:pt x="f27" y="f28"/>
                  <a:pt x="f26" y="f29"/>
                </a:cubicBezTo>
                <a:cubicBezTo>
                  <a:pt x="f30" y="f17"/>
                  <a:pt x="f31" y="f8"/>
                  <a:pt x="f31" y="f8"/>
                </a:cubicBezTo>
                <a:cubicBezTo>
                  <a:pt x="f32" y="f6"/>
                  <a:pt x="f33" y="f13"/>
                  <a:pt x="f5" y="f6"/>
                </a:cubicBezTo>
                <a:close/>
                <a:moveTo>
                  <a:pt x="f34" y="f7"/>
                </a:moveTo>
                <a:cubicBezTo>
                  <a:pt x="f35" y="f22"/>
                  <a:pt x="f36" y="f7"/>
                  <a:pt x="f37" y="f38"/>
                </a:cubicBezTo>
                <a:cubicBezTo>
                  <a:pt x="f39" y="f40"/>
                  <a:pt x="f41" y="f30"/>
                  <a:pt x="f35" y="f32"/>
                </a:cubicBezTo>
                <a:cubicBezTo>
                  <a:pt x="f36" y="f42"/>
                  <a:pt x="f35" y="f43"/>
                  <a:pt x="f34" y="f44"/>
                </a:cubicBezTo>
                <a:cubicBezTo>
                  <a:pt x="f45" y="f42"/>
                  <a:pt x="f46" y="f47"/>
                  <a:pt x="f48" y="f42"/>
                </a:cubicBezTo>
                <a:cubicBezTo>
                  <a:pt x="f49" y="f50"/>
                  <a:pt x="f48" y="f30"/>
                  <a:pt x="f51" y="f24"/>
                </a:cubicBezTo>
                <a:cubicBezTo>
                  <a:pt x="f49" y="f52"/>
                  <a:pt x="f53" y="f9"/>
                  <a:pt x="f34" y="f7"/>
                </a:cubicBezTo>
                <a:close/>
                <a:moveTo>
                  <a:pt x="f54" y="f20"/>
                </a:moveTo>
                <a:cubicBezTo>
                  <a:pt x="f55" y="f56"/>
                  <a:pt x="f57" y="f58"/>
                  <a:pt x="f31" y="f58"/>
                </a:cubicBezTo>
                <a:cubicBezTo>
                  <a:pt x="f25" y="f58"/>
                  <a:pt x="f7" y="f59"/>
                  <a:pt x="f9" y="f60"/>
                </a:cubicBezTo>
                <a:cubicBezTo>
                  <a:pt x="f20" y="f61"/>
                  <a:pt x="f16" y="f61"/>
                  <a:pt x="f62" y="f49"/>
                </a:cubicBezTo>
                <a:cubicBezTo>
                  <a:pt x="f63" y="f46"/>
                  <a:pt x="f16" y="f46"/>
                  <a:pt x="f14" y="f34"/>
                </a:cubicBezTo>
                <a:cubicBezTo>
                  <a:pt x="f62" y="f41"/>
                  <a:pt x="f16" y="f64"/>
                  <a:pt x="f18" y="f36"/>
                </a:cubicBezTo>
                <a:cubicBezTo>
                  <a:pt x="f18" y="f65"/>
                  <a:pt x="f18" y="f66"/>
                  <a:pt x="f58" y="f67"/>
                </a:cubicBezTo>
                <a:cubicBezTo>
                  <a:pt x="f68" y="f67"/>
                  <a:pt x="f14" y="f67"/>
                  <a:pt x="f62" y="f69"/>
                </a:cubicBezTo>
                <a:cubicBezTo>
                  <a:pt x="f59" y="f69"/>
                  <a:pt x="f59" y="f2"/>
                  <a:pt x="f59" y="f2"/>
                </a:cubicBezTo>
                <a:cubicBezTo>
                  <a:pt x="f63" y="f2"/>
                  <a:pt x="f70" y="f2"/>
                  <a:pt x="f60" y="f71"/>
                </a:cubicBezTo>
                <a:cubicBezTo>
                  <a:pt x="f72" y="f73"/>
                  <a:pt x="f74" y="f69"/>
                  <a:pt x="f75" y="f73"/>
                </a:cubicBezTo>
                <a:cubicBezTo>
                  <a:pt x="f76" y="f73"/>
                  <a:pt x="f76" y="f73"/>
                  <a:pt x="f76" y="f73"/>
                </a:cubicBezTo>
                <a:cubicBezTo>
                  <a:pt x="f61" y="f69"/>
                  <a:pt x="f61" y="f69"/>
                  <a:pt x="f61" y="f69"/>
                </a:cubicBezTo>
                <a:cubicBezTo>
                  <a:pt x="f61" y="f69"/>
                  <a:pt x="f61" y="f77"/>
                  <a:pt x="f78" y="f77"/>
                </a:cubicBezTo>
                <a:cubicBezTo>
                  <a:pt x="f79" y="f77"/>
                  <a:pt x="f80" y="f67"/>
                  <a:pt x="f80" y="f81"/>
                </a:cubicBezTo>
                <a:cubicBezTo>
                  <a:pt x="f80" y="f82"/>
                  <a:pt x="f51" y="f66"/>
                  <a:pt x="f83" y="f66"/>
                </a:cubicBezTo>
                <a:cubicBezTo>
                  <a:pt x="f46" y="f66"/>
                  <a:pt x="f53" y="f66"/>
                  <a:pt x="f53" y="f84"/>
                </a:cubicBezTo>
                <a:cubicBezTo>
                  <a:pt x="f53" y="f85"/>
                  <a:pt x="f53" y="f86"/>
                  <a:pt x="f34" y="f39"/>
                </a:cubicBezTo>
                <a:cubicBezTo>
                  <a:pt x="f41" y="f85"/>
                  <a:pt x="f64" y="f81"/>
                  <a:pt x="f36" y="f81"/>
                </a:cubicBezTo>
                <a:cubicBezTo>
                  <a:pt x="f36" y="f66"/>
                  <a:pt x="f37" y="f39"/>
                  <a:pt x="f65" y="f39"/>
                </a:cubicBezTo>
                <a:cubicBezTo>
                  <a:pt x="f85" y="f39"/>
                  <a:pt x="f66" y="f39"/>
                  <a:pt x="f67" y="f37"/>
                </a:cubicBezTo>
                <a:cubicBezTo>
                  <a:pt x="f69" y="f36"/>
                  <a:pt x="f67" y="f64"/>
                  <a:pt x="f77" y="f35"/>
                </a:cubicBezTo>
                <a:cubicBezTo>
                  <a:pt x="f81" y="f35"/>
                  <a:pt x="f67" y="f87"/>
                  <a:pt x="f69" y="f34"/>
                </a:cubicBezTo>
                <a:cubicBezTo>
                  <a:pt x="f73" y="f88"/>
                  <a:pt x="f2" y="f34"/>
                  <a:pt x="f73" y="f53"/>
                </a:cubicBezTo>
                <a:cubicBezTo>
                  <a:pt x="f69" y="f46"/>
                  <a:pt x="f77" y="f46"/>
                  <a:pt x="f67" y="f48"/>
                </a:cubicBezTo>
                <a:cubicBezTo>
                  <a:pt x="f69" y="f49"/>
                  <a:pt x="f67" y="f89"/>
                  <a:pt x="f81" y="f89"/>
                </a:cubicBezTo>
                <a:cubicBezTo>
                  <a:pt x="f82" y="f79"/>
                  <a:pt x="f85" y="f89"/>
                  <a:pt x="f85" y="f78"/>
                </a:cubicBezTo>
                <a:cubicBezTo>
                  <a:pt x="f85" y="f61"/>
                  <a:pt x="f84" y="f90"/>
                  <a:pt x="f84" y="f76"/>
                </a:cubicBezTo>
                <a:cubicBezTo>
                  <a:pt x="f85" y="f90"/>
                  <a:pt x="f39" y="f90"/>
                  <a:pt x="f37" y="f61"/>
                </a:cubicBezTo>
                <a:cubicBezTo>
                  <a:pt x="f64" y="f78"/>
                  <a:pt x="f86" y="f89"/>
                  <a:pt x="f87" y="f49"/>
                </a:cubicBezTo>
                <a:cubicBezTo>
                  <a:pt x="f45" y="f51"/>
                  <a:pt x="f80" y="f79"/>
                  <a:pt x="f79" y="f61"/>
                </a:cubicBezTo>
                <a:cubicBezTo>
                  <a:pt x="f78" y="f75"/>
                  <a:pt x="f61" y="f75"/>
                  <a:pt x="f61" y="f91"/>
                </a:cubicBezTo>
                <a:cubicBezTo>
                  <a:pt x="f90" y="f60"/>
                  <a:pt x="f76" y="f92"/>
                  <a:pt x="f60" y="f62"/>
                </a:cubicBezTo>
                <a:cubicBezTo>
                  <a:pt x="f63" y="f68"/>
                  <a:pt x="f14" y="f56"/>
                  <a:pt x="f18" y="f11"/>
                </a:cubicBezTo>
                <a:cubicBezTo>
                  <a:pt x="f93" y="f94"/>
                  <a:pt x="f20" y="f94"/>
                  <a:pt x="f9" y="f52"/>
                </a:cubicBezTo>
                <a:cubicBezTo>
                  <a:pt x="f7" y="f38"/>
                  <a:pt x="f22" y="f22"/>
                  <a:pt x="f5" y="f40"/>
                </a:cubicBezTo>
                <a:cubicBezTo>
                  <a:pt x="f26" y="f5"/>
                  <a:pt x="f26" y="f26"/>
                  <a:pt x="f31" y="f27"/>
                </a:cubicBezTo>
                <a:cubicBezTo>
                  <a:pt x="f55" y="f27"/>
                  <a:pt x="f32" y="f32"/>
                  <a:pt x="f55" y="f55"/>
                </a:cubicBezTo>
                <a:cubicBezTo>
                  <a:pt x="f57" y="f57"/>
                  <a:pt x="f57" y="f44"/>
                  <a:pt x="f55" y="f43"/>
                </a:cubicBezTo>
                <a:cubicBezTo>
                  <a:pt x="f32" y="f95"/>
                  <a:pt x="f96" y="f10"/>
                  <a:pt x="f50" y="f10"/>
                </a:cubicBezTo>
                <a:cubicBezTo>
                  <a:pt x="f57" y="f10"/>
                  <a:pt x="f54" y="f95"/>
                  <a:pt x="f47" y="f43"/>
                </a:cubicBezTo>
                <a:cubicBezTo>
                  <a:pt x="f47" y="f44"/>
                  <a:pt x="f97" y="f44"/>
                  <a:pt x="f98" y="f54"/>
                </a:cubicBezTo>
                <a:cubicBezTo>
                  <a:pt x="f99" y="f50"/>
                  <a:pt x="f100" y="f55"/>
                  <a:pt x="f44" y="f31"/>
                </a:cubicBezTo>
                <a:cubicBezTo>
                  <a:pt x="f47" y="f26"/>
                  <a:pt x="f98" y="f5"/>
                  <a:pt x="f6" y="f30"/>
                </a:cubicBezTo>
                <a:cubicBezTo>
                  <a:pt x="f15" y="f33"/>
                  <a:pt x="f3" y="f32"/>
                  <a:pt x="f3" y="f26"/>
                </a:cubicBezTo>
                <a:cubicBezTo>
                  <a:pt x="f3" y="f40"/>
                  <a:pt x="f100" y="f9"/>
                  <a:pt x="f54" y="f20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78" name="Google Shape;287;p31">
            <a:extLst>
              <a:ext uri="{FF2B5EF4-FFF2-40B4-BE49-F238E27FC236}">
                <a16:creationId xmlns:a16="http://schemas.microsoft.com/office/drawing/2014/main" id="{D128219E-AA6D-7DD8-F2C3-53DBA26F79A7}"/>
              </a:ext>
            </a:extLst>
          </p:cNvPr>
          <p:cNvSpPr/>
          <p:nvPr/>
        </p:nvSpPr>
        <p:spPr>
          <a:xfrm>
            <a:off x="4525539" y="2490331"/>
            <a:ext cx="28035" cy="35972"/>
          </a:xfrm>
          <a:custGeom>
            <a:avLst/>
            <a:gdLst>
              <a:gd name="f0" fmla="val w"/>
              <a:gd name="f1" fmla="val h"/>
              <a:gd name="f2" fmla="val 0"/>
              <a:gd name="f3" fmla="val 11"/>
              <a:gd name="f4" fmla="val 14"/>
              <a:gd name="f5" fmla="val 4"/>
              <a:gd name="f6" fmla="val 2"/>
              <a:gd name="f7" fmla="val 3"/>
              <a:gd name="f8" fmla="val 1"/>
              <a:gd name="f9" fmla="val 6"/>
              <a:gd name="f10" fmla="val 7"/>
              <a:gd name="f11" fmla="val 8"/>
              <a:gd name="f12" fmla="val 9"/>
              <a:gd name="f13" fmla="val 5"/>
              <a:gd name="f14" fmla="val 13"/>
              <a:gd name="f15" fmla="*/ f0 1 11"/>
              <a:gd name="f16" fmla="*/ f1 1 14"/>
              <a:gd name="f17" fmla="val f2"/>
              <a:gd name="f18" fmla="val f3"/>
              <a:gd name="f19" fmla="val f4"/>
              <a:gd name="f20" fmla="+- f19 0 f17"/>
              <a:gd name="f21" fmla="+- f18 0 f17"/>
              <a:gd name="f22" fmla="*/ f21 1 11"/>
              <a:gd name="f23" fmla="*/ f20 1 14"/>
              <a:gd name="f24" fmla="*/ f17 1 f22"/>
              <a:gd name="f25" fmla="*/ f18 1 f22"/>
              <a:gd name="f26" fmla="*/ f17 1 f23"/>
              <a:gd name="f27" fmla="*/ f19 1 f23"/>
              <a:gd name="f28" fmla="*/ f24 f15 1"/>
              <a:gd name="f29" fmla="*/ f25 f15 1"/>
              <a:gd name="f30" fmla="*/ f27 f16 1"/>
              <a:gd name="f31" fmla="*/ f26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31" r="f29" b="f30"/>
            <a:pathLst>
              <a:path w="11" h="14">
                <a:moveTo>
                  <a:pt x="f5" y="f2"/>
                </a:moveTo>
                <a:cubicBezTo>
                  <a:pt x="f6" y="f7"/>
                  <a:pt x="f8" y="f9"/>
                  <a:pt x="f8" y="f10"/>
                </a:cubicBezTo>
                <a:cubicBezTo>
                  <a:pt x="f8" y="f10"/>
                  <a:pt x="f8" y="f11"/>
                  <a:pt x="f2" y="f12"/>
                </a:cubicBezTo>
                <a:cubicBezTo>
                  <a:pt x="f7" y="f3"/>
                  <a:pt x="f13" y="f14"/>
                  <a:pt x="f9" y="f4"/>
                </a:cubicBezTo>
                <a:cubicBezTo>
                  <a:pt x="f9" y="f4"/>
                  <a:pt x="f10" y="f4"/>
                  <a:pt x="f10" y="f4"/>
                </a:cubicBezTo>
                <a:cubicBezTo>
                  <a:pt x="f10" y="f3"/>
                  <a:pt x="f12" y="f11"/>
                  <a:pt x="f3" y="f11"/>
                </a:cubicBezTo>
                <a:cubicBezTo>
                  <a:pt x="f12" y="f9"/>
                  <a:pt x="f9" y="f6"/>
                  <a:pt x="f5" y="f2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79" name="Google Shape;288;p31">
            <a:extLst>
              <a:ext uri="{FF2B5EF4-FFF2-40B4-BE49-F238E27FC236}">
                <a16:creationId xmlns:a16="http://schemas.microsoft.com/office/drawing/2014/main" id="{949DC690-F10D-CBBB-EDB1-839980C74B73}"/>
              </a:ext>
            </a:extLst>
          </p:cNvPr>
          <p:cNvSpPr/>
          <p:nvPr/>
        </p:nvSpPr>
        <p:spPr>
          <a:xfrm>
            <a:off x="4533083" y="2412937"/>
            <a:ext cx="89510" cy="107908"/>
          </a:xfrm>
          <a:custGeom>
            <a:avLst/>
            <a:gdLst>
              <a:gd name="f0" fmla="val w"/>
              <a:gd name="f1" fmla="val h"/>
              <a:gd name="f2" fmla="val 0"/>
              <a:gd name="f3" fmla="val 35"/>
              <a:gd name="f4" fmla="val 42"/>
              <a:gd name="f5" fmla="val 30"/>
              <a:gd name="f6" fmla="val 28"/>
              <a:gd name="f7" fmla="val 29"/>
              <a:gd name="f8" fmla="val 27"/>
              <a:gd name="f9" fmla="val 24"/>
              <a:gd name="f10" fmla="val 23"/>
              <a:gd name="f11" fmla="val 32"/>
              <a:gd name="f12" fmla="val 22"/>
              <a:gd name="f13" fmla="val 31"/>
              <a:gd name="f14" fmla="val 20"/>
              <a:gd name="f15" fmla="val 18"/>
              <a:gd name="f16" fmla="val 16"/>
              <a:gd name="f17" fmla="val 21"/>
              <a:gd name="f18" fmla="val 15"/>
              <a:gd name="f19" fmla="val 10"/>
              <a:gd name="f20" fmla="val 17"/>
              <a:gd name="f21" fmla="val 9"/>
              <a:gd name="f22" fmla="val 7"/>
              <a:gd name="f23" fmla="val 6"/>
              <a:gd name="f24" fmla="val 14"/>
              <a:gd name="f25" fmla="val 3"/>
              <a:gd name="f26" fmla="val 2"/>
              <a:gd name="f27" fmla="val 13"/>
              <a:gd name="f28" fmla="val 12"/>
              <a:gd name="f29" fmla="val 11"/>
              <a:gd name="f30" fmla="val 1"/>
              <a:gd name="f31" fmla="val 5"/>
              <a:gd name="f32" fmla="val 8"/>
              <a:gd name="f33" fmla="val 4"/>
              <a:gd name="f34" fmla="val 36"/>
              <a:gd name="f35" fmla="val 38"/>
              <a:gd name="f36" fmla="val 41"/>
              <a:gd name="f37" fmla="val 40"/>
              <a:gd name="f38" fmla="val 39"/>
              <a:gd name="f39" fmla="val 37"/>
              <a:gd name="f40" fmla="val 34"/>
              <a:gd name="f41" fmla="val 33"/>
              <a:gd name="f42" fmla="*/ f0 1 35"/>
              <a:gd name="f43" fmla="*/ f1 1 42"/>
              <a:gd name="f44" fmla="val f2"/>
              <a:gd name="f45" fmla="val f3"/>
              <a:gd name="f46" fmla="val f4"/>
              <a:gd name="f47" fmla="+- f46 0 f44"/>
              <a:gd name="f48" fmla="+- f45 0 f44"/>
              <a:gd name="f49" fmla="*/ f48 1 35"/>
              <a:gd name="f50" fmla="*/ f47 1 42"/>
              <a:gd name="f51" fmla="*/ f44 1 f49"/>
              <a:gd name="f52" fmla="*/ f45 1 f49"/>
              <a:gd name="f53" fmla="*/ f44 1 f50"/>
              <a:gd name="f54" fmla="*/ f46 1 f50"/>
              <a:gd name="f55" fmla="*/ f51 f42 1"/>
              <a:gd name="f56" fmla="*/ f52 f42 1"/>
              <a:gd name="f57" fmla="*/ f54 f43 1"/>
              <a:gd name="f58" fmla="*/ f53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5" t="f58" r="f56" b="f57"/>
            <a:pathLst>
              <a:path w="35" h="42">
                <a:moveTo>
                  <a:pt x="f5" y="f6"/>
                </a:moveTo>
                <a:cubicBezTo>
                  <a:pt x="f7" y="f8"/>
                  <a:pt x="f7" y="f9"/>
                  <a:pt x="f5" y="f10"/>
                </a:cubicBezTo>
                <a:cubicBezTo>
                  <a:pt x="f11" y="f12"/>
                  <a:pt x="f13" y="f14"/>
                  <a:pt x="f13" y="f15"/>
                </a:cubicBezTo>
                <a:cubicBezTo>
                  <a:pt x="f13" y="f16"/>
                  <a:pt x="f10" y="f16"/>
                  <a:pt x="f17" y="f18"/>
                </a:cubicBezTo>
                <a:cubicBezTo>
                  <a:pt x="f14" y="f18"/>
                  <a:pt x="f12" y="f19"/>
                  <a:pt x="f14" y="f19"/>
                </a:cubicBezTo>
                <a:cubicBezTo>
                  <a:pt x="f15" y="f19"/>
                  <a:pt x="f20" y="f21"/>
                  <a:pt x="f20" y="f22"/>
                </a:cubicBezTo>
                <a:cubicBezTo>
                  <a:pt x="f20" y="f23"/>
                  <a:pt x="f24" y="f25"/>
                  <a:pt x="f24" y="f26"/>
                </a:cubicBezTo>
                <a:cubicBezTo>
                  <a:pt x="f24" y="f26"/>
                  <a:pt x="f18" y="f26"/>
                  <a:pt x="f18" y="f26"/>
                </a:cubicBezTo>
                <a:cubicBezTo>
                  <a:pt x="f27" y="f26"/>
                  <a:pt x="f27" y="f26"/>
                  <a:pt x="f28" y="f26"/>
                </a:cubicBezTo>
                <a:cubicBezTo>
                  <a:pt x="f29" y="f30"/>
                  <a:pt x="f21" y="f2"/>
                  <a:pt x="f21" y="f2"/>
                </a:cubicBezTo>
                <a:cubicBezTo>
                  <a:pt x="f21" y="f2"/>
                  <a:pt x="f25" y="f26"/>
                  <a:pt x="f2" y="f25"/>
                </a:cubicBezTo>
                <a:cubicBezTo>
                  <a:pt x="f2" y="f31"/>
                  <a:pt x="f30" y="f32"/>
                  <a:pt x="f26" y="f32"/>
                </a:cubicBezTo>
                <a:cubicBezTo>
                  <a:pt x="f31" y="f21"/>
                  <a:pt x="f33" y="f28"/>
                  <a:pt x="f31" y="f24"/>
                </a:cubicBezTo>
                <a:cubicBezTo>
                  <a:pt x="f23" y="f20"/>
                  <a:pt x="f31" y="f8"/>
                  <a:pt x="f33" y="f8"/>
                </a:cubicBezTo>
                <a:cubicBezTo>
                  <a:pt x="f33" y="f8"/>
                  <a:pt x="f26" y="f7"/>
                  <a:pt x="f30" y="f5"/>
                </a:cubicBezTo>
                <a:cubicBezTo>
                  <a:pt x="f25" y="f11"/>
                  <a:pt x="f23" y="f34"/>
                  <a:pt x="f32" y="f35"/>
                </a:cubicBezTo>
                <a:cubicBezTo>
                  <a:pt x="f32" y="f35"/>
                  <a:pt x="f32" y="f35"/>
                  <a:pt x="f32" y="f35"/>
                </a:cubicBezTo>
                <a:cubicBezTo>
                  <a:pt x="f21" y="f35"/>
                  <a:pt x="f16" y="f4"/>
                  <a:pt x="f16" y="f4"/>
                </a:cubicBezTo>
                <a:cubicBezTo>
                  <a:pt x="f16" y="f4"/>
                  <a:pt x="f9" y="f36"/>
                  <a:pt x="f5" y="f37"/>
                </a:cubicBezTo>
                <a:cubicBezTo>
                  <a:pt x="f5" y="f38"/>
                  <a:pt x="f5" y="f35"/>
                  <a:pt x="f5" y="f39"/>
                </a:cubicBezTo>
                <a:cubicBezTo>
                  <a:pt x="f5" y="f34"/>
                  <a:pt x="f13" y="f40"/>
                  <a:pt x="f41" y="f40"/>
                </a:cubicBezTo>
                <a:cubicBezTo>
                  <a:pt x="f3" y="f40"/>
                  <a:pt x="f11" y="f5"/>
                  <a:pt x="f5" y="f6"/>
                </a:cubicBezTo>
                <a:close/>
              </a:path>
            </a:pathLst>
          </a:custGeom>
          <a:solidFill>
            <a:srgbClr val="120D4A">
              <a:alpha val="20000"/>
            </a:srgbClr>
          </a:solidFill>
          <a:ln w="9528" cap="flat">
            <a:solidFill>
              <a:srgbClr val="FFFFFF"/>
            </a:solidFill>
            <a:prstDash val="solid"/>
            <a:miter/>
          </a:ln>
        </p:spPr>
        <p:txBody>
          <a:bodyPr vert="horz" wrap="square" lIns="34271" tIns="17126" rIns="34271" bIns="17126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700" b="0" i="0" u="none" strike="noStrike" kern="0" cap="none" spc="0" baseline="0">
              <a:solidFill>
                <a:srgbClr val="000000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180" name="Google Shape;289;p31">
            <a:extLst>
              <a:ext uri="{FF2B5EF4-FFF2-40B4-BE49-F238E27FC236}">
                <a16:creationId xmlns:a16="http://schemas.microsoft.com/office/drawing/2014/main" id="{95BA3606-5AF6-0126-8288-C1EEC904AA4A}"/>
              </a:ext>
            </a:extLst>
          </p:cNvPr>
          <p:cNvSpPr/>
          <p:nvPr/>
        </p:nvSpPr>
        <p:spPr>
          <a:xfrm>
            <a:off x="4249957" y="1819317"/>
            <a:ext cx="1171200" cy="427500"/>
          </a:xfrm>
          <a:custGeom>
            <a:avLst>
              <a:gd name="f0" fmla="val 217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3B767">
              <a:alpha val="67420"/>
            </a:srgbClr>
          </a:solidFill>
          <a:ln cap="flat">
            <a:noFill/>
            <a:prstDash val="solid"/>
          </a:ln>
        </p:spPr>
        <p:txBody>
          <a:bodyPr vert="horz" wrap="square" lIns="68570" tIns="68570" rIns="68570" bIns="6857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Europe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30M</a:t>
            </a:r>
          </a:p>
        </p:txBody>
      </p:sp>
      <p:sp>
        <p:nvSpPr>
          <p:cNvPr id="181" name="Google Shape;290;p31">
            <a:extLst>
              <a:ext uri="{FF2B5EF4-FFF2-40B4-BE49-F238E27FC236}">
                <a16:creationId xmlns:a16="http://schemas.microsoft.com/office/drawing/2014/main" id="{32F8885D-F2A4-DAC4-A7CF-B79392971C0D}"/>
              </a:ext>
            </a:extLst>
          </p:cNvPr>
          <p:cNvSpPr/>
          <p:nvPr/>
        </p:nvSpPr>
        <p:spPr>
          <a:xfrm>
            <a:off x="2527246" y="3419115"/>
            <a:ext cx="1171200" cy="427500"/>
          </a:xfrm>
          <a:custGeom>
            <a:avLst>
              <a:gd name="f0" fmla="val 201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2B034">
              <a:alpha val="78650"/>
            </a:srgbClr>
          </a:solidFill>
          <a:ln cap="flat">
            <a:noFill/>
            <a:prstDash val="solid"/>
          </a:ln>
        </p:spPr>
        <p:txBody>
          <a:bodyPr vert="horz" wrap="square" lIns="68570" tIns="68570" rIns="68570" bIns="6857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LATAM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12M</a:t>
            </a:r>
          </a:p>
        </p:txBody>
      </p:sp>
      <p:sp>
        <p:nvSpPr>
          <p:cNvPr id="182" name="Google Shape;291;p31">
            <a:extLst>
              <a:ext uri="{FF2B5EF4-FFF2-40B4-BE49-F238E27FC236}">
                <a16:creationId xmlns:a16="http://schemas.microsoft.com/office/drawing/2014/main" id="{78903033-374A-9527-CFBD-E33B342134A9}"/>
              </a:ext>
            </a:extLst>
          </p:cNvPr>
          <p:cNvSpPr/>
          <p:nvPr/>
        </p:nvSpPr>
        <p:spPr>
          <a:xfrm>
            <a:off x="1722921" y="2027828"/>
            <a:ext cx="1227902" cy="427500"/>
          </a:xfrm>
          <a:custGeom>
            <a:avLst>
              <a:gd name="f0" fmla="val 20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865DD">
              <a:alpha val="84360"/>
            </a:srgbClr>
          </a:solidFill>
          <a:ln w="9528" cap="flat">
            <a:solidFill>
              <a:srgbClr val="7865DD"/>
            </a:solidFill>
            <a:prstDash val="solid"/>
            <a:round/>
          </a:ln>
        </p:spPr>
        <p:txBody>
          <a:bodyPr vert="horz" wrap="square" lIns="68570" tIns="68570" rIns="68570" bIns="6857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North America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18M</a:t>
            </a:r>
          </a:p>
        </p:txBody>
      </p:sp>
      <p:sp>
        <p:nvSpPr>
          <p:cNvPr id="183" name="Google Shape;292;p31">
            <a:extLst>
              <a:ext uri="{FF2B5EF4-FFF2-40B4-BE49-F238E27FC236}">
                <a16:creationId xmlns:a16="http://schemas.microsoft.com/office/drawing/2014/main" id="{C70E9D74-2780-A465-1D9A-012F611CA73C}"/>
              </a:ext>
            </a:extLst>
          </p:cNvPr>
          <p:cNvSpPr/>
          <p:nvPr/>
        </p:nvSpPr>
        <p:spPr>
          <a:xfrm>
            <a:off x="6230849" y="2465158"/>
            <a:ext cx="1171200" cy="414003"/>
          </a:xfrm>
          <a:custGeom>
            <a:avLst>
              <a:gd name="f0" fmla="val 215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D7D31">
              <a:alpha val="77530"/>
            </a:srgbClr>
          </a:solidFill>
          <a:ln cap="flat">
            <a:noFill/>
            <a:prstDash val="solid"/>
          </a:ln>
        </p:spPr>
        <p:txBody>
          <a:bodyPr vert="horz" wrap="square" lIns="68570" tIns="68570" rIns="68570" bIns="6857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Asia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130M</a:t>
            </a:r>
          </a:p>
        </p:txBody>
      </p:sp>
      <p:sp>
        <p:nvSpPr>
          <p:cNvPr id="184" name="Google Shape;293;p31">
            <a:extLst>
              <a:ext uri="{FF2B5EF4-FFF2-40B4-BE49-F238E27FC236}">
                <a16:creationId xmlns:a16="http://schemas.microsoft.com/office/drawing/2014/main" id="{C977CB77-6FC9-6A24-D40E-E78CB4F8F2BC}"/>
              </a:ext>
            </a:extLst>
          </p:cNvPr>
          <p:cNvSpPr/>
          <p:nvPr/>
        </p:nvSpPr>
        <p:spPr>
          <a:xfrm>
            <a:off x="6197190" y="1597776"/>
            <a:ext cx="1171200" cy="427500"/>
          </a:xfrm>
          <a:custGeom>
            <a:avLst>
              <a:gd name="f0" fmla="val 17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CAFE">
              <a:alpha val="61799"/>
            </a:srgbClr>
          </a:solidFill>
          <a:ln cap="flat">
            <a:noFill/>
            <a:prstDash val="solid"/>
          </a:ln>
        </p:spPr>
        <p:txBody>
          <a:bodyPr vert="horz" wrap="square" lIns="68570" tIns="68570" rIns="68570" bIns="6857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CIS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30M</a:t>
            </a:r>
          </a:p>
        </p:txBody>
      </p:sp>
      <p:sp>
        <p:nvSpPr>
          <p:cNvPr id="185" name="Google Shape;294;p31">
            <a:extLst>
              <a:ext uri="{FF2B5EF4-FFF2-40B4-BE49-F238E27FC236}">
                <a16:creationId xmlns:a16="http://schemas.microsoft.com/office/drawing/2014/main" id="{535AA4BB-F2D2-50FF-AFF6-02EB7CF16432}"/>
              </a:ext>
            </a:extLst>
          </p:cNvPr>
          <p:cNvSpPr txBox="1"/>
          <p:nvPr/>
        </p:nvSpPr>
        <p:spPr>
          <a:xfrm>
            <a:off x="646828" y="454100"/>
            <a:ext cx="6188695" cy="388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4299" tIns="17154" rIns="34299" bIns="17154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00" b="0" i="0" u="sng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O</a:t>
            </a:r>
            <a:r>
              <a:rPr lang="en-US" sz="2300" b="0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pera’s Global Monthly Active Users</a:t>
            </a:r>
          </a:p>
        </p:txBody>
      </p:sp>
      <p:pic>
        <p:nvPicPr>
          <p:cNvPr id="186" name="Google Shape;295;p31" descr="opera_logo_full-color_red_positive_horizontal_rgb.png">
            <a:extLst>
              <a:ext uri="{FF2B5EF4-FFF2-40B4-BE49-F238E27FC236}">
                <a16:creationId xmlns:a16="http://schemas.microsoft.com/office/drawing/2014/main" id="{93D1CAC1-9343-88E1-9272-5017472BFC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267516" y="242261"/>
            <a:ext cx="571271" cy="20902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7" name="Google Shape;296;p31">
            <a:extLst>
              <a:ext uri="{FF2B5EF4-FFF2-40B4-BE49-F238E27FC236}">
                <a16:creationId xmlns:a16="http://schemas.microsoft.com/office/drawing/2014/main" id="{C8BF98B0-E51D-3949-FED5-4ADDDC13D817}"/>
              </a:ext>
            </a:extLst>
          </p:cNvPr>
          <p:cNvSpPr/>
          <p:nvPr/>
        </p:nvSpPr>
        <p:spPr>
          <a:xfrm>
            <a:off x="503898" y="3864473"/>
            <a:ext cx="1624495" cy="791404"/>
          </a:xfrm>
          <a:custGeom>
            <a:avLst>
              <a:gd name="f0" fmla="val 126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FEFEF"/>
          </a:solidFill>
          <a:ln cap="flat">
            <a:noFill/>
            <a:prstDash val="solid"/>
          </a:ln>
        </p:spPr>
        <p:txBody>
          <a:bodyPr vert="horz" wrap="square" lIns="0" tIns="68570" rIns="0" bIns="0" anchor="t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Monthly Active User</a:t>
            </a:r>
            <a:endParaRPr lang="en-US" sz="500" b="0" i="0" u="none" strike="noStrike" kern="0" cap="none" spc="0" baseline="0">
              <a:solidFill>
                <a:srgbClr val="000000"/>
              </a:solidFill>
              <a:uFillTx/>
              <a:latin typeface="Poppins"/>
              <a:ea typeface="Poppins"/>
              <a:cs typeface="Poppins"/>
            </a:endParaRPr>
          </a:p>
          <a:p>
            <a:pPr marL="210312" marR="0" lvl="0" indent="-123946" algn="l" defTabSz="914400" rtl="0" fontAlgn="auto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Global: 350M </a:t>
            </a:r>
          </a:p>
          <a:p>
            <a:pPr marL="210312" marR="0" lvl="0" indent="-123946" algn="l" defTabSz="9144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Mobile: 260M</a:t>
            </a:r>
          </a:p>
          <a:p>
            <a:pPr marL="210312" marR="0" lvl="0" indent="-123946" algn="l" defTabSz="9144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Desktop &amp; GX: 90M</a:t>
            </a:r>
          </a:p>
        </p:txBody>
      </p:sp>
    </p:spTree>
    <p:extLst>
      <p:ext uri="{BB962C8B-B14F-4D97-AF65-F5344CB8AC3E}">
        <p14:creationId xmlns:p14="http://schemas.microsoft.com/office/powerpoint/2010/main" val="39288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>
            <a:extLst>
              <a:ext uri="{FF2B5EF4-FFF2-40B4-BE49-F238E27FC236}">
                <a16:creationId xmlns:a16="http://schemas.microsoft.com/office/drawing/2014/main" id="{48B38513-F56D-48FC-2EC6-3FA9202EB3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18;p4">
            <a:extLst>
              <a:ext uri="{FF2B5EF4-FFF2-40B4-BE49-F238E27FC236}">
                <a16:creationId xmlns:a16="http://schemas.microsoft.com/office/drawing/2014/main" id="{8040CD15-B7F5-BCCC-79F3-C39157BD5D3D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4" name="Google Shape;19;p4">
            <a:extLst>
              <a:ext uri="{FF2B5EF4-FFF2-40B4-BE49-F238E27FC236}">
                <a16:creationId xmlns:a16="http://schemas.microsoft.com/office/drawing/2014/main" id="{B42B65CD-0842-21DF-7369-99569FCDF0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25CBF4-0CFA-8042-AEA6-4EF2E51C5C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7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2304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9;p33">
            <a:extLst>
              <a:ext uri="{FF2B5EF4-FFF2-40B4-BE49-F238E27FC236}">
                <a16:creationId xmlns:a16="http://schemas.microsoft.com/office/drawing/2014/main" id="{CFAA4C30-19A1-CB85-A96F-7485173F05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6781" y="4749850"/>
            <a:ext cx="548704" cy="393603"/>
          </a:xfrm>
        </p:spPr>
        <p:txBody>
          <a:bodyPr anchor="t"/>
          <a:lstStyle>
            <a:lvl1pPr>
              <a:defRPr sz="1300"/>
            </a:lvl1pPr>
          </a:lstStyle>
          <a:p>
            <a:pPr lvl="0"/>
            <a:fld id="{442EF018-051A-E745-8875-DFC19283A5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8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34">
            <a:extLst>
              <a:ext uri="{FF2B5EF4-FFF2-40B4-BE49-F238E27FC236}">
                <a16:creationId xmlns:a16="http://schemas.microsoft.com/office/drawing/2014/main" id="{ED7C644C-D61D-DAAB-791A-ABC5DE0AC2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648903"/>
          </a:xfrm>
        </p:spPr>
        <p:txBody>
          <a:bodyPr tIns="45701" bIns="45701" anchor="ctr"/>
          <a:lstStyle>
            <a:lvl1pPr>
              <a:defRPr sz="2700"/>
            </a:lvl1pPr>
          </a:lstStyle>
          <a:p>
            <a:pPr lvl="0"/>
            <a:endParaRPr lang="en-FR"/>
          </a:p>
        </p:txBody>
      </p:sp>
      <p:sp>
        <p:nvSpPr>
          <p:cNvPr id="3" name="Google Shape;302;p34">
            <a:extLst>
              <a:ext uri="{FF2B5EF4-FFF2-40B4-BE49-F238E27FC236}">
                <a16:creationId xmlns:a16="http://schemas.microsoft.com/office/drawing/2014/main" id="{FDC7D565-63DD-6B24-1FDE-B5EB9338697F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57200" y="4767260"/>
            <a:ext cx="2133596" cy="2738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4" name="Google Shape;303;p34">
            <a:extLst>
              <a:ext uri="{FF2B5EF4-FFF2-40B4-BE49-F238E27FC236}">
                <a16:creationId xmlns:a16="http://schemas.microsoft.com/office/drawing/2014/main" id="{4EDB1762-8827-5ADA-733F-A9120748A7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4767260"/>
            <a:ext cx="2895603" cy="2738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5" name="Google Shape;304;p34">
            <a:extLst>
              <a:ext uri="{FF2B5EF4-FFF2-40B4-BE49-F238E27FC236}">
                <a16:creationId xmlns:a16="http://schemas.microsoft.com/office/drawing/2014/main" id="{6E5E0EE0-8470-2739-512A-DF07B9BB79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4767260"/>
            <a:ext cx="2133596" cy="273899"/>
          </a:xfrm>
        </p:spPr>
        <p:txBody>
          <a:bodyPr tIns="45701" bIns="45701"/>
          <a:lstStyle>
            <a:lvl1pPr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/>
            <a:fld id="{1167D78B-5C30-BD41-B81F-45CCDF7955C4}" type="slidenum">
              <a:t>‹#›</a:t>
            </a:fld>
            <a:endParaRPr lang="en-US"/>
          </a:p>
        </p:txBody>
      </p:sp>
      <p:sp>
        <p:nvSpPr>
          <p:cNvPr id="6" name="Google Shape;305;p34">
            <a:extLst>
              <a:ext uri="{FF2B5EF4-FFF2-40B4-BE49-F238E27FC236}">
                <a16:creationId xmlns:a16="http://schemas.microsoft.com/office/drawing/2014/main" id="{1640EA3B-9F1D-ED3D-CCA9-2B359B9675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6846" y="1261350"/>
            <a:ext cx="2051995" cy="1511996"/>
          </a:xfrm>
        </p:spPr>
        <p:txBody>
          <a:bodyPr tIns="45701" bIns="45701"/>
          <a:lstStyle>
            <a:lvl1pPr indent="-228600">
              <a:lnSpc>
                <a:spcPct val="100000"/>
              </a:lnSpc>
              <a:spcBef>
                <a:spcPts val="400"/>
              </a:spcBef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FR"/>
          </a:p>
        </p:txBody>
      </p:sp>
      <p:sp>
        <p:nvSpPr>
          <p:cNvPr id="7" name="Google Shape;306;p34">
            <a:extLst>
              <a:ext uri="{FF2B5EF4-FFF2-40B4-BE49-F238E27FC236}">
                <a16:creationId xmlns:a16="http://schemas.microsoft.com/office/drawing/2014/main" id="{FE8924E7-4670-493C-BDAF-6FB655E119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28590" y="2872980"/>
            <a:ext cx="2051995" cy="1511996"/>
          </a:xfrm>
        </p:spPr>
        <p:txBody>
          <a:bodyPr tIns="45701" bIns="45701"/>
          <a:lstStyle>
            <a:lvl1pPr indent="-228600">
              <a:lnSpc>
                <a:spcPct val="100000"/>
              </a:lnSpc>
              <a:spcBef>
                <a:spcPts val="400"/>
              </a:spcBef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FR"/>
          </a:p>
        </p:txBody>
      </p:sp>
      <p:sp>
        <p:nvSpPr>
          <p:cNvPr id="8" name="Google Shape;307;p34">
            <a:extLst>
              <a:ext uri="{FF2B5EF4-FFF2-40B4-BE49-F238E27FC236}">
                <a16:creationId xmlns:a16="http://schemas.microsoft.com/office/drawing/2014/main" id="{9F03780D-FB54-28E6-A3C5-79DC57322D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0342" y="1261350"/>
            <a:ext cx="2051995" cy="1511996"/>
          </a:xfrm>
        </p:spPr>
        <p:txBody>
          <a:bodyPr tIns="45701" bIns="45701"/>
          <a:lstStyle>
            <a:lvl1pPr indent="-228600">
              <a:lnSpc>
                <a:spcPct val="100000"/>
              </a:lnSpc>
              <a:spcBef>
                <a:spcPts val="400"/>
              </a:spcBef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FR"/>
          </a:p>
        </p:txBody>
      </p:sp>
      <p:sp>
        <p:nvSpPr>
          <p:cNvPr id="9" name="Google Shape;308;p34">
            <a:extLst>
              <a:ext uri="{FF2B5EF4-FFF2-40B4-BE49-F238E27FC236}">
                <a16:creationId xmlns:a16="http://schemas.microsoft.com/office/drawing/2014/main" id="{2D917B27-1011-3FB9-C112-4191EFF2A1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52086" y="2872980"/>
            <a:ext cx="2051995" cy="1511996"/>
          </a:xfrm>
        </p:spPr>
        <p:txBody>
          <a:bodyPr tIns="45701" bIns="45701"/>
          <a:lstStyle>
            <a:lvl1pPr indent="-228600">
              <a:lnSpc>
                <a:spcPct val="100000"/>
              </a:lnSpc>
              <a:spcBef>
                <a:spcPts val="400"/>
              </a:spcBef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31701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0;p35">
            <a:extLst>
              <a:ext uri="{FF2B5EF4-FFF2-40B4-BE49-F238E27FC236}">
                <a16:creationId xmlns:a16="http://schemas.microsoft.com/office/drawing/2014/main" id="{8A848C69-E357-F3E1-5F1F-BFB90BED6F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99"/>
          </a:xfrm>
        </p:spPr>
        <p:txBody>
          <a:bodyPr lIns="68570" tIns="34271" rIns="68570" bIns="34271" anchor="ctr"/>
          <a:lstStyle>
            <a:lvl1pPr>
              <a:lnSpc>
                <a:spcPct val="90000"/>
              </a:lnSpc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311;p35">
            <a:extLst>
              <a:ext uri="{FF2B5EF4-FFF2-40B4-BE49-F238E27FC236}">
                <a16:creationId xmlns:a16="http://schemas.microsoft.com/office/drawing/2014/main" id="{82DA8926-86A0-D48A-B42D-2A0A87A9BD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369222"/>
            <a:ext cx="7886700" cy="3263402"/>
          </a:xfrm>
        </p:spPr>
        <p:txBody>
          <a:bodyPr lIns="68570" tIns="34271" rIns="68570" bIns="34271"/>
          <a:lstStyle>
            <a:lvl1pPr indent="-317497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ts val="1400"/>
              <a:defRPr/>
            </a:lvl1pPr>
          </a:lstStyle>
          <a:p>
            <a:pPr lvl="0"/>
            <a:endParaRPr lang="en-FR"/>
          </a:p>
        </p:txBody>
      </p:sp>
      <p:sp>
        <p:nvSpPr>
          <p:cNvPr id="4" name="Google Shape;312;p35">
            <a:extLst>
              <a:ext uri="{FF2B5EF4-FFF2-40B4-BE49-F238E27FC236}">
                <a16:creationId xmlns:a16="http://schemas.microsoft.com/office/drawing/2014/main" id="{EAE20FC1-8B58-DB7F-9286-AA972EA895E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628650" y="4767260"/>
            <a:ext cx="2057400" cy="273899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5" name="Google Shape;313;p35">
            <a:extLst>
              <a:ext uri="{FF2B5EF4-FFF2-40B4-BE49-F238E27FC236}">
                <a16:creationId xmlns:a16="http://schemas.microsoft.com/office/drawing/2014/main" id="{B4AC4A69-405E-1955-C1E9-95AD9B8F01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028950" y="4767260"/>
            <a:ext cx="3086100" cy="273899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6" name="Google Shape;314;p35">
            <a:extLst>
              <a:ext uri="{FF2B5EF4-FFF2-40B4-BE49-F238E27FC236}">
                <a16:creationId xmlns:a16="http://schemas.microsoft.com/office/drawing/2014/main" id="{A8B019B9-56A9-3693-A470-9C57EFFABF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457950" y="4767260"/>
            <a:ext cx="2057400" cy="273899"/>
          </a:xfrm>
        </p:spPr>
        <p:txBody>
          <a:bodyPr lIns="68570" tIns="34271" rIns="68570" bIns="34271"/>
          <a:lstStyle>
            <a:lvl1pPr>
              <a:defRPr/>
            </a:lvl1pPr>
          </a:lstStyle>
          <a:p>
            <a:pPr lvl="0"/>
            <a:fld id="{247F7B2E-EA2F-7D4E-A221-0519661139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03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3956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7;p37">
            <a:extLst>
              <a:ext uri="{FF2B5EF4-FFF2-40B4-BE49-F238E27FC236}">
                <a16:creationId xmlns:a16="http://schemas.microsoft.com/office/drawing/2014/main" id="{0F2B5425-CB31-5C4F-511A-E7BE323C9495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7158" y="4988719"/>
            <a:ext cx="2057400" cy="154798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3" name="Google Shape;318;p37">
            <a:extLst>
              <a:ext uri="{FF2B5EF4-FFF2-40B4-BE49-F238E27FC236}">
                <a16:creationId xmlns:a16="http://schemas.microsoft.com/office/drawing/2014/main" id="{BCDFA326-8508-A6D5-6E17-DE35EA54FF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028950" y="4988719"/>
            <a:ext cx="3086100" cy="154798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4" name="Google Shape;319;p37">
            <a:extLst>
              <a:ext uri="{FF2B5EF4-FFF2-40B4-BE49-F238E27FC236}">
                <a16:creationId xmlns:a16="http://schemas.microsoft.com/office/drawing/2014/main" id="{C625465D-C646-9F4A-078B-71C758938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860069" y="4964049"/>
            <a:ext cx="289800" cy="148196"/>
          </a:xfrm>
        </p:spPr>
        <p:txBody>
          <a:bodyPr lIns="68570" tIns="34271" rIns="68570" bIns="34271" anchorCtr="1"/>
          <a:lstStyle>
            <a:lvl1pPr algn="ctr">
              <a:defRPr/>
            </a:lvl1pPr>
          </a:lstStyle>
          <a:p>
            <a:pPr lvl="0"/>
            <a:fld id="{320B21A9-B466-D04A-AD40-39B6852D2700}" type="slidenum">
              <a:t>‹#›</a:t>
            </a:fld>
            <a:endParaRPr lang="en-US"/>
          </a:p>
        </p:txBody>
      </p:sp>
      <p:sp>
        <p:nvSpPr>
          <p:cNvPr id="5" name="Google Shape;320;p37">
            <a:extLst>
              <a:ext uri="{FF2B5EF4-FFF2-40B4-BE49-F238E27FC236}">
                <a16:creationId xmlns:a16="http://schemas.microsoft.com/office/drawing/2014/main" id="{75F5941F-0C22-81C0-9820-8132F911B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344" y="118113"/>
            <a:ext cx="8913296" cy="404704"/>
          </a:xfrm>
        </p:spPr>
        <p:txBody>
          <a:bodyPr lIns="68570" tIns="34271" rIns="68570" bIns="34271" anchor="ctr"/>
          <a:lstStyle>
            <a:lvl1pPr>
              <a:defRPr sz="2100"/>
            </a:lvl1pPr>
          </a:lstStyle>
          <a:p>
            <a:pPr lvl="0"/>
            <a:endParaRPr lang="en-FR"/>
          </a:p>
        </p:txBody>
      </p:sp>
      <p:sp>
        <p:nvSpPr>
          <p:cNvPr id="6" name="Google Shape;321;p37">
            <a:extLst>
              <a:ext uri="{FF2B5EF4-FFF2-40B4-BE49-F238E27FC236}">
                <a16:creationId xmlns:a16="http://schemas.microsoft.com/office/drawing/2014/main" id="{DB8639D3-C0D5-4929-499E-0640E94D8C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344" y="503459"/>
            <a:ext cx="8929801" cy="210897"/>
          </a:xfrm>
        </p:spPr>
        <p:txBody>
          <a:bodyPr lIns="68570" tIns="34271" rIns="68570" bIns="34271">
            <a:noAutofit/>
          </a:bodyPr>
          <a:lstStyle>
            <a:lvl1pPr indent="-228600">
              <a:lnSpc>
                <a:spcPct val="100000"/>
              </a:lnSpc>
              <a:buNone/>
              <a:defRPr sz="7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</a:defRPr>
            </a:lvl1pPr>
          </a:lstStyle>
          <a:p>
            <a:pPr lvl="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57547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4;p38">
            <a:extLst>
              <a:ext uri="{FF2B5EF4-FFF2-40B4-BE49-F238E27FC236}">
                <a16:creationId xmlns:a16="http://schemas.microsoft.com/office/drawing/2014/main" id="{AC24830F-CB96-32FD-674B-FBE7707EBCCC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07158" y="4988719"/>
            <a:ext cx="2057400" cy="154798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3" name="Google Shape;325;p38">
            <a:extLst>
              <a:ext uri="{FF2B5EF4-FFF2-40B4-BE49-F238E27FC236}">
                <a16:creationId xmlns:a16="http://schemas.microsoft.com/office/drawing/2014/main" id="{4DE65CB2-2742-A84F-3A6B-84B7A798D2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028950" y="4988719"/>
            <a:ext cx="3086100" cy="154798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4" name="Google Shape;326;p38">
            <a:extLst>
              <a:ext uri="{FF2B5EF4-FFF2-40B4-BE49-F238E27FC236}">
                <a16:creationId xmlns:a16="http://schemas.microsoft.com/office/drawing/2014/main" id="{7B054E1A-4244-22F6-04F4-8EDA012FE4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860069" y="4964049"/>
            <a:ext cx="289800" cy="148196"/>
          </a:xfrm>
        </p:spPr>
        <p:txBody>
          <a:bodyPr lIns="68570" tIns="34271" rIns="68570" bIns="34271" anchorCtr="1"/>
          <a:lstStyle>
            <a:lvl1pPr algn="ctr">
              <a:defRPr/>
            </a:lvl1pPr>
          </a:lstStyle>
          <a:p>
            <a:pPr lvl="0"/>
            <a:fld id="{DD236EFC-7145-EB49-A7D2-AB5CDAD879FF}" type="slidenum">
              <a:t>‹#›</a:t>
            </a:fld>
            <a:endParaRPr lang="en-US"/>
          </a:p>
        </p:txBody>
      </p:sp>
      <p:sp>
        <p:nvSpPr>
          <p:cNvPr id="5" name="Google Shape;327;p38">
            <a:extLst>
              <a:ext uri="{FF2B5EF4-FFF2-40B4-BE49-F238E27FC236}">
                <a16:creationId xmlns:a16="http://schemas.microsoft.com/office/drawing/2014/main" id="{C8380811-EC67-8556-A65F-0DCDB3A0C1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344" y="118113"/>
            <a:ext cx="8913296" cy="404704"/>
          </a:xfrm>
        </p:spPr>
        <p:txBody>
          <a:bodyPr lIns="68570" tIns="34271" rIns="68570" bIns="34271" anchor="ctr"/>
          <a:lstStyle>
            <a:lvl1pPr>
              <a:defRPr sz="2100"/>
            </a:lvl1pPr>
          </a:lstStyle>
          <a:p>
            <a:pPr lvl="0"/>
            <a:endParaRPr lang="en-FR"/>
          </a:p>
        </p:txBody>
      </p:sp>
      <p:sp>
        <p:nvSpPr>
          <p:cNvPr id="6" name="Google Shape;328;p38">
            <a:extLst>
              <a:ext uri="{FF2B5EF4-FFF2-40B4-BE49-F238E27FC236}">
                <a16:creationId xmlns:a16="http://schemas.microsoft.com/office/drawing/2014/main" id="{6EFA99F7-3394-1F09-23B6-BF6C091788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344" y="503459"/>
            <a:ext cx="8929801" cy="210897"/>
          </a:xfrm>
        </p:spPr>
        <p:txBody>
          <a:bodyPr lIns="68570" tIns="34271" rIns="68570" bIns="34271">
            <a:noAutofit/>
          </a:bodyPr>
          <a:lstStyle>
            <a:lvl1pPr indent="-228600">
              <a:lnSpc>
                <a:spcPct val="100000"/>
              </a:lnSpc>
              <a:buNone/>
              <a:defRPr sz="7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</a:defRPr>
            </a:lvl1pPr>
          </a:lstStyle>
          <a:p>
            <a:pPr lvl="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98848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;p39">
            <a:extLst>
              <a:ext uri="{FF2B5EF4-FFF2-40B4-BE49-F238E27FC236}">
                <a16:creationId xmlns:a16="http://schemas.microsoft.com/office/drawing/2014/main" id="{696DD2EB-B0E1-8346-A091-4FF8A1A35490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25016" y="5008626"/>
            <a:ext cx="743096" cy="9600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3" name="Google Shape;332;p39">
            <a:extLst>
              <a:ext uri="{FF2B5EF4-FFF2-40B4-BE49-F238E27FC236}">
                <a16:creationId xmlns:a16="http://schemas.microsoft.com/office/drawing/2014/main" id="{5C1D3455-C5BD-BCDF-ECB5-504E25DD22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028950" y="5008626"/>
            <a:ext cx="3086100" cy="9600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4" name="Google Shape;333;p39">
            <a:extLst>
              <a:ext uri="{FF2B5EF4-FFF2-40B4-BE49-F238E27FC236}">
                <a16:creationId xmlns:a16="http://schemas.microsoft.com/office/drawing/2014/main" id="{4621E59A-A442-FC4F-887E-F79181AF3A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851474" y="4983370"/>
            <a:ext cx="282604" cy="146395"/>
          </a:xfrm>
        </p:spPr>
        <p:txBody>
          <a:bodyPr lIns="68570" tIns="34271" rIns="68570" bIns="34271" anchorCtr="1"/>
          <a:lstStyle>
            <a:lvl1pPr algn="ctr">
              <a:defRPr/>
            </a:lvl1pPr>
          </a:lstStyle>
          <a:p>
            <a:pPr lvl="0"/>
            <a:fld id="{B1C2BEB8-444A-D64A-ADD5-E755987AA688}" type="slidenum">
              <a:t>‹#›</a:t>
            </a:fld>
            <a:endParaRPr lang="en-US"/>
          </a:p>
        </p:txBody>
      </p:sp>
      <p:sp>
        <p:nvSpPr>
          <p:cNvPr id="5" name="Google Shape;334;p39">
            <a:extLst>
              <a:ext uri="{FF2B5EF4-FFF2-40B4-BE49-F238E27FC236}">
                <a16:creationId xmlns:a16="http://schemas.microsoft.com/office/drawing/2014/main" id="{DFF5EBCB-94EE-5B15-8985-41EC49F66A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3632" y="528797"/>
            <a:ext cx="8915400" cy="115497"/>
          </a:xfrm>
        </p:spPr>
        <p:txBody>
          <a:bodyPr lIns="68570" tIns="34271" rIns="68570" bIns="34271">
            <a:noAutofit/>
          </a:bodyPr>
          <a:lstStyle>
            <a:lvl1pPr indent="-228600">
              <a:lnSpc>
                <a:spcPct val="100000"/>
              </a:lnSpc>
              <a:buNone/>
              <a:defRPr sz="600">
                <a:solidFill>
                  <a:srgbClr val="7F7F7F"/>
                </a:solidFill>
              </a:defRPr>
            </a:lvl1pPr>
          </a:lstStyle>
          <a:p>
            <a:pPr lvl="0"/>
            <a:endParaRPr lang="en-FR"/>
          </a:p>
        </p:txBody>
      </p:sp>
      <p:sp>
        <p:nvSpPr>
          <p:cNvPr id="6" name="Google Shape;335;p39">
            <a:extLst>
              <a:ext uri="{FF2B5EF4-FFF2-40B4-BE49-F238E27FC236}">
                <a16:creationId xmlns:a16="http://schemas.microsoft.com/office/drawing/2014/main" id="{F8C0412A-3CC3-BB7B-F6E2-6448CAA87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32" y="121578"/>
            <a:ext cx="8916899" cy="396602"/>
          </a:xfrm>
        </p:spPr>
        <p:txBody>
          <a:bodyPr lIns="68570" tIns="34271" rIns="68570" bIns="34271" anchor="ctr">
            <a:noAutofit/>
          </a:bodyPr>
          <a:lstStyle>
            <a:lvl1pPr>
              <a:defRPr>
                <a:latin typeface="Bookman Old Style"/>
                <a:ea typeface="Bookman Old Style"/>
                <a:cs typeface="Bookman Old Style"/>
              </a:defRPr>
            </a:lvl1pPr>
          </a:lstStyle>
          <a:p>
            <a:pPr lvl="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64731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8;p40">
            <a:extLst>
              <a:ext uri="{FF2B5EF4-FFF2-40B4-BE49-F238E27FC236}">
                <a16:creationId xmlns:a16="http://schemas.microsoft.com/office/drawing/2014/main" id="{34857344-5226-3A8B-4519-ECE9D94CB9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6" y="641908"/>
            <a:ext cx="5795101" cy="836703"/>
          </a:xfrm>
        </p:spPr>
        <p:txBody>
          <a:bodyPr lIns="68570" tIns="34271" rIns="68570" bIns="34271" anchor="ctr"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339;p40">
            <a:extLst>
              <a:ext uri="{FF2B5EF4-FFF2-40B4-BE49-F238E27FC236}">
                <a16:creationId xmlns:a16="http://schemas.microsoft.com/office/drawing/2014/main" id="{31212ACC-CB48-05E5-C14D-7BC9A21C4DA4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133346" y="5004200"/>
            <a:ext cx="863102" cy="139199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4" name="Google Shape;340;p40">
            <a:extLst>
              <a:ext uri="{FF2B5EF4-FFF2-40B4-BE49-F238E27FC236}">
                <a16:creationId xmlns:a16="http://schemas.microsoft.com/office/drawing/2014/main" id="{AFC4D012-2445-FFCD-DC59-C8D9CECB40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296750" y="5004200"/>
            <a:ext cx="2550599" cy="139199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5" name="Google Shape;341;p40">
            <a:extLst>
              <a:ext uri="{FF2B5EF4-FFF2-40B4-BE49-F238E27FC236}">
                <a16:creationId xmlns:a16="http://schemas.microsoft.com/office/drawing/2014/main" id="{FC6BBB1B-98C9-B508-7948-5F54709C20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825194" y="4950616"/>
            <a:ext cx="256498" cy="139199"/>
          </a:xfrm>
        </p:spPr>
        <p:txBody>
          <a:bodyPr lIns="68570" tIns="34271" rIns="68570" bIns="34271" anchorCtr="1"/>
          <a:lstStyle>
            <a:lvl1pPr algn="ctr">
              <a:defRPr/>
            </a:lvl1pPr>
          </a:lstStyle>
          <a:p>
            <a:pPr lvl="0"/>
            <a:fld id="{4D66D25C-8671-1149-BAC6-9D1795D9FAF2}" type="slidenum">
              <a:t>‹#›</a:t>
            </a:fld>
            <a:endParaRPr lang="en-US"/>
          </a:p>
        </p:txBody>
      </p:sp>
      <p:sp>
        <p:nvSpPr>
          <p:cNvPr id="6" name="Google Shape;342;p40">
            <a:extLst>
              <a:ext uri="{FF2B5EF4-FFF2-40B4-BE49-F238E27FC236}">
                <a16:creationId xmlns:a16="http://schemas.microsoft.com/office/drawing/2014/main" id="{BF1AFB67-FE75-E9FA-0A52-C4A68CB739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638" y="1412336"/>
            <a:ext cx="5808899" cy="274201"/>
          </a:xfrm>
        </p:spPr>
        <p:txBody>
          <a:bodyPr lIns="68570" tIns="34271" rIns="68570" bIns="34271"/>
          <a:lstStyle>
            <a:lvl1pPr indent="-228600">
              <a:lnSpc>
                <a:spcPct val="100000"/>
              </a:lnSpc>
              <a:buNone/>
              <a:defRPr sz="700"/>
            </a:lvl1pPr>
          </a:lstStyle>
          <a:p>
            <a:pPr lvl="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737334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35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5">
            <a:extLst>
              <a:ext uri="{FF2B5EF4-FFF2-40B4-BE49-F238E27FC236}">
                <a16:creationId xmlns:a16="http://schemas.microsoft.com/office/drawing/2014/main" id="{656434B4-2F83-39A2-FF65-304BB38C9C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22;p5">
            <a:extLst>
              <a:ext uri="{FF2B5EF4-FFF2-40B4-BE49-F238E27FC236}">
                <a16:creationId xmlns:a16="http://schemas.microsoft.com/office/drawing/2014/main" id="{DF65F811-D1B1-4C0E-AE61-CDA2DE744C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3"/>
            <a:ext cx="3999896" cy="3416399"/>
          </a:xfrm>
        </p:spPr>
        <p:txBody>
          <a:bodyPr/>
          <a:lstStyle>
            <a:lvl1pPr indent="-317497">
              <a:buSzPts val="1400"/>
              <a:defRPr sz="1400"/>
            </a:lvl1pPr>
          </a:lstStyle>
          <a:p>
            <a:pPr lvl="0"/>
            <a:endParaRPr lang="en-FR"/>
          </a:p>
        </p:txBody>
      </p:sp>
      <p:sp>
        <p:nvSpPr>
          <p:cNvPr id="4" name="Google Shape;23;p5">
            <a:extLst>
              <a:ext uri="{FF2B5EF4-FFF2-40B4-BE49-F238E27FC236}">
                <a16:creationId xmlns:a16="http://schemas.microsoft.com/office/drawing/2014/main" id="{C30F1696-F541-8671-C569-5D9A8A44257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832402" y="1152473"/>
            <a:ext cx="3999896" cy="3416399"/>
          </a:xfrm>
        </p:spPr>
        <p:txBody>
          <a:bodyPr/>
          <a:lstStyle>
            <a:lvl1pPr indent="-317497">
              <a:buSzPts val="1400"/>
              <a:defRPr sz="1400"/>
            </a:lvl1pPr>
          </a:lstStyle>
          <a:p>
            <a:pPr lvl="0"/>
            <a:endParaRPr lang="en-FR"/>
          </a:p>
        </p:txBody>
      </p:sp>
      <p:sp>
        <p:nvSpPr>
          <p:cNvPr id="5" name="Google Shape;24;p5">
            <a:extLst>
              <a:ext uri="{FF2B5EF4-FFF2-40B4-BE49-F238E27FC236}">
                <a16:creationId xmlns:a16="http://schemas.microsoft.com/office/drawing/2014/main" id="{E0714E4A-7C8B-2DE9-9B77-8324BA6A11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FEB2F1-E2DF-9144-8909-94E1CB9515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752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TOLAYOUT_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737748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44">
            <a:extLst>
              <a:ext uri="{FF2B5EF4-FFF2-40B4-BE49-F238E27FC236}">
                <a16:creationId xmlns:a16="http://schemas.microsoft.com/office/drawing/2014/main" id="{B6BA948C-F218-E608-2F41-2CB4CCE539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9" y="744577"/>
            <a:ext cx="8520598" cy="2052599"/>
          </a:xfrm>
        </p:spPr>
        <p:txBody>
          <a:bodyPr anchor="b" anchorCtr="1"/>
          <a:lstStyle>
            <a:lvl1pPr algn="ctr">
              <a:defRPr sz="5200"/>
            </a:lvl1pPr>
          </a:lstStyle>
          <a:p>
            <a:pPr lvl="0"/>
            <a:endParaRPr lang="en-FR"/>
          </a:p>
        </p:txBody>
      </p:sp>
      <p:sp>
        <p:nvSpPr>
          <p:cNvPr id="3" name="Google Shape;351;p44">
            <a:extLst>
              <a:ext uri="{FF2B5EF4-FFF2-40B4-BE49-F238E27FC236}">
                <a16:creationId xmlns:a16="http://schemas.microsoft.com/office/drawing/2014/main" id="{AF0B4BCD-944D-B9E9-4A24-9723605324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7"/>
            <a:ext cx="8520598" cy="792601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2800"/>
            </a:lvl1pPr>
          </a:lstStyle>
          <a:p>
            <a:pPr lvl="0"/>
            <a:endParaRPr lang="en-FR"/>
          </a:p>
        </p:txBody>
      </p:sp>
      <p:sp>
        <p:nvSpPr>
          <p:cNvPr id="4" name="Google Shape;352;p44">
            <a:extLst>
              <a:ext uri="{FF2B5EF4-FFF2-40B4-BE49-F238E27FC236}">
                <a16:creationId xmlns:a16="http://schemas.microsoft.com/office/drawing/2014/main" id="{26ECBE5E-66C9-3FE4-AFB4-F5BCE88827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C54259-ACB5-D446-A6D4-4D67D6A24F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08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4;p45">
            <a:extLst>
              <a:ext uri="{FF2B5EF4-FFF2-40B4-BE49-F238E27FC236}">
                <a16:creationId xmlns:a16="http://schemas.microsoft.com/office/drawing/2014/main" id="{C1B4CF4E-C4AC-329C-AD9C-0967931D8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50851"/>
            <a:ext cx="8520598" cy="841796"/>
          </a:xfrm>
        </p:spPr>
        <p:txBody>
          <a:bodyPr anchor="ctr" anchorCtr="1"/>
          <a:lstStyle>
            <a:lvl1pPr algn="ctr">
              <a:defRPr sz="3600"/>
            </a:lvl1pPr>
          </a:lstStyle>
          <a:p>
            <a:pPr lvl="0"/>
            <a:endParaRPr lang="en-FR"/>
          </a:p>
        </p:txBody>
      </p:sp>
      <p:sp>
        <p:nvSpPr>
          <p:cNvPr id="3" name="Google Shape;355;p45">
            <a:extLst>
              <a:ext uri="{FF2B5EF4-FFF2-40B4-BE49-F238E27FC236}">
                <a16:creationId xmlns:a16="http://schemas.microsoft.com/office/drawing/2014/main" id="{F172186D-9FDC-8F7E-E659-7BDA4F92AE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1D3C59-6883-A443-B5AA-065244A74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44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7;p46">
            <a:extLst>
              <a:ext uri="{FF2B5EF4-FFF2-40B4-BE49-F238E27FC236}">
                <a16:creationId xmlns:a16="http://schemas.microsoft.com/office/drawing/2014/main" id="{98ED4921-A67E-87DC-3599-B46BB9F00F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358;p46">
            <a:extLst>
              <a:ext uri="{FF2B5EF4-FFF2-40B4-BE49-F238E27FC236}">
                <a16:creationId xmlns:a16="http://schemas.microsoft.com/office/drawing/2014/main" id="{D324563C-3253-BD94-B845-096989D78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4" name="Google Shape;359;p46">
            <a:extLst>
              <a:ext uri="{FF2B5EF4-FFF2-40B4-BE49-F238E27FC236}">
                <a16:creationId xmlns:a16="http://schemas.microsoft.com/office/drawing/2014/main" id="{EA317B82-6151-0586-0A91-AF003CFB31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8EBC35-DCC9-2C43-8B2B-92E4D5B28B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4249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47">
            <a:extLst>
              <a:ext uri="{FF2B5EF4-FFF2-40B4-BE49-F238E27FC236}">
                <a16:creationId xmlns:a16="http://schemas.microsoft.com/office/drawing/2014/main" id="{B32A82B2-7331-B25D-27D0-1E61069635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362;p47">
            <a:extLst>
              <a:ext uri="{FF2B5EF4-FFF2-40B4-BE49-F238E27FC236}">
                <a16:creationId xmlns:a16="http://schemas.microsoft.com/office/drawing/2014/main" id="{6CE214B5-A0D7-B2E0-3FD9-75F0EA0E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3"/>
            <a:ext cx="3999896" cy="3416399"/>
          </a:xfrm>
        </p:spPr>
        <p:txBody>
          <a:bodyPr/>
          <a:lstStyle>
            <a:lvl1pPr indent="-317497">
              <a:buSzPts val="1400"/>
              <a:defRPr sz="1400"/>
            </a:lvl1pPr>
          </a:lstStyle>
          <a:p>
            <a:pPr lvl="0"/>
            <a:endParaRPr lang="en-FR"/>
          </a:p>
        </p:txBody>
      </p:sp>
      <p:sp>
        <p:nvSpPr>
          <p:cNvPr id="4" name="Google Shape;363;p47">
            <a:extLst>
              <a:ext uri="{FF2B5EF4-FFF2-40B4-BE49-F238E27FC236}">
                <a16:creationId xmlns:a16="http://schemas.microsoft.com/office/drawing/2014/main" id="{D33ACEA4-5B9F-29BB-E7C0-EED2EAAAF24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832402" y="1152473"/>
            <a:ext cx="3999896" cy="3416399"/>
          </a:xfrm>
        </p:spPr>
        <p:txBody>
          <a:bodyPr/>
          <a:lstStyle>
            <a:lvl1pPr indent="-317497">
              <a:buSzPts val="1400"/>
              <a:defRPr sz="1400"/>
            </a:lvl1pPr>
          </a:lstStyle>
          <a:p>
            <a:pPr lvl="0"/>
            <a:endParaRPr lang="en-FR"/>
          </a:p>
        </p:txBody>
      </p:sp>
      <p:sp>
        <p:nvSpPr>
          <p:cNvPr id="5" name="Google Shape;364;p47">
            <a:extLst>
              <a:ext uri="{FF2B5EF4-FFF2-40B4-BE49-F238E27FC236}">
                <a16:creationId xmlns:a16="http://schemas.microsoft.com/office/drawing/2014/main" id="{78AD19CB-82B0-A32C-4C03-88E6F8F2F9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EC3BB0-A705-B647-A7B9-114BE96378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578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6;p48">
            <a:extLst>
              <a:ext uri="{FF2B5EF4-FFF2-40B4-BE49-F238E27FC236}">
                <a16:creationId xmlns:a16="http://schemas.microsoft.com/office/drawing/2014/main" id="{6F008226-1262-0AE3-EA7C-A306B36845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367;p48">
            <a:extLst>
              <a:ext uri="{FF2B5EF4-FFF2-40B4-BE49-F238E27FC236}">
                <a16:creationId xmlns:a16="http://schemas.microsoft.com/office/drawing/2014/main" id="{D27B83AB-0D55-C2CE-C240-4BECF24A63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9954C8-AAC0-4542-A355-C061790BE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42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9;p49">
            <a:extLst>
              <a:ext uri="{FF2B5EF4-FFF2-40B4-BE49-F238E27FC236}">
                <a16:creationId xmlns:a16="http://schemas.microsoft.com/office/drawing/2014/main" id="{7FA9E32A-F360-030E-0533-51E13E7BF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598"/>
            <a:ext cx="2808003" cy="755696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endParaRPr lang="en-FR"/>
          </a:p>
        </p:txBody>
      </p:sp>
      <p:sp>
        <p:nvSpPr>
          <p:cNvPr id="3" name="Google Shape;370;p49">
            <a:extLst>
              <a:ext uri="{FF2B5EF4-FFF2-40B4-BE49-F238E27FC236}">
                <a16:creationId xmlns:a16="http://schemas.microsoft.com/office/drawing/2014/main" id="{634B5EAF-37FE-57AA-3ED8-AA0A4EB429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1389604"/>
            <a:ext cx="2808003" cy="3179396"/>
          </a:xfrm>
        </p:spPr>
        <p:txBody>
          <a:bodyPr/>
          <a:lstStyle>
            <a:lvl1pPr indent="-304796">
              <a:buSzPts val="1200"/>
              <a:defRPr sz="1200"/>
            </a:lvl1pPr>
          </a:lstStyle>
          <a:p>
            <a:pPr lvl="0"/>
            <a:endParaRPr lang="en-FR"/>
          </a:p>
        </p:txBody>
      </p:sp>
      <p:sp>
        <p:nvSpPr>
          <p:cNvPr id="4" name="Google Shape;371;p49">
            <a:extLst>
              <a:ext uri="{FF2B5EF4-FFF2-40B4-BE49-F238E27FC236}">
                <a16:creationId xmlns:a16="http://schemas.microsoft.com/office/drawing/2014/main" id="{AAA101FE-F433-74F3-7502-8DF519DABC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562DAE-8B54-4D48-8B18-F662D46705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19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3;p50">
            <a:extLst>
              <a:ext uri="{FF2B5EF4-FFF2-40B4-BE49-F238E27FC236}">
                <a16:creationId xmlns:a16="http://schemas.microsoft.com/office/drawing/2014/main" id="{DAEF8727-C9D0-9B44-135D-56326F7F24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246" y="450149"/>
            <a:ext cx="6367799" cy="4090797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endParaRPr lang="en-FR"/>
          </a:p>
        </p:txBody>
      </p:sp>
      <p:sp>
        <p:nvSpPr>
          <p:cNvPr id="3" name="Google Shape;374;p50">
            <a:extLst>
              <a:ext uri="{FF2B5EF4-FFF2-40B4-BE49-F238E27FC236}">
                <a16:creationId xmlns:a16="http://schemas.microsoft.com/office/drawing/2014/main" id="{0D202BC3-14A1-D807-7C9E-3D5AF1C825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4BEB74-5C8E-1543-8527-3AB5B2EA37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3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51">
            <a:extLst>
              <a:ext uri="{FF2B5EF4-FFF2-40B4-BE49-F238E27FC236}">
                <a16:creationId xmlns:a16="http://schemas.microsoft.com/office/drawing/2014/main" id="{FAF5333F-4480-8DB5-FF96-8D868BC95BEC}"/>
              </a:ext>
            </a:extLst>
          </p:cNvPr>
          <p:cNvSpPr/>
          <p:nvPr/>
        </p:nvSpPr>
        <p:spPr>
          <a:xfrm>
            <a:off x="4572000" y="-128"/>
            <a:ext cx="4572000" cy="5143500"/>
          </a:xfrm>
          <a:prstGeom prst="rect">
            <a:avLst/>
          </a:prstGeom>
          <a:solidFill>
            <a:srgbClr val="EEEE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377;p51">
            <a:extLst>
              <a:ext uri="{FF2B5EF4-FFF2-40B4-BE49-F238E27FC236}">
                <a16:creationId xmlns:a16="http://schemas.microsoft.com/office/drawing/2014/main" id="{F462A83E-33B3-6FC7-B3B5-99691A4443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6" y="1233178"/>
            <a:ext cx="4045195" cy="1482297"/>
          </a:xfrm>
        </p:spPr>
        <p:txBody>
          <a:bodyPr anchor="b" anchorCtr="1"/>
          <a:lstStyle>
            <a:lvl1pPr algn="ctr">
              <a:defRPr sz="4200"/>
            </a:lvl1pPr>
          </a:lstStyle>
          <a:p>
            <a:pPr lvl="0"/>
            <a:endParaRPr lang="en-FR"/>
          </a:p>
        </p:txBody>
      </p:sp>
      <p:sp>
        <p:nvSpPr>
          <p:cNvPr id="4" name="Google Shape;378;p51">
            <a:extLst>
              <a:ext uri="{FF2B5EF4-FFF2-40B4-BE49-F238E27FC236}">
                <a16:creationId xmlns:a16="http://schemas.microsoft.com/office/drawing/2014/main" id="{5BCE8B4F-2DB5-677F-E391-338FE15DF10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65496" y="2803074"/>
            <a:ext cx="4045195" cy="1235098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2100"/>
            </a:lvl1pPr>
          </a:lstStyle>
          <a:p>
            <a:pPr lvl="0"/>
            <a:endParaRPr lang="en-FR"/>
          </a:p>
        </p:txBody>
      </p:sp>
      <p:sp>
        <p:nvSpPr>
          <p:cNvPr id="5" name="Google Shape;379;p51">
            <a:extLst>
              <a:ext uri="{FF2B5EF4-FFF2-40B4-BE49-F238E27FC236}">
                <a16:creationId xmlns:a16="http://schemas.microsoft.com/office/drawing/2014/main" id="{86820D3A-B3A1-4292-21F5-A5FC3F4823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9497" y="724076"/>
            <a:ext cx="3836996" cy="3695099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6" name="Google Shape;380;p51">
            <a:extLst>
              <a:ext uri="{FF2B5EF4-FFF2-40B4-BE49-F238E27FC236}">
                <a16:creationId xmlns:a16="http://schemas.microsoft.com/office/drawing/2014/main" id="{8C59174F-DAE5-E20F-4C4E-30E83E7CEF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2E479C-5078-A24E-8F43-DAB42D3CF0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16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2;p52">
            <a:extLst>
              <a:ext uri="{FF2B5EF4-FFF2-40B4-BE49-F238E27FC236}">
                <a16:creationId xmlns:a16="http://schemas.microsoft.com/office/drawing/2014/main" id="{25B6020B-A46B-C0BC-D886-69DAA1F3E2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4230572"/>
            <a:ext cx="5998802" cy="605104"/>
          </a:xfrm>
        </p:spPr>
        <p:txBody>
          <a:bodyPr anchor="ctr"/>
          <a:lstStyle>
            <a:lvl1pPr indent="-228600">
              <a:lnSpc>
                <a:spcPct val="100000"/>
              </a:lnSpc>
              <a:buNone/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383;p52">
            <a:extLst>
              <a:ext uri="{FF2B5EF4-FFF2-40B4-BE49-F238E27FC236}">
                <a16:creationId xmlns:a16="http://schemas.microsoft.com/office/drawing/2014/main" id="{E8D61982-C57D-2246-9E3F-7D68125C05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72D9C7-4C31-A548-BA8F-FDB02CDB41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7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6">
            <a:extLst>
              <a:ext uri="{FF2B5EF4-FFF2-40B4-BE49-F238E27FC236}">
                <a16:creationId xmlns:a16="http://schemas.microsoft.com/office/drawing/2014/main" id="{EC1B3169-7387-7D5F-0DB8-FC49E26F9D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27;p6">
            <a:extLst>
              <a:ext uri="{FF2B5EF4-FFF2-40B4-BE49-F238E27FC236}">
                <a16:creationId xmlns:a16="http://schemas.microsoft.com/office/drawing/2014/main" id="{A3F41562-AF18-474E-3724-6FAC4F7F0A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0649F9-42A3-724E-B9DF-F66BB6EB64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5;p53">
            <a:extLst>
              <a:ext uri="{FF2B5EF4-FFF2-40B4-BE49-F238E27FC236}">
                <a16:creationId xmlns:a16="http://schemas.microsoft.com/office/drawing/2014/main" id="{5E2BEF0E-99E1-7E0C-B3EB-219D26517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106122"/>
            <a:ext cx="8520598" cy="1963500"/>
          </a:xfrm>
        </p:spPr>
        <p:txBody>
          <a:bodyPr anchor="b" anchorCtr="1"/>
          <a:lstStyle>
            <a:lvl1pPr algn="ctr">
              <a:defRPr lang="en-GB" sz="12000"/>
            </a:lvl1pPr>
          </a:lstStyle>
          <a:p>
            <a:pPr lvl="0"/>
            <a:r>
              <a:rPr lang="en-GB"/>
              <a:t>xx%</a:t>
            </a:r>
          </a:p>
        </p:txBody>
      </p:sp>
      <p:sp>
        <p:nvSpPr>
          <p:cNvPr id="3" name="Google Shape;386;p53">
            <a:extLst>
              <a:ext uri="{FF2B5EF4-FFF2-40B4-BE49-F238E27FC236}">
                <a16:creationId xmlns:a16="http://schemas.microsoft.com/office/drawing/2014/main" id="{45AACCB5-081C-6A62-7034-54E2579372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3152229"/>
            <a:ext cx="8520598" cy="130079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endParaRPr lang="en-FR"/>
          </a:p>
        </p:txBody>
      </p:sp>
      <p:sp>
        <p:nvSpPr>
          <p:cNvPr id="4" name="Google Shape;387;p53">
            <a:extLst>
              <a:ext uri="{FF2B5EF4-FFF2-40B4-BE49-F238E27FC236}">
                <a16:creationId xmlns:a16="http://schemas.microsoft.com/office/drawing/2014/main" id="{7B83C2A7-DB14-17D9-0507-12DBBA66B8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5F5A4C-B8F0-C44A-8BE6-DA46DB971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488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9;p54">
            <a:extLst>
              <a:ext uri="{FF2B5EF4-FFF2-40B4-BE49-F238E27FC236}">
                <a16:creationId xmlns:a16="http://schemas.microsoft.com/office/drawing/2014/main" id="{3D279C6C-4A37-0C6B-95AA-18B90FAA6F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A624FB-40E1-3C40-A453-0AF0DCD6A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903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98562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85307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93;p57">
            <a:extLst>
              <a:ext uri="{FF2B5EF4-FFF2-40B4-BE49-F238E27FC236}">
                <a16:creationId xmlns:a16="http://schemas.microsoft.com/office/drawing/2014/main" id="{DC6AED9D-B1B5-DF67-0E50-BE71A95CBB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-87621" b="95177"/>
          <a:stretch>
            <a:fillRect/>
          </a:stretch>
        </p:blipFill>
        <p:spPr>
          <a:xfrm>
            <a:off x="1325" y="0"/>
            <a:ext cx="9144000" cy="51435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oogle Shape;394;p57">
            <a:extLst>
              <a:ext uri="{FF2B5EF4-FFF2-40B4-BE49-F238E27FC236}">
                <a16:creationId xmlns:a16="http://schemas.microsoft.com/office/drawing/2014/main" id="{1AA46972-6CA0-28FC-D0B8-300EF43A0F88}"/>
              </a:ext>
            </a:extLst>
          </p:cNvPr>
          <p:cNvGrpSpPr/>
          <p:nvPr/>
        </p:nvGrpSpPr>
        <p:grpSpPr>
          <a:xfrm>
            <a:off x="234031" y="716825"/>
            <a:ext cx="6647523" cy="4327361"/>
            <a:chOff x="234031" y="716825"/>
            <a:chExt cx="6647523" cy="4327361"/>
          </a:xfrm>
        </p:grpSpPr>
        <p:pic>
          <p:nvPicPr>
            <p:cNvPr id="4" name="Google Shape;395;p57">
              <a:extLst>
                <a:ext uri="{FF2B5EF4-FFF2-40B4-BE49-F238E27FC236}">
                  <a16:creationId xmlns:a16="http://schemas.microsoft.com/office/drawing/2014/main" id="{F98507DA-3C92-7CDC-937D-7E6E48A25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34031" y="716825"/>
              <a:ext cx="6647523" cy="4327361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Google Shape;396;p57">
              <a:extLst>
                <a:ext uri="{FF2B5EF4-FFF2-40B4-BE49-F238E27FC236}">
                  <a16:creationId xmlns:a16="http://schemas.microsoft.com/office/drawing/2014/main" id="{6D289DEE-A2FA-200B-C6EA-E0E101398F44}"/>
                </a:ext>
              </a:extLst>
            </p:cNvPr>
            <p:cNvSpPr/>
            <p:nvPr/>
          </p:nvSpPr>
          <p:spPr>
            <a:xfrm>
              <a:off x="473723" y="828912"/>
              <a:ext cx="6285411" cy="40960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355830"/>
                <a:gd name="f4" fmla="val 8586470"/>
                <a:gd name="f5" fmla="val 12041518"/>
                <a:gd name="f6" fmla="val 314126"/>
                <a:gd name="f7" fmla="val 267707"/>
                <a:gd name="f8" fmla="val 3405"/>
                <a:gd name="f9" fmla="val 223402"/>
                <a:gd name="f10" fmla="val 13299"/>
                <a:gd name="f11" fmla="val 181698"/>
                <a:gd name="f12" fmla="val 29195"/>
                <a:gd name="f13" fmla="val 143081"/>
                <a:gd name="f14" fmla="val 50607"/>
                <a:gd name="f15" fmla="val 108036"/>
                <a:gd name="f16" fmla="val 77050"/>
                <a:gd name="f17" fmla="val 8271999"/>
                <a:gd name="f18" fmla="val 8318418"/>
                <a:gd name="f19" fmla="val 8362723"/>
                <a:gd name="f20" fmla="val 8404427"/>
                <a:gd name="f21" fmla="val 8443044"/>
                <a:gd name="f22" fmla="val 8478089"/>
                <a:gd name="f23" fmla="val 8509075"/>
                <a:gd name="f24" fmla="val 8535518"/>
                <a:gd name="f25" fmla="val 8556930"/>
                <a:gd name="f26" fmla="val 8572826"/>
                <a:gd name="f27" fmla="val 8582720"/>
                <a:gd name="f28" fmla="val 8586126"/>
                <a:gd name="f29" fmla="val 12087938"/>
                <a:gd name="f30" fmla="val 12132243"/>
                <a:gd name="f31" fmla="val 12173948"/>
                <a:gd name="f32" fmla="val 12212565"/>
                <a:gd name="f33" fmla="val 12247610"/>
                <a:gd name="f34" fmla="val 12278596"/>
                <a:gd name="f35" fmla="val 12305038"/>
                <a:gd name="f36" fmla="val 12326449"/>
                <a:gd name="f37" fmla="val 12342345"/>
                <a:gd name="f38" fmla="val 12352238"/>
                <a:gd name="f39" fmla="val 12355644"/>
                <a:gd name="f40" fmla="*/ f0 1 12355830"/>
                <a:gd name="f41" fmla="*/ f1 1 8586470"/>
                <a:gd name="f42" fmla="val f2"/>
                <a:gd name="f43" fmla="val f3"/>
                <a:gd name="f44" fmla="val f4"/>
                <a:gd name="f45" fmla="+- f44 0 f42"/>
                <a:gd name="f46" fmla="+- f43 0 f42"/>
                <a:gd name="f47" fmla="*/ f46 1 12355830"/>
                <a:gd name="f48" fmla="*/ f45 1 8586470"/>
                <a:gd name="f49" fmla="*/ f42 1 f47"/>
                <a:gd name="f50" fmla="*/ f43 1 f47"/>
                <a:gd name="f51" fmla="*/ f42 1 f48"/>
                <a:gd name="f52" fmla="*/ f44 1 f48"/>
                <a:gd name="f53" fmla="*/ f49 f40 1"/>
                <a:gd name="f54" fmla="*/ f50 f40 1"/>
                <a:gd name="f55" fmla="*/ f52 f41 1"/>
                <a:gd name="f56" fmla="*/ f51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3" t="f56" r="f54" b="f55"/>
              <a:pathLst>
                <a:path w="12355830" h="8586470">
                  <a:moveTo>
                    <a:pt x="f5" y="f2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6" y="f15"/>
                  </a:lnTo>
                  <a:lnTo>
                    <a:pt x="f14" y="f13"/>
                  </a:lnTo>
                  <a:lnTo>
                    <a:pt x="f12" y="f11"/>
                  </a:lnTo>
                  <a:lnTo>
                    <a:pt x="f10" y="f9"/>
                  </a:lnTo>
                  <a:lnTo>
                    <a:pt x="f8" y="f7"/>
                  </a:lnTo>
                  <a:lnTo>
                    <a:pt x="f2" y="f6"/>
                  </a:lnTo>
                  <a:lnTo>
                    <a:pt x="f2" y="f17"/>
                  </a:lnTo>
                  <a:lnTo>
                    <a:pt x="f8" y="f18"/>
                  </a:lnTo>
                  <a:lnTo>
                    <a:pt x="f10" y="f19"/>
                  </a:lnTo>
                  <a:lnTo>
                    <a:pt x="f12" y="f20"/>
                  </a:lnTo>
                  <a:lnTo>
                    <a:pt x="f14" y="f21"/>
                  </a:lnTo>
                  <a:lnTo>
                    <a:pt x="f16" y="f22"/>
                  </a:lnTo>
                  <a:lnTo>
                    <a:pt x="f15" y="f23"/>
                  </a:lnTo>
                  <a:lnTo>
                    <a:pt x="f13" y="f24"/>
                  </a:lnTo>
                  <a:lnTo>
                    <a:pt x="f11" y="f25"/>
                  </a:lnTo>
                  <a:lnTo>
                    <a:pt x="f9" y="f26"/>
                  </a:lnTo>
                  <a:lnTo>
                    <a:pt x="f7" y="f27"/>
                  </a:lnTo>
                  <a:lnTo>
                    <a:pt x="f6" y="f28"/>
                  </a:lnTo>
                  <a:lnTo>
                    <a:pt x="f5" y="f28"/>
                  </a:lnTo>
                  <a:lnTo>
                    <a:pt x="f29" y="f27"/>
                  </a:lnTo>
                  <a:lnTo>
                    <a:pt x="f30" y="f26"/>
                  </a:lnTo>
                  <a:lnTo>
                    <a:pt x="f31" y="f25"/>
                  </a:lnTo>
                  <a:lnTo>
                    <a:pt x="f32" y="f24"/>
                  </a:lnTo>
                  <a:lnTo>
                    <a:pt x="f33" y="f23"/>
                  </a:lnTo>
                  <a:lnTo>
                    <a:pt x="f34" y="f22"/>
                  </a:lnTo>
                  <a:lnTo>
                    <a:pt x="f35" y="f21"/>
                  </a:lnTo>
                  <a:lnTo>
                    <a:pt x="f36" y="f20"/>
                  </a:lnTo>
                  <a:lnTo>
                    <a:pt x="f37" y="f19"/>
                  </a:lnTo>
                  <a:lnTo>
                    <a:pt x="f38" y="f18"/>
                  </a:lnTo>
                  <a:lnTo>
                    <a:pt x="f39" y="f17"/>
                  </a:lnTo>
                  <a:lnTo>
                    <a:pt x="f39" y="f6"/>
                  </a:lnTo>
                  <a:lnTo>
                    <a:pt x="f38" y="f7"/>
                  </a:lnTo>
                  <a:lnTo>
                    <a:pt x="f37" y="f9"/>
                  </a:lnTo>
                  <a:lnTo>
                    <a:pt x="f36" y="f11"/>
                  </a:lnTo>
                  <a:lnTo>
                    <a:pt x="f35" y="f13"/>
                  </a:lnTo>
                  <a:lnTo>
                    <a:pt x="f34" y="f15"/>
                  </a:lnTo>
                  <a:lnTo>
                    <a:pt x="f33" y="f16"/>
                  </a:lnTo>
                  <a:lnTo>
                    <a:pt x="f32" y="f14"/>
                  </a:lnTo>
                  <a:lnTo>
                    <a:pt x="f31" y="f12"/>
                  </a:lnTo>
                  <a:lnTo>
                    <a:pt x="f30" y="f10"/>
                  </a:lnTo>
                  <a:lnTo>
                    <a:pt x="f29" y="f8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7328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8;p58">
            <a:extLst>
              <a:ext uri="{FF2B5EF4-FFF2-40B4-BE49-F238E27FC236}">
                <a16:creationId xmlns:a16="http://schemas.microsoft.com/office/drawing/2014/main" id="{EB10EF4B-515A-7F7D-083F-912AA7C706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FD4FB7-05EB-6143-966E-12441FE1282B}" type="slidenum">
              <a:t>‹#›</a:t>
            </a:fld>
            <a:endParaRPr lang="en-US"/>
          </a:p>
        </p:txBody>
      </p:sp>
      <p:pic>
        <p:nvPicPr>
          <p:cNvPr id="3" name="Google Shape;399;p58">
            <a:extLst>
              <a:ext uri="{FF2B5EF4-FFF2-40B4-BE49-F238E27FC236}">
                <a16:creationId xmlns:a16="http://schemas.microsoft.com/office/drawing/2014/main" id="{23AE2D47-6E8F-DEE0-B030-6A623C9A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rcRect t="25144" b="47339"/>
          <a:stretch>
            <a:fillRect/>
          </a:stretch>
        </p:blipFill>
        <p:spPr>
          <a:xfrm>
            <a:off x="816952" y="1046201"/>
            <a:ext cx="7687104" cy="397227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63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d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01;p59">
            <a:extLst>
              <a:ext uri="{FF2B5EF4-FFF2-40B4-BE49-F238E27FC236}">
                <a16:creationId xmlns:a16="http://schemas.microsoft.com/office/drawing/2014/main" id="{233BFE9D-306A-D90D-B2F2-63BA2DB376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99976">
            <a:off x="2551872" y="193140"/>
            <a:ext cx="237058" cy="2306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402;p59">
            <a:extLst>
              <a:ext uri="{FF2B5EF4-FFF2-40B4-BE49-F238E27FC236}">
                <a16:creationId xmlns:a16="http://schemas.microsoft.com/office/drawing/2014/main" id="{B3056875-22FC-CDD8-BED5-B56DC2A2B26A}"/>
              </a:ext>
            </a:extLst>
          </p:cNvPr>
          <p:cNvSpPr/>
          <p:nvPr/>
        </p:nvSpPr>
        <p:spPr>
          <a:xfrm rot="2428356">
            <a:off x="195377" y="4385881"/>
            <a:ext cx="188110" cy="141942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E8F0F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Google Shape;403;p59">
            <a:extLst>
              <a:ext uri="{FF2B5EF4-FFF2-40B4-BE49-F238E27FC236}">
                <a16:creationId xmlns:a16="http://schemas.microsoft.com/office/drawing/2014/main" id="{7565A833-DA59-E146-5D92-5C3EBC1A348E}"/>
              </a:ext>
            </a:extLst>
          </p:cNvPr>
          <p:cNvSpPr/>
          <p:nvPr/>
        </p:nvSpPr>
        <p:spPr>
          <a:xfrm>
            <a:off x="8613602" y="3988978"/>
            <a:ext cx="126900" cy="12690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E6E6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5" name="Google Shape;404;p59">
            <a:extLst>
              <a:ext uri="{FF2B5EF4-FFF2-40B4-BE49-F238E27FC236}">
                <a16:creationId xmlns:a16="http://schemas.microsoft.com/office/drawing/2014/main" id="{12CE10B8-4B6D-7174-3E47-796E1F17C790}"/>
              </a:ext>
            </a:extLst>
          </p:cNvPr>
          <p:cNvGrpSpPr/>
          <p:nvPr/>
        </p:nvGrpSpPr>
        <p:grpSpPr>
          <a:xfrm>
            <a:off x="131472" y="114098"/>
            <a:ext cx="8963542" cy="5023101"/>
            <a:chOff x="131472" y="114098"/>
            <a:chExt cx="8963542" cy="5023101"/>
          </a:xfrm>
        </p:grpSpPr>
        <p:sp>
          <p:nvSpPr>
            <p:cNvPr id="6" name="Google Shape;405;p59">
              <a:extLst>
                <a:ext uri="{FF2B5EF4-FFF2-40B4-BE49-F238E27FC236}">
                  <a16:creationId xmlns:a16="http://schemas.microsoft.com/office/drawing/2014/main" id="{F1FA2558-F550-E4F8-7B5B-3C117D223C48}"/>
                </a:ext>
              </a:extLst>
            </p:cNvPr>
            <p:cNvSpPr/>
            <p:nvPr/>
          </p:nvSpPr>
          <p:spPr>
            <a:xfrm>
              <a:off x="7823697" y="378625"/>
              <a:ext cx="90297" cy="809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F8AEB"/>
            </a:solidFill>
            <a:ln cap="flat">
              <a:noFill/>
              <a:prstDash val="solid"/>
            </a:ln>
          </p:spPr>
          <p:txBody>
            <a:bodyPr vert="horz" wrap="square" lIns="104671" tIns="104671" rIns="104671" bIns="10467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406;p59">
              <a:extLst>
                <a:ext uri="{FF2B5EF4-FFF2-40B4-BE49-F238E27FC236}">
                  <a16:creationId xmlns:a16="http://schemas.microsoft.com/office/drawing/2014/main" id="{CF86FEEF-DDCC-A728-120E-DA0235C8B77A}"/>
                </a:ext>
              </a:extLst>
            </p:cNvPr>
            <p:cNvSpPr/>
            <p:nvPr/>
          </p:nvSpPr>
          <p:spPr>
            <a:xfrm>
              <a:off x="5276453" y="114098"/>
              <a:ext cx="124797" cy="1328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7865DD">
                <a:alpha val="84360"/>
              </a:srgbClr>
            </a:solidFill>
            <a:ln cap="flat">
              <a:noFill/>
              <a:prstDash val="solid"/>
            </a:ln>
          </p:spPr>
          <p:txBody>
            <a:bodyPr vert="horz" wrap="square" lIns="104671" tIns="104671" rIns="104671" bIns="10467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407;p59">
              <a:extLst>
                <a:ext uri="{FF2B5EF4-FFF2-40B4-BE49-F238E27FC236}">
                  <a16:creationId xmlns:a16="http://schemas.microsoft.com/office/drawing/2014/main" id="{26B58C50-F54B-74F3-CE5F-1337BABA0A49}"/>
                </a:ext>
              </a:extLst>
            </p:cNvPr>
            <p:cNvSpPr/>
            <p:nvPr/>
          </p:nvSpPr>
          <p:spPr>
            <a:xfrm>
              <a:off x="8130927" y="4626589"/>
              <a:ext cx="90297" cy="809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D8EFA">
                <a:alpha val="74860"/>
              </a:srgbClr>
            </a:solidFill>
            <a:ln cap="flat">
              <a:noFill/>
              <a:prstDash val="solid"/>
            </a:ln>
          </p:spPr>
          <p:txBody>
            <a:bodyPr vert="horz" wrap="square" lIns="104671" tIns="104671" rIns="104671" bIns="10467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Google Shape;408;p59">
              <a:extLst>
                <a:ext uri="{FF2B5EF4-FFF2-40B4-BE49-F238E27FC236}">
                  <a16:creationId xmlns:a16="http://schemas.microsoft.com/office/drawing/2014/main" id="{5BB925FD-4E87-EBA0-082A-860B24022068}"/>
                </a:ext>
              </a:extLst>
            </p:cNvPr>
            <p:cNvSpPr/>
            <p:nvPr/>
          </p:nvSpPr>
          <p:spPr>
            <a:xfrm>
              <a:off x="1378970" y="4951814"/>
              <a:ext cx="76196" cy="76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F62">
                <a:alpha val="4980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Google Shape;409;p59">
              <a:extLst>
                <a:ext uri="{FF2B5EF4-FFF2-40B4-BE49-F238E27FC236}">
                  <a16:creationId xmlns:a16="http://schemas.microsoft.com/office/drawing/2014/main" id="{F8798C97-5BAA-61A3-6735-77F87A599643}"/>
                </a:ext>
              </a:extLst>
            </p:cNvPr>
            <p:cNvSpPr/>
            <p:nvPr/>
          </p:nvSpPr>
          <p:spPr>
            <a:xfrm>
              <a:off x="2707831" y="5012402"/>
              <a:ext cx="124797" cy="1247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2B034">
                <a:alpha val="7865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Google Shape;410;p59">
              <a:extLst>
                <a:ext uri="{FF2B5EF4-FFF2-40B4-BE49-F238E27FC236}">
                  <a16:creationId xmlns:a16="http://schemas.microsoft.com/office/drawing/2014/main" id="{A5777E92-6CCE-1F29-F2B3-D5B773F28295}"/>
                </a:ext>
              </a:extLst>
            </p:cNvPr>
            <p:cNvSpPr/>
            <p:nvPr/>
          </p:nvSpPr>
          <p:spPr>
            <a:xfrm>
              <a:off x="6158566" y="4903195"/>
              <a:ext cx="124797" cy="1247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00FF">
                <a:alpha val="6089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411;p59">
              <a:extLst>
                <a:ext uri="{FF2B5EF4-FFF2-40B4-BE49-F238E27FC236}">
                  <a16:creationId xmlns:a16="http://schemas.microsoft.com/office/drawing/2014/main" id="{BC4C7B0C-7C53-D826-CA8B-281953F0AB56}"/>
                </a:ext>
              </a:extLst>
            </p:cNvPr>
            <p:cNvSpPr/>
            <p:nvPr/>
          </p:nvSpPr>
          <p:spPr>
            <a:xfrm>
              <a:off x="131472" y="189006"/>
              <a:ext cx="76196" cy="76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EB08E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412;p59">
              <a:extLst>
                <a:ext uri="{FF2B5EF4-FFF2-40B4-BE49-F238E27FC236}">
                  <a16:creationId xmlns:a16="http://schemas.microsoft.com/office/drawing/2014/main" id="{DE9741E9-A79D-4A56-2D18-9B9B9018AB70}"/>
                </a:ext>
              </a:extLst>
            </p:cNvPr>
            <p:cNvSpPr/>
            <p:nvPr/>
          </p:nvSpPr>
          <p:spPr>
            <a:xfrm>
              <a:off x="9018818" y="2225009"/>
              <a:ext cx="76196" cy="76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120D4A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153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4;p60">
            <a:extLst>
              <a:ext uri="{FF2B5EF4-FFF2-40B4-BE49-F238E27FC236}">
                <a16:creationId xmlns:a16="http://schemas.microsoft.com/office/drawing/2014/main" id="{4C0E80D0-9465-E823-8FE0-8881372D0B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6781" y="4749850"/>
            <a:ext cx="548704" cy="393603"/>
          </a:xfrm>
        </p:spPr>
        <p:txBody>
          <a:bodyPr anchor="t"/>
          <a:lstStyle>
            <a:lvl1pPr>
              <a:defRPr sz="1300"/>
            </a:lvl1pPr>
          </a:lstStyle>
          <a:p>
            <a:pPr lvl="0"/>
            <a:fld id="{ACDB9D86-AE5C-C94E-AD9A-5C1ED11AB0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10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16;p61">
            <a:extLst>
              <a:ext uri="{FF2B5EF4-FFF2-40B4-BE49-F238E27FC236}">
                <a16:creationId xmlns:a16="http://schemas.microsoft.com/office/drawing/2014/main" id="{9B798562-778B-B5E2-3095-159343558C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99976">
            <a:off x="2551872" y="193140"/>
            <a:ext cx="237058" cy="2306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417;p61">
            <a:extLst>
              <a:ext uri="{FF2B5EF4-FFF2-40B4-BE49-F238E27FC236}">
                <a16:creationId xmlns:a16="http://schemas.microsoft.com/office/drawing/2014/main" id="{D7DB0726-80DD-67DA-C636-4585DAEDDDFD}"/>
              </a:ext>
            </a:extLst>
          </p:cNvPr>
          <p:cNvSpPr/>
          <p:nvPr/>
        </p:nvSpPr>
        <p:spPr>
          <a:xfrm rot="2428356">
            <a:off x="195377" y="4385881"/>
            <a:ext cx="188110" cy="141942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E8F0F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Google Shape;418;p61">
            <a:extLst>
              <a:ext uri="{FF2B5EF4-FFF2-40B4-BE49-F238E27FC236}">
                <a16:creationId xmlns:a16="http://schemas.microsoft.com/office/drawing/2014/main" id="{B6BDD3CF-B05E-7F4E-08A2-B6058500CC7E}"/>
              </a:ext>
            </a:extLst>
          </p:cNvPr>
          <p:cNvSpPr/>
          <p:nvPr/>
        </p:nvSpPr>
        <p:spPr>
          <a:xfrm>
            <a:off x="8613602" y="3988978"/>
            <a:ext cx="126900" cy="12690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E6E6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5" name="Google Shape;419;p61">
            <a:extLst>
              <a:ext uri="{FF2B5EF4-FFF2-40B4-BE49-F238E27FC236}">
                <a16:creationId xmlns:a16="http://schemas.microsoft.com/office/drawing/2014/main" id="{ADE2DB6B-4372-E8F4-BFFF-6FEE46E9CAA2}"/>
              </a:ext>
            </a:extLst>
          </p:cNvPr>
          <p:cNvGrpSpPr/>
          <p:nvPr/>
        </p:nvGrpSpPr>
        <p:grpSpPr>
          <a:xfrm>
            <a:off x="95618" y="114098"/>
            <a:ext cx="8999396" cy="5023101"/>
            <a:chOff x="95618" y="114098"/>
            <a:chExt cx="8999396" cy="5023101"/>
          </a:xfrm>
        </p:grpSpPr>
        <p:sp>
          <p:nvSpPr>
            <p:cNvPr id="6" name="Google Shape;420;p61">
              <a:extLst>
                <a:ext uri="{FF2B5EF4-FFF2-40B4-BE49-F238E27FC236}">
                  <a16:creationId xmlns:a16="http://schemas.microsoft.com/office/drawing/2014/main" id="{8901C15A-7497-4C95-528F-634E7FC52593}"/>
                </a:ext>
              </a:extLst>
            </p:cNvPr>
            <p:cNvSpPr/>
            <p:nvPr/>
          </p:nvSpPr>
          <p:spPr>
            <a:xfrm>
              <a:off x="7823697" y="378625"/>
              <a:ext cx="90297" cy="809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F8AEB"/>
            </a:solidFill>
            <a:ln cap="flat">
              <a:noFill/>
              <a:prstDash val="solid"/>
            </a:ln>
          </p:spPr>
          <p:txBody>
            <a:bodyPr vert="horz" wrap="square" lIns="104671" tIns="104671" rIns="104671" bIns="10467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421;p61">
              <a:extLst>
                <a:ext uri="{FF2B5EF4-FFF2-40B4-BE49-F238E27FC236}">
                  <a16:creationId xmlns:a16="http://schemas.microsoft.com/office/drawing/2014/main" id="{F63026E0-6FD0-B80A-A538-8529D94ED6D0}"/>
                </a:ext>
              </a:extLst>
            </p:cNvPr>
            <p:cNvSpPr/>
            <p:nvPr/>
          </p:nvSpPr>
          <p:spPr>
            <a:xfrm>
              <a:off x="5276453" y="114098"/>
              <a:ext cx="124797" cy="1328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7865DD">
                <a:alpha val="84360"/>
              </a:srgbClr>
            </a:solidFill>
            <a:ln cap="flat">
              <a:noFill/>
              <a:prstDash val="solid"/>
            </a:ln>
          </p:spPr>
          <p:txBody>
            <a:bodyPr vert="horz" wrap="square" lIns="104671" tIns="104671" rIns="104671" bIns="10467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422;p61">
              <a:extLst>
                <a:ext uri="{FF2B5EF4-FFF2-40B4-BE49-F238E27FC236}">
                  <a16:creationId xmlns:a16="http://schemas.microsoft.com/office/drawing/2014/main" id="{7CAC6934-EF50-1737-D4DF-9FEB56B9096F}"/>
                </a:ext>
              </a:extLst>
            </p:cNvPr>
            <p:cNvSpPr/>
            <p:nvPr/>
          </p:nvSpPr>
          <p:spPr>
            <a:xfrm>
              <a:off x="8130927" y="4626589"/>
              <a:ext cx="90297" cy="809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D8EFA">
                <a:alpha val="74860"/>
              </a:srgbClr>
            </a:solidFill>
            <a:ln cap="flat">
              <a:noFill/>
              <a:prstDash val="solid"/>
            </a:ln>
          </p:spPr>
          <p:txBody>
            <a:bodyPr vert="horz" wrap="square" lIns="104671" tIns="104671" rIns="104671" bIns="10467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Google Shape;423;p61">
              <a:extLst>
                <a:ext uri="{FF2B5EF4-FFF2-40B4-BE49-F238E27FC236}">
                  <a16:creationId xmlns:a16="http://schemas.microsoft.com/office/drawing/2014/main" id="{D94C0B86-A99C-6A0B-0C98-F37E91D5A886}"/>
                </a:ext>
              </a:extLst>
            </p:cNvPr>
            <p:cNvSpPr/>
            <p:nvPr/>
          </p:nvSpPr>
          <p:spPr>
            <a:xfrm>
              <a:off x="1378970" y="4951814"/>
              <a:ext cx="76196" cy="76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F62">
                <a:alpha val="4980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Google Shape;424;p61">
              <a:extLst>
                <a:ext uri="{FF2B5EF4-FFF2-40B4-BE49-F238E27FC236}">
                  <a16:creationId xmlns:a16="http://schemas.microsoft.com/office/drawing/2014/main" id="{6FCFBA5F-00BB-885F-7389-3338DCA07FF3}"/>
                </a:ext>
              </a:extLst>
            </p:cNvPr>
            <p:cNvSpPr/>
            <p:nvPr/>
          </p:nvSpPr>
          <p:spPr>
            <a:xfrm>
              <a:off x="2707831" y="5012402"/>
              <a:ext cx="124797" cy="1247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2B034">
                <a:alpha val="7865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Google Shape;425;p61">
              <a:extLst>
                <a:ext uri="{FF2B5EF4-FFF2-40B4-BE49-F238E27FC236}">
                  <a16:creationId xmlns:a16="http://schemas.microsoft.com/office/drawing/2014/main" id="{0C4649A2-3A17-AF37-C8B0-8F3A339458A1}"/>
                </a:ext>
              </a:extLst>
            </p:cNvPr>
            <p:cNvSpPr/>
            <p:nvPr/>
          </p:nvSpPr>
          <p:spPr>
            <a:xfrm>
              <a:off x="6158566" y="4903195"/>
              <a:ext cx="124797" cy="1247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00FF">
                <a:alpha val="6089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426;p61">
              <a:extLst>
                <a:ext uri="{FF2B5EF4-FFF2-40B4-BE49-F238E27FC236}">
                  <a16:creationId xmlns:a16="http://schemas.microsoft.com/office/drawing/2014/main" id="{3F688532-F5A0-66E2-8ECE-2328E15CD4FE}"/>
                </a:ext>
              </a:extLst>
            </p:cNvPr>
            <p:cNvSpPr/>
            <p:nvPr/>
          </p:nvSpPr>
          <p:spPr>
            <a:xfrm>
              <a:off x="95618" y="412531"/>
              <a:ext cx="76196" cy="76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EB08E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427;p61">
              <a:extLst>
                <a:ext uri="{FF2B5EF4-FFF2-40B4-BE49-F238E27FC236}">
                  <a16:creationId xmlns:a16="http://schemas.microsoft.com/office/drawing/2014/main" id="{DCE4EF24-3769-3E3E-3C90-126445B3F4FF}"/>
                </a:ext>
              </a:extLst>
            </p:cNvPr>
            <p:cNvSpPr/>
            <p:nvPr/>
          </p:nvSpPr>
          <p:spPr>
            <a:xfrm>
              <a:off x="9018818" y="2225009"/>
              <a:ext cx="76196" cy="76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120D4A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694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48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7">
            <a:extLst>
              <a:ext uri="{FF2B5EF4-FFF2-40B4-BE49-F238E27FC236}">
                <a16:creationId xmlns:a16="http://schemas.microsoft.com/office/drawing/2014/main" id="{FF529129-193E-9BF5-A3DE-5B8665D7BB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598"/>
            <a:ext cx="2808003" cy="755696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endParaRPr lang="en-FR"/>
          </a:p>
        </p:txBody>
      </p:sp>
      <p:sp>
        <p:nvSpPr>
          <p:cNvPr id="3" name="Google Shape;30;p7">
            <a:extLst>
              <a:ext uri="{FF2B5EF4-FFF2-40B4-BE49-F238E27FC236}">
                <a16:creationId xmlns:a16="http://schemas.microsoft.com/office/drawing/2014/main" id="{AFD86A72-D162-9F1C-1241-6011298254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1389604"/>
            <a:ext cx="2808003" cy="3179396"/>
          </a:xfrm>
        </p:spPr>
        <p:txBody>
          <a:bodyPr/>
          <a:lstStyle>
            <a:lvl1pPr indent="-304796">
              <a:buSzPts val="1200"/>
              <a:defRPr sz="1200"/>
            </a:lvl1pPr>
          </a:lstStyle>
          <a:p>
            <a:pPr lvl="0"/>
            <a:endParaRPr lang="en-FR"/>
          </a:p>
        </p:txBody>
      </p:sp>
      <p:sp>
        <p:nvSpPr>
          <p:cNvPr id="4" name="Google Shape;31;p7">
            <a:extLst>
              <a:ext uri="{FF2B5EF4-FFF2-40B4-BE49-F238E27FC236}">
                <a16:creationId xmlns:a16="http://schemas.microsoft.com/office/drawing/2014/main" id="{A2196580-1A7B-E8B1-88BD-0B8727FB93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479732-9B18-CB4C-B98A-7154D5C767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99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3564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1;p64">
            <a:extLst>
              <a:ext uri="{FF2B5EF4-FFF2-40B4-BE49-F238E27FC236}">
                <a16:creationId xmlns:a16="http://schemas.microsoft.com/office/drawing/2014/main" id="{4EC57D1B-7D81-32E8-998C-E08F9F7A7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99"/>
          </a:xfrm>
        </p:spPr>
        <p:txBody>
          <a:bodyPr lIns="68570" tIns="34271" rIns="68570" bIns="34271" anchor="ctr"/>
          <a:lstStyle>
            <a:lvl1pPr>
              <a:lnSpc>
                <a:spcPct val="90000"/>
              </a:lnSpc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432;p64">
            <a:extLst>
              <a:ext uri="{FF2B5EF4-FFF2-40B4-BE49-F238E27FC236}">
                <a16:creationId xmlns:a16="http://schemas.microsoft.com/office/drawing/2014/main" id="{D983D134-08E3-D67C-976B-C9C1D80369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8650" y="1369222"/>
            <a:ext cx="7886700" cy="3263402"/>
          </a:xfrm>
        </p:spPr>
        <p:txBody>
          <a:bodyPr lIns="68570" tIns="34271" rIns="68570" bIns="34271"/>
          <a:lstStyle>
            <a:lvl1pPr indent="-317497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ts val="1400"/>
              <a:defRPr/>
            </a:lvl1pPr>
          </a:lstStyle>
          <a:p>
            <a:pPr lvl="0"/>
            <a:endParaRPr lang="en-FR"/>
          </a:p>
        </p:txBody>
      </p:sp>
      <p:sp>
        <p:nvSpPr>
          <p:cNvPr id="4" name="Google Shape;433;p64">
            <a:extLst>
              <a:ext uri="{FF2B5EF4-FFF2-40B4-BE49-F238E27FC236}">
                <a16:creationId xmlns:a16="http://schemas.microsoft.com/office/drawing/2014/main" id="{DF1F8277-A8F8-9642-50F0-78B75C3D65D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628650" y="4767260"/>
            <a:ext cx="2057400" cy="273899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5" name="Google Shape;434;p64">
            <a:extLst>
              <a:ext uri="{FF2B5EF4-FFF2-40B4-BE49-F238E27FC236}">
                <a16:creationId xmlns:a16="http://schemas.microsoft.com/office/drawing/2014/main" id="{35B13A50-9309-9728-B32A-34A9199B93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028950" y="4767260"/>
            <a:ext cx="3086100" cy="273899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1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6" name="Google Shape;435;p64">
            <a:extLst>
              <a:ext uri="{FF2B5EF4-FFF2-40B4-BE49-F238E27FC236}">
                <a16:creationId xmlns:a16="http://schemas.microsoft.com/office/drawing/2014/main" id="{086D00E3-46F9-9660-E2AB-68646760A6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457950" y="4767260"/>
            <a:ext cx="2057400" cy="273899"/>
          </a:xfrm>
        </p:spPr>
        <p:txBody>
          <a:bodyPr lIns="68570" tIns="34271" rIns="68570" bIns="34271"/>
          <a:lstStyle>
            <a:lvl1pPr>
              <a:defRPr/>
            </a:lvl1pPr>
          </a:lstStyle>
          <a:p>
            <a:pPr lvl="0"/>
            <a:fld id="{0AFDBEDC-E9CC-7B48-B513-94C23C383A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11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319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8;p66">
            <a:extLst>
              <a:ext uri="{FF2B5EF4-FFF2-40B4-BE49-F238E27FC236}">
                <a16:creationId xmlns:a16="http://schemas.microsoft.com/office/drawing/2014/main" id="{DBAD28C1-2E98-EAE2-AD6F-DA25D53ECFC1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731748" y="4904201"/>
            <a:ext cx="1000801" cy="1385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1" compatLnSpc="1">
            <a:noAutofit/>
          </a:bodyPr>
          <a:lstStyle>
            <a:lvl1pPr marL="0" marR="0" lvl="0" indent="-88897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 lang="en-FR" sz="9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3" name="Google Shape;439;p66">
            <a:extLst>
              <a:ext uri="{FF2B5EF4-FFF2-40B4-BE49-F238E27FC236}">
                <a16:creationId xmlns:a16="http://schemas.microsoft.com/office/drawing/2014/main" id="{2EF4308B-F65D-F678-B110-71C053D98D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028950" y="4904201"/>
            <a:ext cx="3086100" cy="1385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1" compatLnSpc="1">
            <a:noAutofit/>
          </a:bodyPr>
          <a:lstStyle>
            <a:lvl1pPr marL="0" marR="0" lvl="0" indent="-88897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 lang="en-FR" sz="9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FR"/>
          </a:p>
        </p:txBody>
      </p:sp>
      <p:sp>
        <p:nvSpPr>
          <p:cNvPr id="4" name="Google Shape;440;p66">
            <a:extLst>
              <a:ext uri="{FF2B5EF4-FFF2-40B4-BE49-F238E27FC236}">
                <a16:creationId xmlns:a16="http://schemas.microsoft.com/office/drawing/2014/main" id="{73FF66F1-1C8B-868C-EDE5-89CEA4E1F1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07227" y="4904201"/>
            <a:ext cx="404996" cy="138595"/>
          </a:xfrm>
        </p:spPr>
        <p:txBody>
          <a:bodyPr lIns="0" tIns="0" rIns="0" bIns="0"/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pPr lvl="0"/>
            <a:fld id="{6E6B839F-32FC-604F-8107-DAF5CC8F5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248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9999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7279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95;p219">
            <a:extLst>
              <a:ext uri="{FF2B5EF4-FFF2-40B4-BE49-F238E27FC236}">
                <a16:creationId xmlns:a16="http://schemas.microsoft.com/office/drawing/2014/main" id="{4DDB2F62-E31C-3DFE-84C2-405AF383B9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9" y="744577"/>
            <a:ext cx="8520598" cy="2052599"/>
          </a:xfrm>
        </p:spPr>
        <p:txBody>
          <a:bodyPr anchor="b"/>
          <a:lstStyle>
            <a:lvl1pPr>
              <a:defRPr sz="5200"/>
            </a:lvl1pPr>
          </a:lstStyle>
          <a:p>
            <a:pPr lvl="0"/>
            <a:endParaRPr lang="en-FR"/>
          </a:p>
        </p:txBody>
      </p:sp>
      <p:sp>
        <p:nvSpPr>
          <p:cNvPr id="3" name="Google Shape;2996;p219">
            <a:extLst>
              <a:ext uri="{FF2B5EF4-FFF2-40B4-BE49-F238E27FC236}">
                <a16:creationId xmlns:a16="http://schemas.microsoft.com/office/drawing/2014/main" id="{16EC3C93-1420-60C5-8B41-2E6FB09D2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7"/>
            <a:ext cx="8520598" cy="792601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2800"/>
            </a:lvl1pPr>
          </a:lstStyle>
          <a:p>
            <a:pPr lvl="0"/>
            <a:endParaRPr lang="en-FR"/>
          </a:p>
        </p:txBody>
      </p:sp>
      <p:sp>
        <p:nvSpPr>
          <p:cNvPr id="4" name="Google Shape;2997;p219">
            <a:extLst>
              <a:ext uri="{FF2B5EF4-FFF2-40B4-BE49-F238E27FC236}">
                <a16:creationId xmlns:a16="http://schemas.microsoft.com/office/drawing/2014/main" id="{F2D7DABF-3027-EFFC-D4C4-143C529EDD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472455" y="466322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fld id="{6086F667-5AC0-3E4A-926F-66BD2534E4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49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9895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8">
            <a:extLst>
              <a:ext uri="{FF2B5EF4-FFF2-40B4-BE49-F238E27FC236}">
                <a16:creationId xmlns:a16="http://schemas.microsoft.com/office/drawing/2014/main" id="{3E3682A9-4E51-DBC7-D143-D23E5E41C7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246" y="450149"/>
            <a:ext cx="6367799" cy="4090797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endParaRPr lang="en-FR"/>
          </a:p>
        </p:txBody>
      </p:sp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A98E7017-4059-74B7-2F35-8683BE46EE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43906C-0268-C34B-8368-7202DBC031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9">
            <a:extLst>
              <a:ext uri="{FF2B5EF4-FFF2-40B4-BE49-F238E27FC236}">
                <a16:creationId xmlns:a16="http://schemas.microsoft.com/office/drawing/2014/main" id="{E154CD57-18B4-2E10-D00A-F658F5F0D75E}"/>
              </a:ext>
            </a:extLst>
          </p:cNvPr>
          <p:cNvSpPr/>
          <p:nvPr/>
        </p:nvSpPr>
        <p:spPr>
          <a:xfrm>
            <a:off x="4572000" y="-128"/>
            <a:ext cx="4572000" cy="5143500"/>
          </a:xfrm>
          <a:prstGeom prst="rect">
            <a:avLst/>
          </a:prstGeom>
          <a:solidFill>
            <a:srgbClr val="EEEEEE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37;p9">
            <a:extLst>
              <a:ext uri="{FF2B5EF4-FFF2-40B4-BE49-F238E27FC236}">
                <a16:creationId xmlns:a16="http://schemas.microsoft.com/office/drawing/2014/main" id="{3BAC3EC8-AF8C-3210-3583-0A37A96D87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6" y="1233178"/>
            <a:ext cx="4045195" cy="1482297"/>
          </a:xfrm>
        </p:spPr>
        <p:txBody>
          <a:bodyPr anchor="b" anchorCtr="1"/>
          <a:lstStyle>
            <a:lvl1pPr algn="ctr">
              <a:defRPr sz="4200"/>
            </a:lvl1pPr>
          </a:lstStyle>
          <a:p>
            <a:pPr lvl="0"/>
            <a:endParaRPr lang="en-FR"/>
          </a:p>
        </p:txBody>
      </p:sp>
      <p:sp>
        <p:nvSpPr>
          <p:cNvPr id="4" name="Google Shape;38;p9">
            <a:extLst>
              <a:ext uri="{FF2B5EF4-FFF2-40B4-BE49-F238E27FC236}">
                <a16:creationId xmlns:a16="http://schemas.microsoft.com/office/drawing/2014/main" id="{F0A7732E-12CE-395F-5D16-69C4EDCFFDE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65496" y="2803074"/>
            <a:ext cx="4045195" cy="1235098"/>
          </a:xfrm>
        </p:spPr>
        <p:txBody>
          <a:bodyPr anchorCtr="1"/>
          <a:lstStyle>
            <a:lvl1pPr algn="ctr">
              <a:lnSpc>
                <a:spcPct val="100000"/>
              </a:lnSpc>
              <a:buNone/>
              <a:defRPr sz="2100"/>
            </a:lvl1pPr>
          </a:lstStyle>
          <a:p>
            <a:pPr lvl="0"/>
            <a:endParaRPr lang="en-FR"/>
          </a:p>
        </p:txBody>
      </p:sp>
      <p:sp>
        <p:nvSpPr>
          <p:cNvPr id="5" name="Google Shape;39;p9">
            <a:extLst>
              <a:ext uri="{FF2B5EF4-FFF2-40B4-BE49-F238E27FC236}">
                <a16:creationId xmlns:a16="http://schemas.microsoft.com/office/drawing/2014/main" id="{1095461D-ECB1-A96B-2D8F-5287D53F7A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9497" y="724076"/>
            <a:ext cx="3836996" cy="3695099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n-FR"/>
          </a:p>
        </p:txBody>
      </p:sp>
      <p:sp>
        <p:nvSpPr>
          <p:cNvPr id="6" name="Google Shape;40;p9">
            <a:extLst>
              <a:ext uri="{FF2B5EF4-FFF2-40B4-BE49-F238E27FC236}">
                <a16:creationId xmlns:a16="http://schemas.microsoft.com/office/drawing/2014/main" id="{4583E022-F4ED-963A-1985-1E5D54002A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89201C-9736-D842-8C09-BD11E448DA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10">
            <a:extLst>
              <a:ext uri="{FF2B5EF4-FFF2-40B4-BE49-F238E27FC236}">
                <a16:creationId xmlns:a16="http://schemas.microsoft.com/office/drawing/2014/main" id="{8D851BE2-1C9D-6962-894D-729C399E46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4230572"/>
            <a:ext cx="5998802" cy="605104"/>
          </a:xfrm>
        </p:spPr>
        <p:txBody>
          <a:bodyPr anchor="ctr"/>
          <a:lstStyle>
            <a:lvl1pPr indent="-228600">
              <a:lnSpc>
                <a:spcPct val="100000"/>
              </a:lnSpc>
              <a:buNone/>
              <a:defRPr/>
            </a:lvl1pPr>
          </a:lstStyle>
          <a:p>
            <a:pPr lvl="0"/>
            <a:endParaRPr lang="en-FR"/>
          </a:p>
        </p:txBody>
      </p:sp>
      <p:sp>
        <p:nvSpPr>
          <p:cNvPr id="3" name="Google Shape;43;p10">
            <a:extLst>
              <a:ext uri="{FF2B5EF4-FFF2-40B4-BE49-F238E27FC236}">
                <a16:creationId xmlns:a16="http://schemas.microsoft.com/office/drawing/2014/main" id="{36ECA8DA-6AAB-5742-E8CD-9ACA37BFA6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08E38A-0D43-E841-AE0C-20F0B7C354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>
            <a:extLst>
              <a:ext uri="{FF2B5EF4-FFF2-40B4-BE49-F238E27FC236}">
                <a16:creationId xmlns:a16="http://schemas.microsoft.com/office/drawing/2014/main" id="{A3E80ACB-535F-3D07-4F72-D4A6937329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9"/>
            <a:ext cx="8520598" cy="5726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rmAutofit/>
          </a:bodyPr>
          <a:lstStyle/>
          <a:p>
            <a:pPr lvl="0"/>
            <a:endParaRPr lang="en-FR"/>
          </a:p>
        </p:txBody>
      </p:sp>
      <p:sp>
        <p:nvSpPr>
          <p:cNvPr id="3" name="Google Shape;7;p1">
            <a:extLst>
              <a:ext uri="{FF2B5EF4-FFF2-40B4-BE49-F238E27FC236}">
                <a16:creationId xmlns:a16="http://schemas.microsoft.com/office/drawing/2014/main" id="{370A86C0-DCC6-5F72-8FA6-AF10189D25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3"/>
            <a:ext cx="8520598" cy="3416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B8F337A-2E5C-A17F-CFD0-2A2B6AC7FC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472455" y="466322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rm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0" cap="none" spc="0" baseline="0">
                <a:solidFill>
                  <a:srgbClr val="595959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fld id="{6C2B4DFA-EAEA-9443-A76F-2389DF529C2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FR" sz="2800" b="0" i="0" u="none" strike="noStrike" kern="0" cap="none" spc="0" baseline="0">
          <a:solidFill>
            <a:srgbClr val="000000"/>
          </a:solidFill>
          <a:uFillTx/>
          <a:latin typeface="Arial"/>
          <a:ea typeface="Arial"/>
          <a:cs typeface="Arial"/>
        </a:defRPr>
      </a:lvl1pPr>
    </p:titleStyle>
    <p:bodyStyle>
      <a:lvl1pPr marL="457200" marR="0" lvl="0" indent="-342900" algn="l" defTabSz="914400" rtl="0" fontAlgn="auto" hangingPunct="1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●"/>
        <a:tabLst/>
        <a:defRPr lang="en-FR" sz="1800" b="0" i="0" u="none" strike="noStrike" kern="0" cap="none" spc="0" baseline="0">
          <a:solidFill>
            <a:srgbClr val="595959"/>
          </a:solidFill>
          <a:uFillTx/>
          <a:latin typeface="Arial"/>
          <a:ea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17">
            <a:extLst>
              <a:ext uri="{FF2B5EF4-FFF2-40B4-BE49-F238E27FC236}">
                <a16:creationId xmlns:a16="http://schemas.microsoft.com/office/drawing/2014/main" id="{FC7F06AD-A3EF-D286-A1C4-B758D0C18A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9"/>
            <a:ext cx="8520598" cy="5726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rmAutofit/>
          </a:bodyPr>
          <a:lstStyle/>
          <a:p>
            <a:pPr lvl="0"/>
            <a:endParaRPr lang="en-FR"/>
          </a:p>
        </p:txBody>
      </p:sp>
      <p:sp>
        <p:nvSpPr>
          <p:cNvPr id="3" name="Google Shape;64;p17">
            <a:extLst>
              <a:ext uri="{FF2B5EF4-FFF2-40B4-BE49-F238E27FC236}">
                <a16:creationId xmlns:a16="http://schemas.microsoft.com/office/drawing/2014/main" id="{D6097632-8C0B-D46A-B3FC-82B779D12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3"/>
            <a:ext cx="8520598" cy="3416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Google Shape;65;p17">
            <a:extLst>
              <a:ext uri="{FF2B5EF4-FFF2-40B4-BE49-F238E27FC236}">
                <a16:creationId xmlns:a16="http://schemas.microsoft.com/office/drawing/2014/main" id="{29F81CEC-0FBC-939D-2692-2F364DB2323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472455" y="466322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rm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0" cap="none" spc="0" baseline="0">
                <a:solidFill>
                  <a:srgbClr val="595959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fld id="{49D3E09A-9999-3B48-951A-81A1AE60C31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FR" sz="2800" b="0" i="0" u="none" strike="noStrike" kern="0" cap="none" spc="0" baseline="0">
          <a:solidFill>
            <a:srgbClr val="000000"/>
          </a:solidFill>
          <a:uFillTx/>
          <a:latin typeface="Arial"/>
          <a:ea typeface="Arial"/>
          <a:cs typeface="Arial"/>
        </a:defRPr>
      </a:lvl1pPr>
    </p:titleStyle>
    <p:bodyStyle>
      <a:lvl1pPr marL="457200" marR="0" lvl="0" indent="-342900" algn="l" defTabSz="914400" rtl="0" fontAlgn="auto" hangingPunct="1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●"/>
        <a:tabLst/>
        <a:defRPr lang="en-FR" sz="1800" b="0" i="0" u="none" strike="noStrike" kern="0" cap="none" spc="0" baseline="0">
          <a:solidFill>
            <a:srgbClr val="595959"/>
          </a:solidFill>
          <a:uFillTx/>
          <a:latin typeface="Arial"/>
          <a:ea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6;p43">
            <a:extLst>
              <a:ext uri="{FF2B5EF4-FFF2-40B4-BE49-F238E27FC236}">
                <a16:creationId xmlns:a16="http://schemas.microsoft.com/office/drawing/2014/main" id="{571A74BC-FD76-45B8-D68E-ECF805561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9"/>
            <a:ext cx="8520598" cy="5726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rmAutofit/>
          </a:bodyPr>
          <a:lstStyle/>
          <a:p>
            <a:pPr lvl="0"/>
            <a:endParaRPr lang="en-FR"/>
          </a:p>
        </p:txBody>
      </p:sp>
      <p:sp>
        <p:nvSpPr>
          <p:cNvPr id="3" name="Google Shape;347;p43">
            <a:extLst>
              <a:ext uri="{FF2B5EF4-FFF2-40B4-BE49-F238E27FC236}">
                <a16:creationId xmlns:a16="http://schemas.microsoft.com/office/drawing/2014/main" id="{D275F639-0FE3-702E-8362-8D21FE278C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3"/>
            <a:ext cx="8520598" cy="3416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Google Shape;348;p43">
            <a:extLst>
              <a:ext uri="{FF2B5EF4-FFF2-40B4-BE49-F238E27FC236}">
                <a16:creationId xmlns:a16="http://schemas.microsoft.com/office/drawing/2014/main" id="{99C4CE8F-94FC-DA55-036A-9262E2B8396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472455" y="466322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ctr" anchorCtr="0" compatLnSpc="1">
            <a:norm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0" cap="none" spc="0" baseline="0">
                <a:solidFill>
                  <a:srgbClr val="595959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fld id="{E3AB4247-C06A-D14D-A4F6-AE189793299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FR" sz="2800" b="0" i="0" u="none" strike="noStrike" kern="0" cap="none" spc="0" baseline="0">
          <a:solidFill>
            <a:srgbClr val="000000"/>
          </a:solidFill>
          <a:uFillTx/>
          <a:latin typeface="Arial"/>
          <a:ea typeface="Arial"/>
          <a:cs typeface="Arial"/>
        </a:defRPr>
      </a:lvl1pPr>
    </p:titleStyle>
    <p:bodyStyle>
      <a:lvl1pPr marL="457200" marR="0" lvl="0" indent="-342900" algn="l" defTabSz="914400" rtl="0" fontAlgn="auto" hangingPunct="1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●"/>
        <a:tabLst/>
        <a:defRPr lang="en-FR" sz="1800" b="0" i="0" u="none" strike="noStrike" kern="0" cap="none" spc="0" baseline="0">
          <a:solidFill>
            <a:srgbClr val="595959"/>
          </a:solidFill>
          <a:uFillTx/>
          <a:latin typeface="Arial"/>
          <a:ea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91;p217">
            <a:extLst>
              <a:ext uri="{FF2B5EF4-FFF2-40B4-BE49-F238E27FC236}">
                <a16:creationId xmlns:a16="http://schemas.microsoft.com/office/drawing/2014/main" id="{74F354B7-6465-9BEF-45EF-D10E2E2CA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99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ctr" anchorCtr="1" compatLnSpc="1">
            <a:normAutofit/>
          </a:bodyPr>
          <a:lstStyle/>
          <a:p>
            <a:pPr lvl="0"/>
            <a:endParaRPr lang="en-FR"/>
          </a:p>
        </p:txBody>
      </p:sp>
      <p:sp>
        <p:nvSpPr>
          <p:cNvPr id="3" name="Google Shape;2992;p217">
            <a:extLst>
              <a:ext uri="{FF2B5EF4-FFF2-40B4-BE49-F238E27FC236}">
                <a16:creationId xmlns:a16="http://schemas.microsoft.com/office/drawing/2014/main" id="{63EDE410-00E9-8FBF-482C-830C7B1570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369222"/>
            <a:ext cx="7886700" cy="326340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0" tIns="34271" rIns="68570" bIns="34271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FR" sz="2800" b="1" i="0" u="none" strike="noStrike" kern="0" cap="none" spc="0" baseline="0">
          <a:solidFill>
            <a:srgbClr val="111340"/>
          </a:solidFill>
          <a:uFillTx/>
          <a:latin typeface="Poppins"/>
          <a:ea typeface="Poppins"/>
          <a:cs typeface="Poppins"/>
        </a:defRPr>
      </a:lvl1pPr>
    </p:titleStyle>
    <p:bodyStyle>
      <a:lvl1pPr marL="457200" marR="0" lvl="0" indent="-323853" algn="l" defTabSz="914400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747993"/>
        </a:buClr>
        <a:buSzPts val="1500"/>
        <a:buFont typeface="Arial"/>
        <a:buChar char="•"/>
        <a:tabLst/>
        <a:defRPr lang="en-FR" sz="1500" b="0" i="0" u="none" strike="noStrike" kern="0" cap="none" spc="0" baseline="0">
          <a:solidFill>
            <a:srgbClr val="747993"/>
          </a:solidFill>
          <a:uFillTx/>
          <a:latin typeface="Poppins"/>
          <a:ea typeface="Poppins"/>
          <a:cs typeface="Poppin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003;p221">
            <a:extLst>
              <a:ext uri="{FF2B5EF4-FFF2-40B4-BE49-F238E27FC236}">
                <a16:creationId xmlns:a16="http://schemas.microsoft.com/office/drawing/2014/main" id="{1E9A6DC9-774D-BAE6-50FD-1034874E99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-87621" b="95177"/>
          <a:stretch>
            <a:fillRect/>
          </a:stretch>
        </p:blipFill>
        <p:spPr>
          <a:xfrm>
            <a:off x="1325" y="0"/>
            <a:ext cx="9144000" cy="51435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3004;p221">
            <a:extLst>
              <a:ext uri="{FF2B5EF4-FFF2-40B4-BE49-F238E27FC236}">
                <a16:creationId xmlns:a16="http://schemas.microsoft.com/office/drawing/2014/main" id="{9EDDF418-7F30-1624-5D09-DE4251C90CEE}"/>
              </a:ext>
            </a:extLst>
          </p:cNvPr>
          <p:cNvSpPr txBox="1"/>
          <p:nvPr/>
        </p:nvSpPr>
        <p:spPr>
          <a:xfrm>
            <a:off x="600303" y="3489524"/>
            <a:ext cx="4003499" cy="2841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3200" b="1" i="0" u="none" strike="noStrike" kern="0" cap="none" spc="0" baseline="0">
              <a:solidFill>
                <a:srgbClr val="000000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4" name="Google Shape;3006;p221">
            <a:extLst>
              <a:ext uri="{FF2B5EF4-FFF2-40B4-BE49-F238E27FC236}">
                <a16:creationId xmlns:a16="http://schemas.microsoft.com/office/drawing/2014/main" id="{CDC2A3A3-1B64-B063-5AB3-06D03ECDA456}"/>
              </a:ext>
            </a:extLst>
          </p:cNvPr>
          <p:cNvSpPr txBox="1"/>
          <p:nvPr/>
        </p:nvSpPr>
        <p:spPr>
          <a:xfrm>
            <a:off x="5038042" y="2293955"/>
            <a:ext cx="3697797" cy="4044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700" b="1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Hush Hush Recruiter </a:t>
            </a:r>
          </a:p>
        </p:txBody>
      </p:sp>
      <p:sp>
        <p:nvSpPr>
          <p:cNvPr id="5" name="Google Shape;3007;p221">
            <a:extLst>
              <a:ext uri="{FF2B5EF4-FFF2-40B4-BE49-F238E27FC236}">
                <a16:creationId xmlns:a16="http://schemas.microsoft.com/office/drawing/2014/main" id="{86C03178-22DB-BEAC-B34F-3BA2074EF37B}"/>
              </a:ext>
            </a:extLst>
          </p:cNvPr>
          <p:cNvSpPr txBox="1"/>
          <p:nvPr/>
        </p:nvSpPr>
        <p:spPr>
          <a:xfrm>
            <a:off x="6545933" y="2783086"/>
            <a:ext cx="1867332" cy="16209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0" cap="all" spc="0" baseline="0">
                <a:solidFill>
                  <a:srgbClr val="252424"/>
                </a:solidFill>
                <a:uFillTx/>
                <a:latin typeface="Arial"/>
                <a:ea typeface="Arial"/>
                <a:cs typeface="Arial"/>
              </a:rPr>
              <a:t>BORKAR, AADISHREE</a:t>
            </a:r>
            <a:endParaRPr lang="de-DE" sz="10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0" cap="all" spc="0" baseline="0">
                <a:solidFill>
                  <a:srgbClr val="252424"/>
                </a:solidFill>
                <a:uFillTx/>
                <a:latin typeface="Arial"/>
                <a:ea typeface="Arial"/>
                <a:cs typeface="Arial"/>
              </a:rPr>
              <a:t>SHARMA, SOUMYA</a:t>
            </a:r>
            <a:endParaRPr lang="de-DE" sz="10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0" cap="all" spc="0" baseline="0">
                <a:solidFill>
                  <a:srgbClr val="252424"/>
                </a:solidFill>
                <a:uFillTx/>
                <a:latin typeface="Arial"/>
                <a:ea typeface="Arial"/>
                <a:cs typeface="Arial"/>
              </a:rPr>
              <a:t>KIONGERA, MERCY </a:t>
            </a:r>
            <a:endParaRPr lang="de-DE" sz="10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0" cap="all" spc="0" baseline="0">
                <a:solidFill>
                  <a:srgbClr val="252424"/>
                </a:solidFill>
                <a:uFillTx/>
                <a:latin typeface="Arial"/>
                <a:ea typeface="Arial"/>
                <a:cs typeface="Arial"/>
              </a:rPr>
              <a:t>HANIF, ABDULLAH</a:t>
            </a:r>
            <a:endParaRPr lang="de-DE" sz="10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0" cap="none" spc="0" baseline="0">
              <a:solidFill>
                <a:srgbClr val="000000"/>
              </a:solidFill>
              <a:uFillTx/>
              <a:latin typeface="Poppins"/>
              <a:ea typeface="Arial"/>
              <a:cs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976F314-34CF-EF8F-AA73-CDA15C5F0D61}"/>
              </a:ext>
            </a:extLst>
          </p:cNvPr>
          <p:cNvSpPr txBox="1"/>
          <p:nvPr/>
        </p:nvSpPr>
        <p:spPr>
          <a:xfrm>
            <a:off x="540776" y="516197"/>
            <a:ext cx="625577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300" b="1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Arial"/>
                <a:cs typeface="Arial"/>
              </a:rPr>
              <a:t>Code Evaluation: Unittest Cases</a:t>
            </a:r>
          </a:p>
        </p:txBody>
      </p:sp>
      <p:pic>
        <p:nvPicPr>
          <p:cNvPr id="3" name="Grafik 2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2BF2350B-E44E-0F7E-D046-D0510A4B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43" y="1235025"/>
            <a:ext cx="2427951" cy="30913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12A308-E23B-3599-A3C8-1F5C9EDB2FCA}"/>
              </a:ext>
            </a:extLst>
          </p:cNvPr>
          <p:cNvSpPr txBox="1"/>
          <p:nvPr/>
        </p:nvSpPr>
        <p:spPr>
          <a:xfrm>
            <a:off x="3668664" y="1437967"/>
            <a:ext cx="4707194" cy="28930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Libraries used:</a:t>
            </a:r>
            <a:b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a) Unittest</a:t>
            </a:r>
            <a:b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b) re</a:t>
            </a:r>
            <a:b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c) sys</a:t>
            </a:r>
            <a:b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d) io</a:t>
            </a:r>
            <a:b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The primary motive behind using unittest is to verify the behavior and correctness of individual units of code.</a:t>
            </a:r>
            <a:b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It is also implemented to give us idea about the time complexity of the code submitted by the applicant.</a:t>
            </a:r>
          </a:p>
        </p:txBody>
      </p:sp>
      <p:sp>
        <p:nvSpPr>
          <p:cNvPr id="5" name="Google Shape;3489;p241">
            <a:extLst>
              <a:ext uri="{FF2B5EF4-FFF2-40B4-BE49-F238E27FC236}">
                <a16:creationId xmlns:a16="http://schemas.microsoft.com/office/drawing/2014/main" id="{7FF7BF03-83C4-C959-DE4B-4C6BE2A940CB}"/>
              </a:ext>
            </a:extLst>
          </p:cNvPr>
          <p:cNvSpPr/>
          <p:nvPr/>
        </p:nvSpPr>
        <p:spPr>
          <a:xfrm>
            <a:off x="191777" y="4538478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Google Shape;3490;p241">
            <a:extLst>
              <a:ext uri="{FF2B5EF4-FFF2-40B4-BE49-F238E27FC236}">
                <a16:creationId xmlns:a16="http://schemas.microsoft.com/office/drawing/2014/main" id="{04810C4D-9E0E-1FAD-2C5A-8FD9CEB86AC4}"/>
              </a:ext>
            </a:extLst>
          </p:cNvPr>
          <p:cNvSpPr txBox="1"/>
          <p:nvPr/>
        </p:nvSpPr>
        <p:spPr>
          <a:xfrm>
            <a:off x="60588" y="4588212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77;p222">
            <a:extLst>
              <a:ext uri="{FF2B5EF4-FFF2-40B4-BE49-F238E27FC236}">
                <a16:creationId xmlns:a16="http://schemas.microsoft.com/office/drawing/2014/main" id="{3EE7B4F3-5943-321F-B4FC-9864EB4186FC}"/>
              </a:ext>
            </a:extLst>
          </p:cNvPr>
          <p:cNvSpPr txBox="1"/>
          <p:nvPr/>
        </p:nvSpPr>
        <p:spPr>
          <a:xfrm>
            <a:off x="861291" y="547405"/>
            <a:ext cx="3517513" cy="4231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4271" tIns="34271" rIns="34271" bIns="3427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00" b="1" i="0" u="sng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E</a:t>
            </a:r>
            <a:r>
              <a:rPr lang="en-US" sz="2300" b="1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mail Executions</a:t>
            </a:r>
          </a:p>
        </p:txBody>
      </p:sp>
      <p:sp>
        <p:nvSpPr>
          <p:cNvPr id="3" name="Google Shape;3078;p222">
            <a:extLst>
              <a:ext uri="{FF2B5EF4-FFF2-40B4-BE49-F238E27FC236}">
                <a16:creationId xmlns:a16="http://schemas.microsoft.com/office/drawing/2014/main" id="{F0C58B06-BA30-378A-6220-D48CA425A3FB}"/>
              </a:ext>
            </a:extLst>
          </p:cNvPr>
          <p:cNvSpPr/>
          <p:nvPr/>
        </p:nvSpPr>
        <p:spPr>
          <a:xfrm>
            <a:off x="7825901" y="422123"/>
            <a:ext cx="1886398" cy="3146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70" tIns="34271" rIns="68570" bIns="3427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000" b="0" i="0" u="none" strike="noStrike" kern="0" cap="none" spc="0" baseline="0">
              <a:solidFill>
                <a:srgbClr val="595959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4" name="Google Shape;3090;p222">
            <a:extLst>
              <a:ext uri="{FF2B5EF4-FFF2-40B4-BE49-F238E27FC236}">
                <a16:creationId xmlns:a16="http://schemas.microsoft.com/office/drawing/2014/main" id="{E8491AA5-5793-9089-10D6-05E51E082093}"/>
              </a:ext>
            </a:extLst>
          </p:cNvPr>
          <p:cNvSpPr/>
          <p:nvPr/>
        </p:nvSpPr>
        <p:spPr>
          <a:xfrm>
            <a:off x="7039727" y="2016508"/>
            <a:ext cx="51599" cy="515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D8D8D8"/>
            </a:solidFill>
            <a:prstDash val="solid"/>
            <a:miter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3101;p222">
            <a:extLst>
              <a:ext uri="{FF2B5EF4-FFF2-40B4-BE49-F238E27FC236}">
                <a16:creationId xmlns:a16="http://schemas.microsoft.com/office/drawing/2014/main" id="{0F474B8F-A776-B9C0-3203-2987D1DA1846}"/>
              </a:ext>
            </a:extLst>
          </p:cNvPr>
          <p:cNvSpPr/>
          <p:nvPr/>
        </p:nvSpPr>
        <p:spPr>
          <a:xfrm>
            <a:off x="7039727" y="3035332"/>
            <a:ext cx="51599" cy="515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D8D8D8"/>
            </a:solidFill>
            <a:prstDash val="solid"/>
            <a:miter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3489;p241">
            <a:extLst>
              <a:ext uri="{FF2B5EF4-FFF2-40B4-BE49-F238E27FC236}">
                <a16:creationId xmlns:a16="http://schemas.microsoft.com/office/drawing/2014/main" id="{80E07F25-0B11-84A1-DD00-42D9F223E48E}"/>
              </a:ext>
            </a:extLst>
          </p:cNvPr>
          <p:cNvSpPr/>
          <p:nvPr/>
        </p:nvSpPr>
        <p:spPr>
          <a:xfrm>
            <a:off x="102476" y="4636702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3490;p241">
            <a:extLst>
              <a:ext uri="{FF2B5EF4-FFF2-40B4-BE49-F238E27FC236}">
                <a16:creationId xmlns:a16="http://schemas.microsoft.com/office/drawing/2014/main" id="{61AA0DF3-1CA9-BE71-EFA9-458A335A5384}"/>
              </a:ext>
            </a:extLst>
          </p:cNvPr>
          <p:cNvSpPr txBox="1"/>
          <p:nvPr/>
        </p:nvSpPr>
        <p:spPr>
          <a:xfrm>
            <a:off x="-37636" y="4686446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09</a:t>
            </a:r>
          </a:p>
        </p:txBody>
      </p:sp>
      <p:sp>
        <p:nvSpPr>
          <p:cNvPr id="8" name="Textfeld 5">
            <a:extLst>
              <a:ext uri="{FF2B5EF4-FFF2-40B4-BE49-F238E27FC236}">
                <a16:creationId xmlns:a16="http://schemas.microsoft.com/office/drawing/2014/main" id="{4D896984-C084-9450-F16D-9A48EF99CC65}"/>
              </a:ext>
            </a:extLst>
          </p:cNvPr>
          <p:cNvSpPr txBox="1"/>
          <p:nvPr/>
        </p:nvSpPr>
        <p:spPr>
          <a:xfrm>
            <a:off x="378808" y="1249125"/>
            <a:ext cx="5412873" cy="1169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Email to invite selected candidates to an interview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Email to rejected candidates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Email to invite selected candidates for an interview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</p:txBody>
      </p:sp>
      <p:pic>
        <p:nvPicPr>
          <p:cNvPr id="9" name="Grafik 8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80D17F0D-DF89-6CE4-737C-A75BECC3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79" y="2858460"/>
            <a:ext cx="3558204" cy="203062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46F2C6E-C3F4-690E-A186-246D04CB6EBD}"/>
              </a:ext>
            </a:extLst>
          </p:cNvPr>
          <p:cNvSpPr txBox="1"/>
          <p:nvPr/>
        </p:nvSpPr>
        <p:spPr>
          <a:xfrm>
            <a:off x="859737" y="2494720"/>
            <a:ext cx="1908316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Technology Used: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77;p222">
            <a:extLst>
              <a:ext uri="{FF2B5EF4-FFF2-40B4-BE49-F238E27FC236}">
                <a16:creationId xmlns:a16="http://schemas.microsoft.com/office/drawing/2014/main" id="{02FBA1E3-39D9-6B5A-E2D2-9251F86E5185}"/>
              </a:ext>
            </a:extLst>
          </p:cNvPr>
          <p:cNvSpPr txBox="1"/>
          <p:nvPr/>
        </p:nvSpPr>
        <p:spPr>
          <a:xfrm>
            <a:off x="4831982" y="2107847"/>
            <a:ext cx="3517513" cy="4231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4271" tIns="34271" rIns="34271" bIns="3427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00" b="1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Live Demo</a:t>
            </a:r>
          </a:p>
        </p:txBody>
      </p:sp>
      <p:sp>
        <p:nvSpPr>
          <p:cNvPr id="3" name="Google Shape;3078;p222">
            <a:extLst>
              <a:ext uri="{FF2B5EF4-FFF2-40B4-BE49-F238E27FC236}">
                <a16:creationId xmlns:a16="http://schemas.microsoft.com/office/drawing/2014/main" id="{7D933470-56A3-F66C-4060-8D514A835390}"/>
              </a:ext>
            </a:extLst>
          </p:cNvPr>
          <p:cNvSpPr/>
          <p:nvPr/>
        </p:nvSpPr>
        <p:spPr>
          <a:xfrm>
            <a:off x="7825901" y="422123"/>
            <a:ext cx="1886398" cy="3146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70" tIns="34271" rIns="68570" bIns="3427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000" b="0" i="0" u="none" strike="noStrike" kern="0" cap="none" spc="0" baseline="0">
              <a:solidFill>
                <a:srgbClr val="595959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4" name="Google Shape;3090;p222">
            <a:extLst>
              <a:ext uri="{FF2B5EF4-FFF2-40B4-BE49-F238E27FC236}">
                <a16:creationId xmlns:a16="http://schemas.microsoft.com/office/drawing/2014/main" id="{D4DF3DC9-F1FB-55D9-DAC1-A8D8D6CC1375}"/>
              </a:ext>
            </a:extLst>
          </p:cNvPr>
          <p:cNvSpPr/>
          <p:nvPr/>
        </p:nvSpPr>
        <p:spPr>
          <a:xfrm>
            <a:off x="7039727" y="2016508"/>
            <a:ext cx="51599" cy="515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D8D8D8"/>
            </a:solidFill>
            <a:prstDash val="solid"/>
            <a:miter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3101;p222">
            <a:extLst>
              <a:ext uri="{FF2B5EF4-FFF2-40B4-BE49-F238E27FC236}">
                <a16:creationId xmlns:a16="http://schemas.microsoft.com/office/drawing/2014/main" id="{8EF33D4C-4BCF-A6F1-FC0E-C1E9B65573D6}"/>
              </a:ext>
            </a:extLst>
          </p:cNvPr>
          <p:cNvSpPr/>
          <p:nvPr/>
        </p:nvSpPr>
        <p:spPr>
          <a:xfrm>
            <a:off x="7039727" y="3035332"/>
            <a:ext cx="51599" cy="515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D8D8D8"/>
            </a:solidFill>
            <a:prstDash val="solid"/>
            <a:miter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3489;p241">
            <a:extLst>
              <a:ext uri="{FF2B5EF4-FFF2-40B4-BE49-F238E27FC236}">
                <a16:creationId xmlns:a16="http://schemas.microsoft.com/office/drawing/2014/main" id="{4CAC1CFD-B4F2-6963-B42C-9F7C5CAB5344}"/>
              </a:ext>
            </a:extLst>
          </p:cNvPr>
          <p:cNvSpPr/>
          <p:nvPr/>
        </p:nvSpPr>
        <p:spPr>
          <a:xfrm>
            <a:off x="102476" y="4636702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3490;p241">
            <a:extLst>
              <a:ext uri="{FF2B5EF4-FFF2-40B4-BE49-F238E27FC236}">
                <a16:creationId xmlns:a16="http://schemas.microsoft.com/office/drawing/2014/main" id="{C3D94D81-51B2-0B21-4A19-ECE74AA90BA6}"/>
              </a:ext>
            </a:extLst>
          </p:cNvPr>
          <p:cNvSpPr txBox="1"/>
          <p:nvPr/>
        </p:nvSpPr>
        <p:spPr>
          <a:xfrm>
            <a:off x="-37636" y="4686446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10</a:t>
            </a:r>
          </a:p>
        </p:txBody>
      </p:sp>
      <p:pic>
        <p:nvPicPr>
          <p:cNvPr id="8" name="Grafik 1" descr="Ein Bild, das Menschliches Gesicht, Person, Kleidung, Mann enthält.&#10;&#10;Beschreibung automatisch generiert.">
            <a:extLst>
              <a:ext uri="{FF2B5EF4-FFF2-40B4-BE49-F238E27FC236}">
                <a16:creationId xmlns:a16="http://schemas.microsoft.com/office/drawing/2014/main" id="{5B6C50CB-18F3-B80C-3588-EC09C40F3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6" y="914400"/>
            <a:ext cx="3086100" cy="30861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Handschrift, Tinte, Zeichnung enthält.&#10;&#10;Beschreibung automatisch generiert.">
            <a:extLst>
              <a:ext uri="{FF2B5EF4-FFF2-40B4-BE49-F238E27FC236}">
                <a16:creationId xmlns:a16="http://schemas.microsoft.com/office/drawing/2014/main" id="{CC9F7DDD-36A7-E83A-2FE7-691143D26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41" y="1783"/>
            <a:ext cx="6775841" cy="51399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CDEA462-0716-EB95-B2D2-1865E9B0307C}"/>
              </a:ext>
            </a:extLst>
          </p:cNvPr>
          <p:cNvSpPr txBox="1"/>
          <p:nvPr/>
        </p:nvSpPr>
        <p:spPr>
          <a:xfrm>
            <a:off x="4072728" y="4599898"/>
            <a:ext cx="3438765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076;p222">
            <a:extLst>
              <a:ext uri="{FF2B5EF4-FFF2-40B4-BE49-F238E27FC236}">
                <a16:creationId xmlns:a16="http://schemas.microsoft.com/office/drawing/2014/main" id="{C12357F0-8742-099E-4CAC-5007CB2510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-87621" b="95177"/>
          <a:stretch>
            <a:fillRect/>
          </a:stretch>
        </p:blipFill>
        <p:spPr>
          <a:xfrm>
            <a:off x="1325" y="0"/>
            <a:ext cx="9144000" cy="51435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3077;p222">
            <a:extLst>
              <a:ext uri="{FF2B5EF4-FFF2-40B4-BE49-F238E27FC236}">
                <a16:creationId xmlns:a16="http://schemas.microsoft.com/office/drawing/2014/main" id="{B866A773-A561-A22A-FD96-33301C2A8CF5}"/>
              </a:ext>
            </a:extLst>
          </p:cNvPr>
          <p:cNvSpPr txBox="1"/>
          <p:nvPr/>
        </p:nvSpPr>
        <p:spPr>
          <a:xfrm>
            <a:off x="861291" y="547405"/>
            <a:ext cx="2066397" cy="4233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4271" tIns="34271" rIns="34271" bIns="3427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00" b="1" i="0" u="sng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A</a:t>
            </a:r>
            <a:r>
              <a:rPr lang="en-US" sz="2300" b="1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genda</a:t>
            </a:r>
          </a:p>
        </p:txBody>
      </p:sp>
      <p:sp>
        <p:nvSpPr>
          <p:cNvPr id="4" name="Google Shape;3078;p222">
            <a:extLst>
              <a:ext uri="{FF2B5EF4-FFF2-40B4-BE49-F238E27FC236}">
                <a16:creationId xmlns:a16="http://schemas.microsoft.com/office/drawing/2014/main" id="{613A0CE9-A6F6-0CDD-2455-4154F9DB2C8E}"/>
              </a:ext>
            </a:extLst>
          </p:cNvPr>
          <p:cNvSpPr/>
          <p:nvPr/>
        </p:nvSpPr>
        <p:spPr>
          <a:xfrm>
            <a:off x="7825901" y="422123"/>
            <a:ext cx="1886398" cy="3146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70" tIns="34271" rIns="68570" bIns="3427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000" b="0" i="0" u="none" strike="noStrike" kern="0" cap="none" spc="0" baseline="0">
              <a:solidFill>
                <a:srgbClr val="595959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5" name="Google Shape;3079;p222">
            <a:extLst>
              <a:ext uri="{FF2B5EF4-FFF2-40B4-BE49-F238E27FC236}">
                <a16:creationId xmlns:a16="http://schemas.microsoft.com/office/drawing/2014/main" id="{3C21761E-E563-207A-68B7-C270B144D0F3}"/>
              </a:ext>
            </a:extLst>
          </p:cNvPr>
          <p:cNvSpPr/>
          <p:nvPr/>
        </p:nvSpPr>
        <p:spPr>
          <a:xfrm>
            <a:off x="977813" y="1375376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  <a:effectLst>
            <a:outerShdw dist="19046" dir="5400000" algn="tl">
              <a:srgbClr val="000000">
                <a:alpha val="50000"/>
              </a:srgbClr>
            </a:outerShdw>
          </a:effectLst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Google Shape;3080;p222">
            <a:extLst>
              <a:ext uri="{FF2B5EF4-FFF2-40B4-BE49-F238E27FC236}">
                <a16:creationId xmlns:a16="http://schemas.microsoft.com/office/drawing/2014/main" id="{7BA7FFA5-DF98-C09B-8ABF-13EC7BCF46DD}"/>
              </a:ext>
            </a:extLst>
          </p:cNvPr>
          <p:cNvSpPr/>
          <p:nvPr/>
        </p:nvSpPr>
        <p:spPr>
          <a:xfrm>
            <a:off x="977813" y="2400729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  <a:effectLst>
            <a:outerShdw dist="19046" dir="5400000" algn="tl">
              <a:srgbClr val="000000">
                <a:alpha val="50000"/>
              </a:srgbClr>
            </a:outerShdw>
          </a:effectLst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3081;p222">
            <a:extLst>
              <a:ext uri="{FF2B5EF4-FFF2-40B4-BE49-F238E27FC236}">
                <a16:creationId xmlns:a16="http://schemas.microsoft.com/office/drawing/2014/main" id="{F7245757-04EB-982D-E3A9-2C79D7681441}"/>
              </a:ext>
            </a:extLst>
          </p:cNvPr>
          <p:cNvSpPr/>
          <p:nvPr/>
        </p:nvSpPr>
        <p:spPr>
          <a:xfrm>
            <a:off x="986171" y="3383901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  <a:effectLst>
            <a:outerShdw dist="19046" dir="5400000" algn="tl">
              <a:srgbClr val="000000">
                <a:alpha val="50000"/>
              </a:srgbClr>
            </a:outerShdw>
          </a:effectLst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8" name="Google Shape;3082;p222">
            <a:extLst>
              <a:ext uri="{FF2B5EF4-FFF2-40B4-BE49-F238E27FC236}">
                <a16:creationId xmlns:a16="http://schemas.microsoft.com/office/drawing/2014/main" id="{B5CDE545-007C-5AB0-8518-413F2E24B032}"/>
              </a:ext>
            </a:extLst>
          </p:cNvPr>
          <p:cNvSpPr/>
          <p:nvPr/>
        </p:nvSpPr>
        <p:spPr>
          <a:xfrm>
            <a:off x="4061371" y="1380771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  <a:effectLst>
            <a:outerShdw dist="19046" dir="5400000" algn="tl">
              <a:srgbClr val="000000">
                <a:alpha val="50000"/>
              </a:srgbClr>
            </a:outerShdw>
          </a:effectLst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cxnSp>
        <p:nvCxnSpPr>
          <p:cNvPr id="9" name="Google Shape;3083;p222">
            <a:extLst>
              <a:ext uri="{FF2B5EF4-FFF2-40B4-BE49-F238E27FC236}">
                <a16:creationId xmlns:a16="http://schemas.microsoft.com/office/drawing/2014/main" id="{1B1FBFE4-F994-D24B-CCD4-7E39FE5BE980}"/>
              </a:ext>
            </a:extLst>
          </p:cNvPr>
          <p:cNvCxnSpPr/>
          <p:nvPr/>
        </p:nvCxnSpPr>
        <p:spPr>
          <a:xfrm rot="10800009" flipH="1">
            <a:off x="1166627" y="3060559"/>
            <a:ext cx="2512798" cy="4207"/>
          </a:xfrm>
          <a:prstGeom prst="straightConnector1">
            <a:avLst/>
          </a:prstGeom>
          <a:noFill/>
          <a:ln w="9528" cap="flat">
            <a:solidFill>
              <a:srgbClr val="D8D8D8"/>
            </a:solidFill>
            <a:prstDash val="solid"/>
            <a:miter/>
          </a:ln>
        </p:spPr>
      </p:cxnSp>
      <p:sp>
        <p:nvSpPr>
          <p:cNvPr id="10" name="Google Shape;3084;p222">
            <a:extLst>
              <a:ext uri="{FF2B5EF4-FFF2-40B4-BE49-F238E27FC236}">
                <a16:creationId xmlns:a16="http://schemas.microsoft.com/office/drawing/2014/main" id="{25168681-614B-A807-54B6-EEB4C516A420}"/>
              </a:ext>
            </a:extLst>
          </p:cNvPr>
          <p:cNvSpPr/>
          <p:nvPr/>
        </p:nvSpPr>
        <p:spPr>
          <a:xfrm>
            <a:off x="3636239" y="3033768"/>
            <a:ext cx="51599" cy="515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D8D8D8"/>
            </a:solidFill>
            <a:prstDash val="solid"/>
            <a:miter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cxnSp>
        <p:nvCxnSpPr>
          <p:cNvPr id="11" name="Google Shape;3085;p222">
            <a:extLst>
              <a:ext uri="{FF2B5EF4-FFF2-40B4-BE49-F238E27FC236}">
                <a16:creationId xmlns:a16="http://schemas.microsoft.com/office/drawing/2014/main" id="{04F86298-1DB2-9E6C-B84C-47540AC80191}"/>
              </a:ext>
            </a:extLst>
          </p:cNvPr>
          <p:cNvCxnSpPr/>
          <p:nvPr/>
        </p:nvCxnSpPr>
        <p:spPr>
          <a:xfrm rot="10800009" flipH="1">
            <a:off x="1147343" y="4049758"/>
            <a:ext cx="2512799" cy="4197"/>
          </a:xfrm>
          <a:prstGeom prst="straightConnector1">
            <a:avLst/>
          </a:prstGeom>
          <a:noFill/>
          <a:ln w="9528" cap="flat">
            <a:solidFill>
              <a:srgbClr val="D8D8D8"/>
            </a:solidFill>
            <a:prstDash val="solid"/>
            <a:miter/>
          </a:ln>
        </p:spPr>
      </p:cxnSp>
      <p:sp>
        <p:nvSpPr>
          <p:cNvPr id="12" name="Google Shape;3086;p222">
            <a:extLst>
              <a:ext uri="{FF2B5EF4-FFF2-40B4-BE49-F238E27FC236}">
                <a16:creationId xmlns:a16="http://schemas.microsoft.com/office/drawing/2014/main" id="{CCA989E6-BBF6-EDF6-3164-EAE749A1C9A4}"/>
              </a:ext>
            </a:extLst>
          </p:cNvPr>
          <p:cNvSpPr/>
          <p:nvPr/>
        </p:nvSpPr>
        <p:spPr>
          <a:xfrm>
            <a:off x="3618628" y="4025655"/>
            <a:ext cx="51599" cy="515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D8D8D8"/>
            </a:solidFill>
            <a:prstDash val="solid"/>
            <a:miter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cxnSp>
        <p:nvCxnSpPr>
          <p:cNvPr id="13" name="Google Shape;3087;p222">
            <a:extLst>
              <a:ext uri="{FF2B5EF4-FFF2-40B4-BE49-F238E27FC236}">
                <a16:creationId xmlns:a16="http://schemas.microsoft.com/office/drawing/2014/main" id="{4699A155-8EE8-9AA3-96B1-84F3323F88CB}"/>
              </a:ext>
            </a:extLst>
          </p:cNvPr>
          <p:cNvCxnSpPr/>
          <p:nvPr/>
        </p:nvCxnSpPr>
        <p:spPr>
          <a:xfrm rot="10800009" flipH="1">
            <a:off x="1166627" y="2043930"/>
            <a:ext cx="2512798" cy="4197"/>
          </a:xfrm>
          <a:prstGeom prst="straightConnector1">
            <a:avLst/>
          </a:prstGeom>
          <a:noFill/>
          <a:ln w="9528" cap="flat">
            <a:solidFill>
              <a:srgbClr val="D8D8D8"/>
            </a:solidFill>
            <a:prstDash val="solid"/>
            <a:miter/>
          </a:ln>
        </p:spPr>
      </p:cxnSp>
      <p:sp>
        <p:nvSpPr>
          <p:cNvPr id="14" name="Google Shape;3088;p222">
            <a:extLst>
              <a:ext uri="{FF2B5EF4-FFF2-40B4-BE49-F238E27FC236}">
                <a16:creationId xmlns:a16="http://schemas.microsoft.com/office/drawing/2014/main" id="{C2622214-E64A-DAC6-F014-3D94EBF9330E}"/>
              </a:ext>
            </a:extLst>
          </p:cNvPr>
          <p:cNvSpPr/>
          <p:nvPr/>
        </p:nvSpPr>
        <p:spPr>
          <a:xfrm>
            <a:off x="3636239" y="2019827"/>
            <a:ext cx="51599" cy="515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D8D8D8"/>
            </a:solidFill>
            <a:prstDash val="solid"/>
            <a:miter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cxnSp>
        <p:nvCxnSpPr>
          <p:cNvPr id="15" name="Google Shape;3089;p222">
            <a:extLst>
              <a:ext uri="{FF2B5EF4-FFF2-40B4-BE49-F238E27FC236}">
                <a16:creationId xmlns:a16="http://schemas.microsoft.com/office/drawing/2014/main" id="{1A065ED4-70FA-5372-7360-C42EE8F3CC8C}"/>
              </a:ext>
            </a:extLst>
          </p:cNvPr>
          <p:cNvCxnSpPr/>
          <p:nvPr/>
        </p:nvCxnSpPr>
        <p:spPr>
          <a:xfrm rot="10800009" flipH="1">
            <a:off x="4558777" y="2040593"/>
            <a:ext cx="2512799" cy="4197"/>
          </a:xfrm>
          <a:prstGeom prst="straightConnector1">
            <a:avLst/>
          </a:prstGeom>
          <a:noFill/>
          <a:ln w="9528" cap="flat">
            <a:solidFill>
              <a:srgbClr val="D8D8D8"/>
            </a:solidFill>
            <a:prstDash val="solid"/>
            <a:miter/>
          </a:ln>
        </p:spPr>
      </p:cxnSp>
      <p:sp>
        <p:nvSpPr>
          <p:cNvPr id="16" name="Google Shape;3090;p222">
            <a:extLst>
              <a:ext uri="{FF2B5EF4-FFF2-40B4-BE49-F238E27FC236}">
                <a16:creationId xmlns:a16="http://schemas.microsoft.com/office/drawing/2014/main" id="{727FD107-5E2A-CEFB-860D-EC1D5ACDDB31}"/>
              </a:ext>
            </a:extLst>
          </p:cNvPr>
          <p:cNvSpPr/>
          <p:nvPr/>
        </p:nvSpPr>
        <p:spPr>
          <a:xfrm>
            <a:off x="7039727" y="2016508"/>
            <a:ext cx="51599" cy="515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D8D8D8"/>
            </a:solidFill>
            <a:prstDash val="solid"/>
            <a:miter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7" name="Google Shape;3091;p222">
            <a:extLst>
              <a:ext uri="{FF2B5EF4-FFF2-40B4-BE49-F238E27FC236}">
                <a16:creationId xmlns:a16="http://schemas.microsoft.com/office/drawing/2014/main" id="{98923E7B-8CB9-F22E-DB49-8388A4C3C2CD}"/>
              </a:ext>
            </a:extLst>
          </p:cNvPr>
          <p:cNvSpPr txBox="1"/>
          <p:nvPr/>
        </p:nvSpPr>
        <p:spPr>
          <a:xfrm>
            <a:off x="1460525" y="2463494"/>
            <a:ext cx="2027700" cy="5539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0" i="0" u="none" strike="noStrike" kern="0" cap="none" spc="0" baseline="0">
                <a:solidFill>
                  <a:srgbClr val="262626"/>
                </a:solidFill>
                <a:uFillTx/>
                <a:latin typeface="Poppins Medium"/>
                <a:ea typeface="Poppins Medium"/>
                <a:cs typeface="Poppins Medium"/>
              </a:rPr>
              <a:t>Data Sources &amp; Cleaning</a:t>
            </a:r>
          </a:p>
        </p:txBody>
      </p:sp>
      <p:sp>
        <p:nvSpPr>
          <p:cNvPr id="18" name="Google Shape;3092;p222">
            <a:extLst>
              <a:ext uri="{FF2B5EF4-FFF2-40B4-BE49-F238E27FC236}">
                <a16:creationId xmlns:a16="http://schemas.microsoft.com/office/drawing/2014/main" id="{9FA1F6ED-A8F1-583A-61D6-F421907406B5}"/>
              </a:ext>
            </a:extLst>
          </p:cNvPr>
          <p:cNvSpPr txBox="1"/>
          <p:nvPr/>
        </p:nvSpPr>
        <p:spPr>
          <a:xfrm>
            <a:off x="1460525" y="1435772"/>
            <a:ext cx="2267995" cy="299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0" i="0" u="none" strike="noStrike" kern="0" cap="none" spc="0" baseline="0">
                <a:solidFill>
                  <a:srgbClr val="262626"/>
                </a:solidFill>
                <a:uFillTx/>
                <a:latin typeface="Poppins Medium"/>
                <a:ea typeface="Poppins Medium"/>
                <a:cs typeface="Poppins Medium"/>
              </a:rPr>
              <a:t>Project Architecture</a:t>
            </a:r>
            <a:endParaRPr lang="en-US" sz="1700" b="0" i="0" u="none" strike="noStrike" kern="0" cap="none" spc="0" baseline="0">
              <a:solidFill>
                <a:srgbClr val="000000"/>
              </a:solidFill>
              <a:uFillTx/>
              <a:latin typeface="Poppins Medium"/>
              <a:ea typeface="Poppins Medium"/>
              <a:cs typeface="Poppins Medium"/>
            </a:endParaRPr>
          </a:p>
        </p:txBody>
      </p:sp>
      <p:sp>
        <p:nvSpPr>
          <p:cNvPr id="19" name="Google Shape;3093;p222">
            <a:extLst>
              <a:ext uri="{FF2B5EF4-FFF2-40B4-BE49-F238E27FC236}">
                <a16:creationId xmlns:a16="http://schemas.microsoft.com/office/drawing/2014/main" id="{51BCE892-33F9-0205-A8F6-9E4B67288B24}"/>
              </a:ext>
            </a:extLst>
          </p:cNvPr>
          <p:cNvSpPr txBox="1"/>
          <p:nvPr/>
        </p:nvSpPr>
        <p:spPr>
          <a:xfrm>
            <a:off x="1442895" y="3548228"/>
            <a:ext cx="2487597" cy="3000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0" i="0" u="none" strike="noStrike" kern="0" cap="none" spc="0" baseline="0">
                <a:solidFill>
                  <a:srgbClr val="262626"/>
                </a:solidFill>
                <a:uFillTx/>
                <a:latin typeface="Poppins Medium"/>
                <a:ea typeface="Poppins Medium"/>
                <a:cs typeface="Poppins Medium"/>
              </a:rPr>
              <a:t>Database ER</a:t>
            </a:r>
          </a:p>
        </p:txBody>
      </p:sp>
      <p:sp>
        <p:nvSpPr>
          <p:cNvPr id="20" name="Google Shape;3094;p222">
            <a:extLst>
              <a:ext uri="{FF2B5EF4-FFF2-40B4-BE49-F238E27FC236}">
                <a16:creationId xmlns:a16="http://schemas.microsoft.com/office/drawing/2014/main" id="{9592AD5C-8C68-371F-1914-1E306FDA1423}"/>
              </a:ext>
            </a:extLst>
          </p:cNvPr>
          <p:cNvSpPr txBox="1"/>
          <p:nvPr/>
        </p:nvSpPr>
        <p:spPr>
          <a:xfrm>
            <a:off x="843579" y="2456197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02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21" name="Google Shape;3095;p222">
            <a:extLst>
              <a:ext uri="{FF2B5EF4-FFF2-40B4-BE49-F238E27FC236}">
                <a16:creationId xmlns:a16="http://schemas.microsoft.com/office/drawing/2014/main" id="{1B02831F-8747-69AB-41C5-C845AE386760}"/>
              </a:ext>
            </a:extLst>
          </p:cNvPr>
          <p:cNvSpPr txBox="1"/>
          <p:nvPr/>
        </p:nvSpPr>
        <p:spPr>
          <a:xfrm>
            <a:off x="843579" y="1425110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01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22" name="Google Shape;3096;p222">
            <a:extLst>
              <a:ext uri="{FF2B5EF4-FFF2-40B4-BE49-F238E27FC236}">
                <a16:creationId xmlns:a16="http://schemas.microsoft.com/office/drawing/2014/main" id="{199083A2-9836-2F15-FC7A-5E15F119B360}"/>
              </a:ext>
            </a:extLst>
          </p:cNvPr>
          <p:cNvSpPr txBox="1"/>
          <p:nvPr/>
        </p:nvSpPr>
        <p:spPr>
          <a:xfrm>
            <a:off x="3930511" y="1436229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04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23" name="Google Shape;3097;p222">
            <a:extLst>
              <a:ext uri="{FF2B5EF4-FFF2-40B4-BE49-F238E27FC236}">
                <a16:creationId xmlns:a16="http://schemas.microsoft.com/office/drawing/2014/main" id="{FFA923AB-5B99-404C-127A-9022644914E6}"/>
              </a:ext>
            </a:extLst>
          </p:cNvPr>
          <p:cNvSpPr txBox="1"/>
          <p:nvPr/>
        </p:nvSpPr>
        <p:spPr>
          <a:xfrm>
            <a:off x="843579" y="3433636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03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24" name="Google Shape;3098;p222">
            <a:extLst>
              <a:ext uri="{FF2B5EF4-FFF2-40B4-BE49-F238E27FC236}">
                <a16:creationId xmlns:a16="http://schemas.microsoft.com/office/drawing/2014/main" id="{C40EA687-43A1-5537-20A2-D46F0B2466E2}"/>
              </a:ext>
            </a:extLst>
          </p:cNvPr>
          <p:cNvSpPr txBox="1"/>
          <p:nvPr/>
        </p:nvSpPr>
        <p:spPr>
          <a:xfrm>
            <a:off x="4523984" y="1464375"/>
            <a:ext cx="3251103" cy="299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0" i="0" u="none" strike="noStrike" kern="0" cap="none" spc="0" baseline="0">
                <a:solidFill>
                  <a:srgbClr val="262626"/>
                </a:solidFill>
                <a:uFillTx/>
                <a:latin typeface="Poppins Medium"/>
                <a:ea typeface="Poppins Medium"/>
                <a:cs typeface="Poppins Medium"/>
              </a:rPr>
              <a:t>Selection Algorithm Overview</a:t>
            </a:r>
          </a:p>
        </p:txBody>
      </p:sp>
      <p:sp>
        <p:nvSpPr>
          <p:cNvPr id="25" name="Google Shape;3099;p222">
            <a:extLst>
              <a:ext uri="{FF2B5EF4-FFF2-40B4-BE49-F238E27FC236}">
                <a16:creationId xmlns:a16="http://schemas.microsoft.com/office/drawing/2014/main" id="{2FACD5E0-85F6-8ED3-2293-8AE149D18905}"/>
              </a:ext>
            </a:extLst>
          </p:cNvPr>
          <p:cNvSpPr/>
          <p:nvPr/>
        </p:nvSpPr>
        <p:spPr>
          <a:xfrm>
            <a:off x="4061371" y="2399595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  <a:effectLst>
            <a:outerShdw dist="19046" dir="5400000" algn="tl">
              <a:srgbClr val="000000">
                <a:alpha val="50000"/>
              </a:srgbClr>
            </a:outerShdw>
          </a:effectLst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cxnSp>
        <p:nvCxnSpPr>
          <p:cNvPr id="26" name="Google Shape;3100;p222">
            <a:extLst>
              <a:ext uri="{FF2B5EF4-FFF2-40B4-BE49-F238E27FC236}">
                <a16:creationId xmlns:a16="http://schemas.microsoft.com/office/drawing/2014/main" id="{C2BAC47A-0B4B-4034-A9C3-963158DC197F}"/>
              </a:ext>
            </a:extLst>
          </p:cNvPr>
          <p:cNvCxnSpPr/>
          <p:nvPr/>
        </p:nvCxnSpPr>
        <p:spPr>
          <a:xfrm rot="10800009" flipH="1">
            <a:off x="4558777" y="3059416"/>
            <a:ext cx="2512799" cy="4198"/>
          </a:xfrm>
          <a:prstGeom prst="straightConnector1">
            <a:avLst/>
          </a:prstGeom>
          <a:noFill/>
          <a:ln w="9528" cap="flat">
            <a:solidFill>
              <a:srgbClr val="D8D8D8"/>
            </a:solidFill>
            <a:prstDash val="solid"/>
            <a:miter/>
          </a:ln>
        </p:spPr>
      </p:cxnSp>
      <p:sp>
        <p:nvSpPr>
          <p:cNvPr id="27" name="Google Shape;3101;p222">
            <a:extLst>
              <a:ext uri="{FF2B5EF4-FFF2-40B4-BE49-F238E27FC236}">
                <a16:creationId xmlns:a16="http://schemas.microsoft.com/office/drawing/2014/main" id="{540BD978-0FC4-2F78-5408-87B3A6A2E4D1}"/>
              </a:ext>
            </a:extLst>
          </p:cNvPr>
          <p:cNvSpPr/>
          <p:nvPr/>
        </p:nvSpPr>
        <p:spPr>
          <a:xfrm>
            <a:off x="7039727" y="3035332"/>
            <a:ext cx="51599" cy="515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D8D8D8"/>
            </a:solidFill>
            <a:prstDash val="solid"/>
            <a:miter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28" name="Google Shape;3102;p222">
            <a:extLst>
              <a:ext uri="{FF2B5EF4-FFF2-40B4-BE49-F238E27FC236}">
                <a16:creationId xmlns:a16="http://schemas.microsoft.com/office/drawing/2014/main" id="{AEC46096-1D65-2CC7-7C8D-381F24499FB5}"/>
              </a:ext>
            </a:extLst>
          </p:cNvPr>
          <p:cNvSpPr txBox="1"/>
          <p:nvPr/>
        </p:nvSpPr>
        <p:spPr>
          <a:xfrm>
            <a:off x="3930511" y="2455054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05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29" name="Google Shape;3103;p222">
            <a:extLst>
              <a:ext uri="{FF2B5EF4-FFF2-40B4-BE49-F238E27FC236}">
                <a16:creationId xmlns:a16="http://schemas.microsoft.com/office/drawing/2014/main" id="{4FFDD050-F8E9-0614-D2D6-CC19BD5A3AFA}"/>
              </a:ext>
            </a:extLst>
          </p:cNvPr>
          <p:cNvSpPr txBox="1"/>
          <p:nvPr/>
        </p:nvSpPr>
        <p:spPr>
          <a:xfrm>
            <a:off x="4523984" y="2483199"/>
            <a:ext cx="3251103" cy="299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0" i="0" u="none" strike="noStrike" kern="0" cap="none" spc="0" baseline="0">
                <a:solidFill>
                  <a:srgbClr val="262626"/>
                </a:solidFill>
                <a:uFillTx/>
                <a:latin typeface="Poppins Medium"/>
                <a:ea typeface="Arial"/>
                <a:cs typeface="Arial"/>
              </a:rPr>
              <a:t>Code Evaluation Overview</a:t>
            </a: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Poppins Medium"/>
              <a:ea typeface="Arial"/>
              <a:cs typeface="Arial"/>
            </a:endParaRPr>
          </a:p>
        </p:txBody>
      </p:sp>
      <p:cxnSp>
        <p:nvCxnSpPr>
          <p:cNvPr id="30" name="Google Shape;3100;p222">
            <a:extLst>
              <a:ext uri="{FF2B5EF4-FFF2-40B4-BE49-F238E27FC236}">
                <a16:creationId xmlns:a16="http://schemas.microsoft.com/office/drawing/2014/main" id="{2CD4E0D8-E4FD-C6C5-3C1E-874886865E69}"/>
              </a:ext>
            </a:extLst>
          </p:cNvPr>
          <p:cNvCxnSpPr/>
          <p:nvPr/>
        </p:nvCxnSpPr>
        <p:spPr>
          <a:xfrm rot="10800009" flipH="1">
            <a:off x="4663138" y="4048377"/>
            <a:ext cx="2512799" cy="4197"/>
          </a:xfrm>
          <a:prstGeom prst="straightConnector1">
            <a:avLst/>
          </a:prstGeom>
          <a:noFill/>
          <a:ln w="9528" cap="flat">
            <a:solidFill>
              <a:srgbClr val="D8D8D8"/>
            </a:solidFill>
            <a:prstDash val="solid"/>
            <a:miter/>
          </a:ln>
        </p:spPr>
      </p:cxnSp>
      <p:sp>
        <p:nvSpPr>
          <p:cNvPr id="31" name="Google Shape;3102;p222">
            <a:extLst>
              <a:ext uri="{FF2B5EF4-FFF2-40B4-BE49-F238E27FC236}">
                <a16:creationId xmlns:a16="http://schemas.microsoft.com/office/drawing/2014/main" id="{63E3E5F7-CA75-E842-C880-34E68482060E}"/>
              </a:ext>
            </a:extLst>
          </p:cNvPr>
          <p:cNvSpPr txBox="1"/>
          <p:nvPr/>
        </p:nvSpPr>
        <p:spPr>
          <a:xfrm>
            <a:off x="4034872" y="3444005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05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32" name="Google Shape;3099;p222">
            <a:extLst>
              <a:ext uri="{FF2B5EF4-FFF2-40B4-BE49-F238E27FC236}">
                <a16:creationId xmlns:a16="http://schemas.microsoft.com/office/drawing/2014/main" id="{DFB3613C-7376-7891-FD1A-62C65B8E2B25}"/>
              </a:ext>
            </a:extLst>
          </p:cNvPr>
          <p:cNvSpPr/>
          <p:nvPr/>
        </p:nvSpPr>
        <p:spPr>
          <a:xfrm>
            <a:off x="4096155" y="3433261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  <a:effectLst>
            <a:outerShdw dist="19046" dir="5400000" algn="tl">
              <a:srgbClr val="000000">
                <a:alpha val="50000"/>
              </a:srgbClr>
            </a:outerShdw>
          </a:effectLst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3" name="Google Shape;3102;p222">
            <a:extLst>
              <a:ext uri="{FF2B5EF4-FFF2-40B4-BE49-F238E27FC236}">
                <a16:creationId xmlns:a16="http://schemas.microsoft.com/office/drawing/2014/main" id="{33DB21C5-FC51-8285-739C-0BA57EFFCAB3}"/>
              </a:ext>
            </a:extLst>
          </p:cNvPr>
          <p:cNvSpPr txBox="1"/>
          <p:nvPr/>
        </p:nvSpPr>
        <p:spPr>
          <a:xfrm>
            <a:off x="3925546" y="3523512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06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34" name="Textfeld 1">
            <a:extLst>
              <a:ext uri="{FF2B5EF4-FFF2-40B4-BE49-F238E27FC236}">
                <a16:creationId xmlns:a16="http://schemas.microsoft.com/office/drawing/2014/main" id="{03247F67-E658-8FA2-A30A-BA71280279CD}"/>
              </a:ext>
            </a:extLst>
          </p:cNvPr>
          <p:cNvSpPr txBox="1"/>
          <p:nvPr/>
        </p:nvSpPr>
        <p:spPr>
          <a:xfrm>
            <a:off x="4745050" y="3539249"/>
            <a:ext cx="2199470" cy="3126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Medium"/>
                <a:ea typeface="Arial"/>
                <a:cs typeface="Arial"/>
              </a:rPr>
              <a:t>Demo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114;p223">
            <a:extLst>
              <a:ext uri="{FF2B5EF4-FFF2-40B4-BE49-F238E27FC236}">
                <a16:creationId xmlns:a16="http://schemas.microsoft.com/office/drawing/2014/main" id="{E50C0A5B-96A0-4F1F-D6FD-082C80BB07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15396" r="10531"/>
          <a:stretch>
            <a:fillRect/>
          </a:stretch>
        </p:blipFill>
        <p:spPr>
          <a:xfrm>
            <a:off x="0" y="518720"/>
            <a:ext cx="9144000" cy="2634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3115;p223">
            <a:extLst>
              <a:ext uri="{FF2B5EF4-FFF2-40B4-BE49-F238E27FC236}">
                <a16:creationId xmlns:a16="http://schemas.microsoft.com/office/drawing/2014/main" id="{5BB1AE1B-0E7D-9567-696B-3C25564121E3}"/>
              </a:ext>
            </a:extLst>
          </p:cNvPr>
          <p:cNvSpPr/>
          <p:nvPr/>
        </p:nvSpPr>
        <p:spPr>
          <a:xfrm>
            <a:off x="545302" y="174513"/>
            <a:ext cx="7160702" cy="3830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70" tIns="34271" rIns="68570" bIns="3427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sng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Project Architecture</a:t>
            </a:r>
          </a:p>
        </p:txBody>
      </p:sp>
      <p:sp>
        <p:nvSpPr>
          <p:cNvPr id="4" name="Google Shape;3116;p223">
            <a:extLst>
              <a:ext uri="{FF2B5EF4-FFF2-40B4-BE49-F238E27FC236}">
                <a16:creationId xmlns:a16="http://schemas.microsoft.com/office/drawing/2014/main" id="{5B68BA24-70DC-2982-30CA-8AA9A0C7F57D}"/>
              </a:ext>
            </a:extLst>
          </p:cNvPr>
          <p:cNvSpPr/>
          <p:nvPr/>
        </p:nvSpPr>
        <p:spPr>
          <a:xfrm>
            <a:off x="149257" y="291492"/>
            <a:ext cx="205740" cy="178591"/>
          </a:xfrm>
          <a:custGeom>
            <a:avLst/>
            <a:gdLst>
              <a:gd name="f0" fmla="val w"/>
              <a:gd name="f1" fmla="val h"/>
              <a:gd name="f2" fmla="val 0"/>
              <a:gd name="f3" fmla="val 3298"/>
              <a:gd name="f4" fmla="val 2251"/>
              <a:gd name="f5" fmla="val 1876"/>
              <a:gd name="f6" fmla="val 938"/>
              <a:gd name="f7" fmla="val 1313"/>
              <a:gd name="f8" fmla="val 375"/>
              <a:gd name="f9" fmla="*/ f0 1 3298"/>
              <a:gd name="f10" fmla="*/ f1 1 2251"/>
              <a:gd name="f11" fmla="val f2"/>
              <a:gd name="f12" fmla="val f3"/>
              <a:gd name="f13" fmla="val f4"/>
              <a:gd name="f14" fmla="+- f13 0 f11"/>
              <a:gd name="f15" fmla="+- f12 0 f11"/>
              <a:gd name="f16" fmla="*/ f15 1 3298"/>
              <a:gd name="f17" fmla="*/ f14 1 2251"/>
              <a:gd name="f18" fmla="*/ f11 1 f16"/>
              <a:gd name="f19" fmla="*/ f12 1 f16"/>
              <a:gd name="f20" fmla="*/ f11 1 f17"/>
              <a:gd name="f21" fmla="*/ f13 1 f17"/>
              <a:gd name="f22" fmla="*/ f18 f9 1"/>
              <a:gd name="f23" fmla="*/ f19 f9 1"/>
              <a:gd name="f24" fmla="*/ f21 f10 1"/>
              <a:gd name="f25" fmla="*/ f2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3298" h="2251">
                <a:moveTo>
                  <a:pt x="f2" y="f5"/>
                </a:moveTo>
                <a:lnTo>
                  <a:pt x="f3" y="f5"/>
                </a:lnTo>
                <a:lnTo>
                  <a:pt x="f3" y="f4"/>
                </a:lnTo>
                <a:lnTo>
                  <a:pt x="f2" y="f4"/>
                </a:lnTo>
                <a:lnTo>
                  <a:pt x="f2" y="f5"/>
                </a:lnTo>
                <a:close/>
                <a:moveTo>
                  <a:pt x="f2" y="f6"/>
                </a:moveTo>
                <a:lnTo>
                  <a:pt x="f3" y="f6"/>
                </a:lnTo>
                <a:lnTo>
                  <a:pt x="f3" y="f7"/>
                </a:lnTo>
                <a:lnTo>
                  <a:pt x="f2" y="f7"/>
                </a:lnTo>
                <a:lnTo>
                  <a:pt x="f2" y="f6"/>
                </a:lnTo>
                <a:close/>
                <a:moveTo>
                  <a:pt x="f2" y="f2"/>
                </a:moveTo>
                <a:lnTo>
                  <a:pt x="f3" y="f2"/>
                </a:lnTo>
                <a:lnTo>
                  <a:pt x="f3" y="f8"/>
                </a:lnTo>
                <a:lnTo>
                  <a:pt x="f2" y="f8"/>
                </a:lnTo>
                <a:lnTo>
                  <a:pt x="f2" y="f2"/>
                </a:lnTo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70" tIns="34271" rIns="68570" bIns="3427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3490;p241">
            <a:extLst>
              <a:ext uri="{FF2B5EF4-FFF2-40B4-BE49-F238E27FC236}">
                <a16:creationId xmlns:a16="http://schemas.microsoft.com/office/drawing/2014/main" id="{EC84D0CF-256E-CBE6-573D-B9AD0F9EE467}"/>
              </a:ext>
            </a:extLst>
          </p:cNvPr>
          <p:cNvSpPr txBox="1"/>
          <p:nvPr/>
        </p:nvSpPr>
        <p:spPr>
          <a:xfrm>
            <a:off x="-37636" y="4686446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03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6" name="Google Shape;3489;p241">
            <a:extLst>
              <a:ext uri="{FF2B5EF4-FFF2-40B4-BE49-F238E27FC236}">
                <a16:creationId xmlns:a16="http://schemas.microsoft.com/office/drawing/2014/main" id="{0AFCFE48-8ECB-5E0F-A14D-26009DC79233}"/>
              </a:ext>
            </a:extLst>
          </p:cNvPr>
          <p:cNvSpPr/>
          <p:nvPr/>
        </p:nvSpPr>
        <p:spPr>
          <a:xfrm>
            <a:off x="102476" y="4636702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3490;p241">
            <a:extLst>
              <a:ext uri="{FF2B5EF4-FFF2-40B4-BE49-F238E27FC236}">
                <a16:creationId xmlns:a16="http://schemas.microsoft.com/office/drawing/2014/main" id="{9E3D6634-6BE5-FAC2-9F22-38A898BB7074}"/>
              </a:ext>
            </a:extLst>
          </p:cNvPr>
          <p:cNvSpPr txBox="1"/>
          <p:nvPr/>
        </p:nvSpPr>
        <p:spPr>
          <a:xfrm>
            <a:off x="-29352" y="4739454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01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pic>
        <p:nvPicPr>
          <p:cNvPr id="8" name="Grafik 1" descr="Ein Bild, das Text, Diagramm, parallel, Plan enthält.&#10;&#10;Beschreibung automatisch generiert.">
            <a:extLst>
              <a:ext uri="{FF2B5EF4-FFF2-40B4-BE49-F238E27FC236}">
                <a16:creationId xmlns:a16="http://schemas.microsoft.com/office/drawing/2014/main" id="{49F13E21-E60C-2BA2-EAC8-AB398FD4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981" y="1085904"/>
            <a:ext cx="3816632" cy="22759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fik 3" descr="Ein Bild, das Text, Diagramm, parallel, Plan enthält.&#10;&#10;Beschreibung automatisch generiert.">
            <a:extLst>
              <a:ext uri="{FF2B5EF4-FFF2-40B4-BE49-F238E27FC236}">
                <a16:creationId xmlns:a16="http://schemas.microsoft.com/office/drawing/2014/main" id="{F05C0DF2-6291-5513-6900-1859A3BBC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6" y="1003855"/>
            <a:ext cx="4133746" cy="244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feld 4">
            <a:extLst>
              <a:ext uri="{FF2B5EF4-FFF2-40B4-BE49-F238E27FC236}">
                <a16:creationId xmlns:a16="http://schemas.microsoft.com/office/drawing/2014/main" id="{E2C37836-9DAA-6D4B-ACE2-1F061CFB1F71}"/>
              </a:ext>
            </a:extLst>
          </p:cNvPr>
          <p:cNvSpPr txBox="1"/>
          <p:nvPr/>
        </p:nvSpPr>
        <p:spPr>
          <a:xfrm>
            <a:off x="308116" y="3737116"/>
            <a:ext cx="247484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What we promised</a:t>
            </a:r>
          </a:p>
        </p:txBody>
      </p:sp>
      <p:sp>
        <p:nvSpPr>
          <p:cNvPr id="11" name="Textfeld 5">
            <a:extLst>
              <a:ext uri="{FF2B5EF4-FFF2-40B4-BE49-F238E27FC236}">
                <a16:creationId xmlns:a16="http://schemas.microsoft.com/office/drawing/2014/main" id="{CA29936A-2D65-F9EB-F248-D8214F2A5CC2}"/>
              </a:ext>
            </a:extLst>
          </p:cNvPr>
          <p:cNvSpPr txBox="1"/>
          <p:nvPr/>
        </p:nvSpPr>
        <p:spPr>
          <a:xfrm>
            <a:off x="6107597" y="3737116"/>
            <a:ext cx="247484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What we achieved</a:t>
            </a:r>
          </a:p>
        </p:txBody>
      </p:sp>
      <p:pic>
        <p:nvPicPr>
          <p:cNvPr id="12" name="Freihand 7">
            <a:extLst>
              <a:ext uri="{FF2B5EF4-FFF2-40B4-BE49-F238E27FC236}">
                <a16:creationId xmlns:a16="http://schemas.microsoft.com/office/drawing/2014/main" id="{DB7040AF-6256-A6AF-4F43-79358F928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730" y="744038"/>
            <a:ext cx="9939" cy="99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488;p241">
            <a:extLst>
              <a:ext uri="{FF2B5EF4-FFF2-40B4-BE49-F238E27FC236}">
                <a16:creationId xmlns:a16="http://schemas.microsoft.com/office/drawing/2014/main" id="{6AA4B175-34DE-AE0C-C6F2-DA491156FD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-87621" b="95177"/>
          <a:stretch>
            <a:fillRect/>
          </a:stretch>
        </p:blipFill>
        <p:spPr>
          <a:xfrm>
            <a:off x="-4974" y="0"/>
            <a:ext cx="9144000" cy="51435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3489;p241">
            <a:extLst>
              <a:ext uri="{FF2B5EF4-FFF2-40B4-BE49-F238E27FC236}">
                <a16:creationId xmlns:a16="http://schemas.microsoft.com/office/drawing/2014/main" id="{0B9F8213-456A-3A3B-C75E-1DB1ACED7A6F}"/>
              </a:ext>
            </a:extLst>
          </p:cNvPr>
          <p:cNvSpPr/>
          <p:nvPr/>
        </p:nvSpPr>
        <p:spPr>
          <a:xfrm>
            <a:off x="102476" y="4636702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Google Shape;3490;p241">
            <a:extLst>
              <a:ext uri="{FF2B5EF4-FFF2-40B4-BE49-F238E27FC236}">
                <a16:creationId xmlns:a16="http://schemas.microsoft.com/office/drawing/2014/main" id="{CB332974-7501-8BC9-3769-61A2B3105A95}"/>
              </a:ext>
            </a:extLst>
          </p:cNvPr>
          <p:cNvSpPr txBox="1"/>
          <p:nvPr/>
        </p:nvSpPr>
        <p:spPr>
          <a:xfrm>
            <a:off x="-37636" y="4686446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02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5" name="Google Shape;3491;p241">
            <a:extLst>
              <a:ext uri="{FF2B5EF4-FFF2-40B4-BE49-F238E27FC236}">
                <a16:creationId xmlns:a16="http://schemas.microsoft.com/office/drawing/2014/main" id="{C8F5A517-43FC-BBA0-B35C-C75806D5E707}"/>
              </a:ext>
            </a:extLst>
          </p:cNvPr>
          <p:cNvSpPr txBox="1"/>
          <p:nvPr/>
        </p:nvSpPr>
        <p:spPr>
          <a:xfrm>
            <a:off x="1087523" y="2521046"/>
            <a:ext cx="2053495" cy="2423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4299" tIns="17154" rIns="34299" bIns="171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7865DD"/>
                </a:solidFill>
                <a:uFillTx/>
                <a:latin typeface="Poppins Medium"/>
                <a:ea typeface="Poppins Medium"/>
                <a:cs typeface="Poppins Medium"/>
              </a:rPr>
              <a:t>Data Sources </a:t>
            </a:r>
            <a:endParaRPr lang="en-US" sz="1400" b="0" i="0" u="none" strike="noStrike" kern="0" cap="none" spc="0" baseline="0">
              <a:solidFill>
                <a:srgbClr val="7865DD"/>
              </a:solidFill>
              <a:uFillTx/>
              <a:latin typeface="Poppins Medium"/>
              <a:ea typeface="Arial"/>
              <a:cs typeface="Poppins Medium"/>
            </a:endParaRPr>
          </a:p>
        </p:txBody>
      </p:sp>
      <p:sp>
        <p:nvSpPr>
          <p:cNvPr id="6" name="Google Shape;3492;p241">
            <a:extLst>
              <a:ext uri="{FF2B5EF4-FFF2-40B4-BE49-F238E27FC236}">
                <a16:creationId xmlns:a16="http://schemas.microsoft.com/office/drawing/2014/main" id="{3C573AA9-A522-A8FB-DF9C-9835F52BCFCC}"/>
              </a:ext>
            </a:extLst>
          </p:cNvPr>
          <p:cNvSpPr txBox="1"/>
          <p:nvPr/>
        </p:nvSpPr>
        <p:spPr>
          <a:xfrm>
            <a:off x="3694605" y="2521046"/>
            <a:ext cx="1978798" cy="2423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4299" tIns="17154" rIns="34299" bIns="171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4376BD"/>
                </a:solidFill>
                <a:uFillTx/>
                <a:latin typeface="Poppins Medium"/>
                <a:ea typeface="Poppins Medium"/>
                <a:cs typeface="Poppins Medium"/>
              </a:rPr>
              <a:t>Technologies Used </a:t>
            </a:r>
            <a:endParaRPr lang="en-US" sz="1400" b="0" i="0" u="none" strike="noStrike" kern="0" cap="none" spc="0" baseline="0">
              <a:solidFill>
                <a:srgbClr val="4376BD"/>
              </a:solidFill>
              <a:uFillTx/>
              <a:latin typeface="Poppins Medium"/>
              <a:ea typeface="Arial"/>
              <a:cs typeface="Poppins Medium"/>
            </a:endParaRPr>
          </a:p>
        </p:txBody>
      </p:sp>
      <p:sp>
        <p:nvSpPr>
          <p:cNvPr id="7" name="Google Shape;3493;p241">
            <a:extLst>
              <a:ext uri="{FF2B5EF4-FFF2-40B4-BE49-F238E27FC236}">
                <a16:creationId xmlns:a16="http://schemas.microsoft.com/office/drawing/2014/main" id="{9BF26219-CED2-CEA5-E950-2A43AEEE1192}"/>
              </a:ext>
            </a:extLst>
          </p:cNvPr>
          <p:cNvSpPr/>
          <p:nvPr/>
        </p:nvSpPr>
        <p:spPr>
          <a:xfrm>
            <a:off x="1615141" y="1199793"/>
            <a:ext cx="555296" cy="1162504"/>
          </a:xfrm>
          <a:custGeom>
            <a:avLst>
              <a:gd name="f12" fmla="val 40929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40929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190496" cap="flat">
            <a:solidFill>
              <a:srgbClr val="B4A7D6"/>
            </a:solidFill>
            <a:prstDash val="solid"/>
            <a:miter/>
          </a:ln>
        </p:spPr>
        <p:txBody>
          <a:bodyPr vert="horz" wrap="square" lIns="34299" tIns="17154" rIns="34299" bIns="17154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747993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3494;p241">
            <a:extLst>
              <a:ext uri="{FF2B5EF4-FFF2-40B4-BE49-F238E27FC236}">
                <a16:creationId xmlns:a16="http://schemas.microsoft.com/office/drawing/2014/main" id="{C7F2017A-0780-DFF4-EF24-C0CD91845E5D}"/>
              </a:ext>
            </a:extLst>
          </p:cNvPr>
          <p:cNvSpPr/>
          <p:nvPr/>
        </p:nvSpPr>
        <p:spPr>
          <a:xfrm>
            <a:off x="4222242" y="1199793"/>
            <a:ext cx="555296" cy="1162504"/>
          </a:xfrm>
          <a:custGeom>
            <a:avLst>
              <a:gd name="f12" fmla="val 40929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40929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190496" cap="flat">
            <a:solidFill>
              <a:srgbClr val="9FC5E8"/>
            </a:solidFill>
            <a:prstDash val="solid"/>
            <a:miter/>
          </a:ln>
        </p:spPr>
        <p:txBody>
          <a:bodyPr vert="horz" wrap="square" lIns="34299" tIns="17154" rIns="34299" bIns="17154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F37168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3495;p241">
            <a:extLst>
              <a:ext uri="{FF2B5EF4-FFF2-40B4-BE49-F238E27FC236}">
                <a16:creationId xmlns:a16="http://schemas.microsoft.com/office/drawing/2014/main" id="{6B62FD55-8676-8D51-8614-514BC2CFE4A7}"/>
              </a:ext>
            </a:extLst>
          </p:cNvPr>
          <p:cNvSpPr/>
          <p:nvPr/>
        </p:nvSpPr>
        <p:spPr>
          <a:xfrm>
            <a:off x="6821195" y="1199793"/>
            <a:ext cx="555296" cy="1162504"/>
          </a:xfrm>
          <a:custGeom>
            <a:avLst>
              <a:gd name="f12" fmla="val 40929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40929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190496" cap="flat">
            <a:solidFill>
              <a:srgbClr val="9DD69C"/>
            </a:solidFill>
            <a:prstDash val="solid"/>
            <a:miter/>
          </a:ln>
        </p:spPr>
        <p:txBody>
          <a:bodyPr vert="horz" wrap="square" lIns="34299" tIns="17154" rIns="34299" bIns="17154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F37168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3496;p241">
            <a:extLst>
              <a:ext uri="{FF2B5EF4-FFF2-40B4-BE49-F238E27FC236}">
                <a16:creationId xmlns:a16="http://schemas.microsoft.com/office/drawing/2014/main" id="{309717D4-1541-67DB-C83E-3D9626C0BC7F}"/>
              </a:ext>
            </a:extLst>
          </p:cNvPr>
          <p:cNvSpPr txBox="1"/>
          <p:nvPr/>
        </p:nvSpPr>
        <p:spPr>
          <a:xfrm>
            <a:off x="6293531" y="2530510"/>
            <a:ext cx="1549615" cy="2423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4299" tIns="17154" rIns="34299" bIns="171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9DD69C"/>
                </a:solidFill>
                <a:uFillTx/>
                <a:latin typeface="Poppins Medium"/>
                <a:ea typeface="Arial"/>
                <a:cs typeface="Poppins Medium"/>
              </a:rPr>
              <a:t>Data Cleaning</a:t>
            </a:r>
          </a:p>
        </p:txBody>
      </p:sp>
      <p:sp>
        <p:nvSpPr>
          <p:cNvPr id="11" name="Google Shape;3497;p241">
            <a:extLst>
              <a:ext uri="{FF2B5EF4-FFF2-40B4-BE49-F238E27FC236}">
                <a16:creationId xmlns:a16="http://schemas.microsoft.com/office/drawing/2014/main" id="{D6B9DB50-79C8-BF56-DE49-A0A3D2F2F684}"/>
              </a:ext>
            </a:extLst>
          </p:cNvPr>
          <p:cNvSpPr/>
          <p:nvPr/>
        </p:nvSpPr>
        <p:spPr>
          <a:xfrm>
            <a:off x="1133737" y="1467200"/>
            <a:ext cx="627342" cy="626729"/>
          </a:xfrm>
          <a:custGeom>
            <a:avLst/>
            <a:gdLst>
              <a:gd name="f0" fmla="val w"/>
              <a:gd name="f1" fmla="val h"/>
              <a:gd name="f2" fmla="val 0"/>
              <a:gd name="f3" fmla="val 241749"/>
              <a:gd name="f4" fmla="val 242148"/>
              <a:gd name="f5" fmla="val 121097"/>
              <a:gd name="f6" fmla="val 187952"/>
              <a:gd name="f7" fmla="val 54243"/>
              <a:gd name="f8" fmla="val 46"/>
              <a:gd name="f9" fmla="val 187948"/>
              <a:gd name="f10" fmla="val 42"/>
              <a:gd name="f11" fmla="val 242144"/>
              <a:gd name="f12" fmla="val 54232"/>
              <a:gd name="f13" fmla="val 121082"/>
              <a:gd name="f14" fmla="val 121087"/>
              <a:gd name="f15" fmla="val 121092"/>
              <a:gd name="f16" fmla="*/ f0 1 241749"/>
              <a:gd name="f17" fmla="*/ f1 1 241749"/>
              <a:gd name="f18" fmla="val f2"/>
              <a:gd name="f19" fmla="val f3"/>
              <a:gd name="f20" fmla="+- f19 0 f18"/>
              <a:gd name="f21" fmla="*/ f20 1 241749"/>
              <a:gd name="f22" fmla="*/ f18 1 f21"/>
              <a:gd name="f23" fmla="*/ f19 1 f21"/>
              <a:gd name="f24" fmla="*/ f22 f16 1"/>
              <a:gd name="f25" fmla="*/ f23 f16 1"/>
              <a:gd name="f26" fmla="*/ f23 f17 1"/>
              <a:gd name="f27" fmla="*/ f2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4" t="f27" r="f25" b="f26"/>
            <a:pathLst>
              <a:path w="241749" h="241749">
                <a:moveTo>
                  <a:pt x="f4" y="f5"/>
                </a:moveTo>
                <a:cubicBezTo>
                  <a:pt x="f4" y="f6"/>
                  <a:pt x="f6" y="f4"/>
                  <a:pt x="f5" y="f4"/>
                </a:cubicBezTo>
                <a:cubicBezTo>
                  <a:pt x="f7" y="f4"/>
                  <a:pt x="f8" y="f6"/>
                  <a:pt x="f8" y="f5"/>
                </a:cubicBezTo>
                <a:cubicBezTo>
                  <a:pt x="f8" y="f7"/>
                  <a:pt x="f7" y="f8"/>
                  <a:pt x="f5" y="f8"/>
                </a:cubicBezTo>
                <a:cubicBezTo>
                  <a:pt x="f9" y="f10"/>
                  <a:pt x="f11" y="f12"/>
                  <a:pt x="f4" y="f13"/>
                </a:cubicBezTo>
                <a:cubicBezTo>
                  <a:pt x="f4" y="f14"/>
                  <a:pt x="f4" y="f15"/>
                  <a:pt x="f4" y="f5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34299" tIns="17154" rIns="34299" bIns="17154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747993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2" name="Google Shape;3498;p241">
            <a:extLst>
              <a:ext uri="{FF2B5EF4-FFF2-40B4-BE49-F238E27FC236}">
                <a16:creationId xmlns:a16="http://schemas.microsoft.com/office/drawing/2014/main" id="{BA4EC8F5-402A-B3EF-00C8-FBDC4C21BF9E}"/>
              </a:ext>
            </a:extLst>
          </p:cNvPr>
          <p:cNvSpPr/>
          <p:nvPr/>
        </p:nvSpPr>
        <p:spPr>
          <a:xfrm>
            <a:off x="6333875" y="1467200"/>
            <a:ext cx="627342" cy="626729"/>
          </a:xfrm>
          <a:custGeom>
            <a:avLst/>
            <a:gdLst>
              <a:gd name="f0" fmla="val w"/>
              <a:gd name="f1" fmla="val h"/>
              <a:gd name="f2" fmla="val 0"/>
              <a:gd name="f3" fmla="val 241749"/>
              <a:gd name="f4" fmla="val 242148"/>
              <a:gd name="f5" fmla="val 121097"/>
              <a:gd name="f6" fmla="val 187952"/>
              <a:gd name="f7" fmla="val 54243"/>
              <a:gd name="f8" fmla="val 46"/>
              <a:gd name="f9" fmla="val 187948"/>
              <a:gd name="f10" fmla="val 42"/>
              <a:gd name="f11" fmla="val 242144"/>
              <a:gd name="f12" fmla="val 54232"/>
              <a:gd name="f13" fmla="val 121082"/>
              <a:gd name="f14" fmla="val 121087"/>
              <a:gd name="f15" fmla="val 121092"/>
              <a:gd name="f16" fmla="*/ f0 1 241749"/>
              <a:gd name="f17" fmla="*/ f1 1 241749"/>
              <a:gd name="f18" fmla="val f2"/>
              <a:gd name="f19" fmla="val f3"/>
              <a:gd name="f20" fmla="+- f19 0 f18"/>
              <a:gd name="f21" fmla="*/ f20 1 241749"/>
              <a:gd name="f22" fmla="*/ f18 1 f21"/>
              <a:gd name="f23" fmla="*/ f19 1 f21"/>
              <a:gd name="f24" fmla="*/ f22 f16 1"/>
              <a:gd name="f25" fmla="*/ f23 f16 1"/>
              <a:gd name="f26" fmla="*/ f23 f17 1"/>
              <a:gd name="f27" fmla="*/ f2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4" t="f27" r="f25" b="f26"/>
            <a:pathLst>
              <a:path w="241749" h="241749">
                <a:moveTo>
                  <a:pt x="f4" y="f5"/>
                </a:moveTo>
                <a:cubicBezTo>
                  <a:pt x="f4" y="f6"/>
                  <a:pt x="f6" y="f4"/>
                  <a:pt x="f5" y="f4"/>
                </a:cubicBezTo>
                <a:cubicBezTo>
                  <a:pt x="f7" y="f4"/>
                  <a:pt x="f8" y="f6"/>
                  <a:pt x="f8" y="f5"/>
                </a:cubicBezTo>
                <a:cubicBezTo>
                  <a:pt x="f8" y="f7"/>
                  <a:pt x="f7" y="f8"/>
                  <a:pt x="f5" y="f8"/>
                </a:cubicBezTo>
                <a:cubicBezTo>
                  <a:pt x="f9" y="f10"/>
                  <a:pt x="f11" y="f12"/>
                  <a:pt x="f4" y="f13"/>
                </a:cubicBezTo>
                <a:cubicBezTo>
                  <a:pt x="f4" y="f14"/>
                  <a:pt x="f4" y="f15"/>
                  <a:pt x="f4" y="f5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34299" tIns="17154" rIns="34299" bIns="17154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747993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3" name="Google Shape;3499;p241">
            <a:extLst>
              <a:ext uri="{FF2B5EF4-FFF2-40B4-BE49-F238E27FC236}">
                <a16:creationId xmlns:a16="http://schemas.microsoft.com/office/drawing/2014/main" id="{5270817B-AD79-23F9-3536-5968B76EC53F}"/>
              </a:ext>
            </a:extLst>
          </p:cNvPr>
          <p:cNvSpPr/>
          <p:nvPr/>
        </p:nvSpPr>
        <p:spPr>
          <a:xfrm>
            <a:off x="3729929" y="1467200"/>
            <a:ext cx="627342" cy="626729"/>
          </a:xfrm>
          <a:custGeom>
            <a:avLst/>
            <a:gdLst>
              <a:gd name="f0" fmla="val w"/>
              <a:gd name="f1" fmla="val h"/>
              <a:gd name="f2" fmla="val 0"/>
              <a:gd name="f3" fmla="val 241749"/>
              <a:gd name="f4" fmla="val 242148"/>
              <a:gd name="f5" fmla="val 121097"/>
              <a:gd name="f6" fmla="val 187952"/>
              <a:gd name="f7" fmla="val 54243"/>
              <a:gd name="f8" fmla="val 46"/>
              <a:gd name="f9" fmla="val 187948"/>
              <a:gd name="f10" fmla="val 42"/>
              <a:gd name="f11" fmla="val 242144"/>
              <a:gd name="f12" fmla="val 54232"/>
              <a:gd name="f13" fmla="val 121082"/>
              <a:gd name="f14" fmla="val 121087"/>
              <a:gd name="f15" fmla="val 121092"/>
              <a:gd name="f16" fmla="*/ f0 1 241749"/>
              <a:gd name="f17" fmla="*/ f1 1 241749"/>
              <a:gd name="f18" fmla="val f2"/>
              <a:gd name="f19" fmla="val f3"/>
              <a:gd name="f20" fmla="+- f19 0 f18"/>
              <a:gd name="f21" fmla="*/ f20 1 241749"/>
              <a:gd name="f22" fmla="*/ f18 1 f21"/>
              <a:gd name="f23" fmla="*/ f19 1 f21"/>
              <a:gd name="f24" fmla="*/ f22 f16 1"/>
              <a:gd name="f25" fmla="*/ f23 f16 1"/>
              <a:gd name="f26" fmla="*/ f23 f17 1"/>
              <a:gd name="f27" fmla="*/ f2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4" t="f27" r="f25" b="f26"/>
            <a:pathLst>
              <a:path w="241749" h="241749">
                <a:moveTo>
                  <a:pt x="f4" y="f5"/>
                </a:moveTo>
                <a:cubicBezTo>
                  <a:pt x="f4" y="f6"/>
                  <a:pt x="f6" y="f4"/>
                  <a:pt x="f5" y="f4"/>
                </a:cubicBezTo>
                <a:cubicBezTo>
                  <a:pt x="f7" y="f4"/>
                  <a:pt x="f8" y="f6"/>
                  <a:pt x="f8" y="f5"/>
                </a:cubicBezTo>
                <a:cubicBezTo>
                  <a:pt x="f8" y="f7"/>
                  <a:pt x="f7" y="f8"/>
                  <a:pt x="f5" y="f8"/>
                </a:cubicBezTo>
                <a:cubicBezTo>
                  <a:pt x="f9" y="f10"/>
                  <a:pt x="f11" y="f12"/>
                  <a:pt x="f4" y="f13"/>
                </a:cubicBezTo>
                <a:cubicBezTo>
                  <a:pt x="f4" y="f14"/>
                  <a:pt x="f4" y="f15"/>
                  <a:pt x="f4" y="f5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34299" tIns="17154" rIns="34299" bIns="17154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747993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4" name="Google Shape;3500;p241">
            <a:extLst>
              <a:ext uri="{FF2B5EF4-FFF2-40B4-BE49-F238E27FC236}">
                <a16:creationId xmlns:a16="http://schemas.microsoft.com/office/drawing/2014/main" id="{4ECE37F9-5039-E52D-1011-8E4AC8BCEA18}"/>
              </a:ext>
            </a:extLst>
          </p:cNvPr>
          <p:cNvSpPr/>
          <p:nvPr/>
        </p:nvSpPr>
        <p:spPr>
          <a:xfrm>
            <a:off x="1087523" y="3198662"/>
            <a:ext cx="1610395" cy="5192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34299" tIns="17154" rIns="34299" bIns="171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rgbClr val="666666"/>
                </a:solidFill>
                <a:uFillTx/>
                <a:latin typeface="Poppins Light"/>
                <a:ea typeface="Poppins"/>
                <a:cs typeface="Poppins Light"/>
              </a:rPr>
              <a:t>Stack Overflow</a:t>
            </a:r>
          </a:p>
        </p:txBody>
      </p:sp>
      <p:sp>
        <p:nvSpPr>
          <p:cNvPr id="15" name="Google Shape;3501;p241">
            <a:extLst>
              <a:ext uri="{FF2B5EF4-FFF2-40B4-BE49-F238E27FC236}">
                <a16:creationId xmlns:a16="http://schemas.microsoft.com/office/drawing/2014/main" id="{D578072D-C7DD-35BD-77EA-6334C14A6D3F}"/>
              </a:ext>
            </a:extLst>
          </p:cNvPr>
          <p:cNvSpPr/>
          <p:nvPr/>
        </p:nvSpPr>
        <p:spPr>
          <a:xfrm>
            <a:off x="3694596" y="3198662"/>
            <a:ext cx="1610395" cy="5192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34299" tIns="17154" rIns="34299" bIns="171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rgbClr val="666666"/>
                </a:solidFill>
                <a:uFillTx/>
                <a:latin typeface="Poppins Light"/>
                <a:ea typeface="Poppins"/>
                <a:cs typeface="Poppins Light"/>
              </a:rPr>
              <a:t>Async IO, Requests</a:t>
            </a:r>
          </a:p>
        </p:txBody>
      </p:sp>
      <p:sp>
        <p:nvSpPr>
          <p:cNvPr id="16" name="Google Shape;3502;p241">
            <a:extLst>
              <a:ext uri="{FF2B5EF4-FFF2-40B4-BE49-F238E27FC236}">
                <a16:creationId xmlns:a16="http://schemas.microsoft.com/office/drawing/2014/main" id="{77A55601-5F0F-48F1-4876-CF53A4634A09}"/>
              </a:ext>
            </a:extLst>
          </p:cNvPr>
          <p:cNvSpPr/>
          <p:nvPr/>
        </p:nvSpPr>
        <p:spPr>
          <a:xfrm>
            <a:off x="6293522" y="3093570"/>
            <a:ext cx="2046152" cy="104191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34299" tIns="17154" rIns="34299" bIns="171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rgbClr val="666666"/>
                </a:solidFill>
                <a:uFillTx/>
                <a:latin typeface="Poppins Light"/>
                <a:ea typeface="Poppins"/>
                <a:cs typeface="Poppins Light"/>
              </a:rPr>
              <a:t>Removed null values for required fields. 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rgbClr val="666666"/>
                </a:solidFill>
                <a:uFillTx/>
                <a:latin typeface="Poppins Light"/>
                <a:ea typeface="Poppins"/>
                <a:cs typeface="Poppins Light"/>
              </a:rPr>
              <a:t>Converting data types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rgbClr val="666666"/>
                </a:solidFill>
                <a:uFillTx/>
                <a:latin typeface="Poppins Light"/>
                <a:ea typeface="Poppins"/>
                <a:cs typeface="Poppins Light"/>
              </a:rPr>
              <a:t>Replacing Null values with 0 </a:t>
            </a:r>
          </a:p>
        </p:txBody>
      </p:sp>
      <p:sp>
        <p:nvSpPr>
          <p:cNvPr id="17" name="Google Shape;3503;p241">
            <a:extLst>
              <a:ext uri="{FF2B5EF4-FFF2-40B4-BE49-F238E27FC236}">
                <a16:creationId xmlns:a16="http://schemas.microsoft.com/office/drawing/2014/main" id="{307C5C66-1E04-C022-1476-8A4A8427C4D7}"/>
              </a:ext>
            </a:extLst>
          </p:cNvPr>
          <p:cNvSpPr txBox="1"/>
          <p:nvPr/>
        </p:nvSpPr>
        <p:spPr>
          <a:xfrm>
            <a:off x="409578" y="247646"/>
            <a:ext cx="8605802" cy="3692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700" b="1" i="0" u="none" strike="noStrike" kern="0" cap="none" spc="0" baseline="0">
                <a:solidFill>
                  <a:srgbClr val="262626"/>
                </a:solidFill>
                <a:uFillTx/>
                <a:latin typeface="Poppins"/>
                <a:ea typeface="Poppins"/>
                <a:cs typeface="Poppins"/>
              </a:rPr>
              <a:t>Data Sources, Technologies &amp; Cleaning</a:t>
            </a:r>
          </a:p>
        </p:txBody>
      </p:sp>
      <p:cxnSp>
        <p:nvCxnSpPr>
          <p:cNvPr id="18" name="Google Shape;3504;p241">
            <a:extLst>
              <a:ext uri="{FF2B5EF4-FFF2-40B4-BE49-F238E27FC236}">
                <a16:creationId xmlns:a16="http://schemas.microsoft.com/office/drawing/2014/main" id="{222A549A-92AA-C713-81F3-70F3982E48D1}"/>
              </a:ext>
            </a:extLst>
          </p:cNvPr>
          <p:cNvCxnSpPr/>
          <p:nvPr/>
        </p:nvCxnSpPr>
        <p:spPr>
          <a:xfrm rot="10800009" flipH="1">
            <a:off x="1009297" y="3481467"/>
            <a:ext cx="7238701" cy="28502"/>
          </a:xfrm>
          <a:prstGeom prst="straightConnector1">
            <a:avLst/>
          </a:prstGeom>
          <a:noFill/>
          <a:ln w="9528" cap="flat">
            <a:solidFill>
              <a:srgbClr val="F2F2F2"/>
            </a:solidFill>
            <a:prstDash val="solid"/>
            <a:round/>
          </a:ln>
        </p:spPr>
      </p:cxnSp>
      <p:sp>
        <p:nvSpPr>
          <p:cNvPr id="19" name="Google Shape;3505;p241">
            <a:extLst>
              <a:ext uri="{FF2B5EF4-FFF2-40B4-BE49-F238E27FC236}">
                <a16:creationId xmlns:a16="http://schemas.microsoft.com/office/drawing/2014/main" id="{115C1ADA-2C9C-F06C-A709-EBC1A0525150}"/>
              </a:ext>
            </a:extLst>
          </p:cNvPr>
          <p:cNvSpPr/>
          <p:nvPr/>
        </p:nvSpPr>
        <p:spPr>
          <a:xfrm>
            <a:off x="1087523" y="3681502"/>
            <a:ext cx="1610395" cy="5192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34299" tIns="17154" rIns="34299" bIns="171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rgbClr val="666666"/>
                </a:solidFill>
                <a:uFillTx/>
                <a:latin typeface="Poppins Light"/>
                <a:ea typeface="Poppins"/>
                <a:cs typeface="Poppins Light"/>
              </a:rPr>
              <a:t>Github</a:t>
            </a:r>
            <a:endParaRPr lang="en-US" sz="500" b="0" i="0" u="none" strike="noStrike" kern="0" cap="none" spc="0" baseline="0">
              <a:solidFill>
                <a:srgbClr val="666666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20" name="Google Shape;3506;p241">
            <a:extLst>
              <a:ext uri="{FF2B5EF4-FFF2-40B4-BE49-F238E27FC236}">
                <a16:creationId xmlns:a16="http://schemas.microsoft.com/office/drawing/2014/main" id="{7ED0BED5-5CAD-08B9-D56C-1C056E273274}"/>
              </a:ext>
            </a:extLst>
          </p:cNvPr>
          <p:cNvSpPr/>
          <p:nvPr/>
        </p:nvSpPr>
        <p:spPr>
          <a:xfrm>
            <a:off x="3694596" y="3681502"/>
            <a:ext cx="1878753" cy="5242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34299" tIns="17154" rIns="34299" bIns="171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rgbClr val="666666"/>
                </a:solidFill>
                <a:uFillTx/>
                <a:latin typeface="Poppins Light"/>
                <a:ea typeface="Poppins"/>
                <a:cs typeface="Poppins Light"/>
              </a:rPr>
              <a:t>PyGithub, AIOHTTP, Time</a:t>
            </a: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Poppins"/>
              <a:cs typeface="Arial"/>
            </a:endParaRPr>
          </a:p>
        </p:txBody>
      </p:sp>
      <p:sp>
        <p:nvSpPr>
          <p:cNvPr id="21" name="Google Shape;3507;p241">
            <a:extLst>
              <a:ext uri="{FF2B5EF4-FFF2-40B4-BE49-F238E27FC236}">
                <a16:creationId xmlns:a16="http://schemas.microsoft.com/office/drawing/2014/main" id="{D3E9F67F-7EE7-9D7F-11FD-3C5F317CD5EC}"/>
              </a:ext>
            </a:extLst>
          </p:cNvPr>
          <p:cNvSpPr/>
          <p:nvPr/>
        </p:nvSpPr>
        <p:spPr>
          <a:xfrm>
            <a:off x="6293522" y="3605305"/>
            <a:ext cx="1978798" cy="5192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34299" tIns="17154" rIns="34299" bIns="171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0" cap="none" spc="0" baseline="0">
              <a:solidFill>
                <a:srgbClr val="666666"/>
              </a:solidFill>
              <a:uFillTx/>
              <a:latin typeface="Poppins Light"/>
              <a:ea typeface="Poppins"/>
              <a:cs typeface="Poppins Light"/>
            </a:endParaRPr>
          </a:p>
        </p:txBody>
      </p:sp>
      <p:cxnSp>
        <p:nvCxnSpPr>
          <p:cNvPr id="22" name="Google Shape;3508;p241">
            <a:extLst>
              <a:ext uri="{FF2B5EF4-FFF2-40B4-BE49-F238E27FC236}">
                <a16:creationId xmlns:a16="http://schemas.microsoft.com/office/drawing/2014/main" id="{F105F0CB-2843-292B-21A5-507DA335A82D}"/>
              </a:ext>
            </a:extLst>
          </p:cNvPr>
          <p:cNvCxnSpPr/>
          <p:nvPr/>
        </p:nvCxnSpPr>
        <p:spPr>
          <a:xfrm rot="10800009" flipH="1">
            <a:off x="1009297" y="4014864"/>
            <a:ext cx="7238701" cy="28502"/>
          </a:xfrm>
          <a:prstGeom prst="straightConnector1">
            <a:avLst/>
          </a:prstGeom>
          <a:noFill/>
          <a:ln w="9528" cap="flat">
            <a:solidFill>
              <a:srgbClr val="F2F2F2"/>
            </a:solidFill>
            <a:prstDash val="solid"/>
            <a:round/>
          </a:ln>
        </p:spPr>
      </p:cxnSp>
      <p:sp>
        <p:nvSpPr>
          <p:cNvPr id="23" name="Google Shape;3510;p241">
            <a:extLst>
              <a:ext uri="{FF2B5EF4-FFF2-40B4-BE49-F238E27FC236}">
                <a16:creationId xmlns:a16="http://schemas.microsoft.com/office/drawing/2014/main" id="{AB988130-3887-E793-6979-9C1E3EC621E0}"/>
              </a:ext>
            </a:extLst>
          </p:cNvPr>
          <p:cNvSpPr/>
          <p:nvPr/>
        </p:nvSpPr>
        <p:spPr>
          <a:xfrm>
            <a:off x="3694596" y="4207675"/>
            <a:ext cx="1610395" cy="5192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34299" tIns="17154" rIns="34299" bIns="171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0" cap="none" spc="0" baseline="0">
                <a:solidFill>
                  <a:srgbClr val="666666"/>
                </a:solidFill>
                <a:uFillTx/>
                <a:latin typeface="Poppins Light"/>
                <a:ea typeface="Poppins"/>
                <a:cs typeface="Poppins Light"/>
              </a:rPr>
              <a:t>Stack exchange API</a:t>
            </a:r>
          </a:p>
        </p:txBody>
      </p:sp>
      <p:sp>
        <p:nvSpPr>
          <p:cNvPr id="24" name="Google Shape;3511;p241">
            <a:extLst>
              <a:ext uri="{FF2B5EF4-FFF2-40B4-BE49-F238E27FC236}">
                <a16:creationId xmlns:a16="http://schemas.microsoft.com/office/drawing/2014/main" id="{48B4E72A-6356-29F3-F532-AE5649FFBA44}"/>
              </a:ext>
            </a:extLst>
          </p:cNvPr>
          <p:cNvSpPr/>
          <p:nvPr/>
        </p:nvSpPr>
        <p:spPr>
          <a:xfrm>
            <a:off x="6293531" y="4207675"/>
            <a:ext cx="1610395" cy="5192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34299" tIns="17154" rIns="34299" bIns="171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0" cap="none" spc="0" baseline="0">
              <a:solidFill>
                <a:srgbClr val="666666"/>
              </a:solidFill>
              <a:uFillTx/>
              <a:latin typeface="Poppins Light"/>
              <a:ea typeface="Poppins"/>
              <a:cs typeface="Poppins Light"/>
            </a:endParaRPr>
          </a:p>
        </p:txBody>
      </p:sp>
      <p:cxnSp>
        <p:nvCxnSpPr>
          <p:cNvPr id="25" name="Google Shape;3512;p241">
            <a:extLst>
              <a:ext uri="{FF2B5EF4-FFF2-40B4-BE49-F238E27FC236}">
                <a16:creationId xmlns:a16="http://schemas.microsoft.com/office/drawing/2014/main" id="{7471A6B4-4607-AB7A-C121-5DEE336E9CB9}"/>
              </a:ext>
            </a:extLst>
          </p:cNvPr>
          <p:cNvCxnSpPr/>
          <p:nvPr/>
        </p:nvCxnSpPr>
        <p:spPr>
          <a:xfrm rot="10800009" flipH="1">
            <a:off x="1009297" y="4548279"/>
            <a:ext cx="7238701" cy="28502"/>
          </a:xfrm>
          <a:prstGeom prst="straightConnector1">
            <a:avLst/>
          </a:prstGeom>
          <a:noFill/>
          <a:ln w="9528" cap="flat">
            <a:solidFill>
              <a:srgbClr val="F2F2F2"/>
            </a:solidFill>
            <a:prstDash val="solid"/>
            <a:round/>
          </a:ln>
        </p:spPr>
      </p:cxnSp>
      <p:sp>
        <p:nvSpPr>
          <p:cNvPr id="26" name="Google Shape;3526;p241">
            <a:extLst>
              <a:ext uri="{FF2B5EF4-FFF2-40B4-BE49-F238E27FC236}">
                <a16:creationId xmlns:a16="http://schemas.microsoft.com/office/drawing/2014/main" id="{7D58979E-511F-E688-845D-EB725E0D9522}"/>
              </a:ext>
            </a:extLst>
          </p:cNvPr>
          <p:cNvSpPr/>
          <p:nvPr/>
        </p:nvSpPr>
        <p:spPr>
          <a:xfrm>
            <a:off x="1318555" y="1675811"/>
            <a:ext cx="254020" cy="211683"/>
          </a:xfrm>
          <a:custGeom>
            <a:avLst/>
            <a:gdLst>
              <a:gd name="f0" fmla="val w"/>
              <a:gd name="f1" fmla="val h"/>
              <a:gd name="f2" fmla="val 0"/>
              <a:gd name="f3" fmla="val 570828"/>
              <a:gd name="f4" fmla="val 475690"/>
              <a:gd name="f5" fmla="val 561819"/>
              <a:gd name="f6" fmla="val 105009"/>
              <a:gd name="f7" fmla="val 538278"/>
              <a:gd name="f8" fmla="val 99122"/>
              <a:gd name="f9" fmla="val 537825"/>
              <a:gd name="f10" fmla="val 97937"/>
              <a:gd name="f11" fmla="val 537337"/>
              <a:gd name="f12" fmla="val 96776"/>
              <a:gd name="f13" fmla="val 536850"/>
              <a:gd name="f14" fmla="val 95614"/>
              <a:gd name="f15" fmla="val 549323"/>
              <a:gd name="f16" fmla="val 74826"/>
              <a:gd name="f17" fmla="val 552134"/>
              <a:gd name="f18" fmla="val 70145"/>
              <a:gd name="f19" fmla="val 551390"/>
              <a:gd name="f20" fmla="val 64153"/>
              <a:gd name="f21" fmla="val 547535"/>
              <a:gd name="f22" fmla="val 60297"/>
              <a:gd name="f23" fmla="val 510534"/>
              <a:gd name="f24" fmla="val 23297"/>
              <a:gd name="f25" fmla="val 506666"/>
              <a:gd name="f26" fmla="val 19406"/>
              <a:gd name="f27" fmla="val 500686"/>
              <a:gd name="f28" fmla="val 18698"/>
              <a:gd name="f29" fmla="val 496005"/>
              <a:gd name="f30" fmla="val 21509"/>
              <a:gd name="f31" fmla="val 475217"/>
              <a:gd name="f32" fmla="val 33981"/>
              <a:gd name="f33" fmla="val 474055"/>
              <a:gd name="f34" fmla="val 33482"/>
              <a:gd name="f35" fmla="val 472882"/>
              <a:gd name="f36" fmla="val 33006"/>
              <a:gd name="f37" fmla="val 471709"/>
              <a:gd name="f38" fmla="val 32553"/>
              <a:gd name="f39" fmla="val 465822"/>
              <a:gd name="f40" fmla="val 9012"/>
              <a:gd name="f41" fmla="val 464497"/>
              <a:gd name="f42" fmla="val 3716"/>
              <a:gd name="f43" fmla="val 459748"/>
              <a:gd name="f44" fmla="val 454289"/>
              <a:gd name="f45" fmla="val 401958"/>
              <a:gd name="f46" fmla="val 396499"/>
              <a:gd name="f47" fmla="val 391750"/>
              <a:gd name="f48" fmla="val 390425"/>
              <a:gd name="f49" fmla="val 384537"/>
              <a:gd name="f50" fmla="val 383364"/>
              <a:gd name="f51" fmla="val 382191"/>
              <a:gd name="f52" fmla="val 381030"/>
              <a:gd name="f53" fmla="val 360241"/>
              <a:gd name="f54" fmla="val 355561"/>
              <a:gd name="f55" fmla="val 18721"/>
              <a:gd name="f56" fmla="val 349568"/>
              <a:gd name="f57" fmla="val 19429"/>
              <a:gd name="f58" fmla="val 345713"/>
              <a:gd name="f59" fmla="val 308713"/>
              <a:gd name="f60" fmla="val 304857"/>
              <a:gd name="f61" fmla="val 304114"/>
              <a:gd name="f62" fmla="val 306924"/>
              <a:gd name="f63" fmla="val 319398"/>
              <a:gd name="f64" fmla="val 318909"/>
              <a:gd name="f65" fmla="val 318422"/>
              <a:gd name="f66" fmla="val 317970"/>
              <a:gd name="f67" fmla="val 294428"/>
              <a:gd name="f68" fmla="val 289133"/>
              <a:gd name="f69" fmla="val 106334"/>
              <a:gd name="f70" fmla="val 285417"/>
              <a:gd name="f71" fmla="val 111083"/>
              <a:gd name="f72" fmla="val 116542"/>
              <a:gd name="f73" fmla="val 168873"/>
              <a:gd name="f74" fmla="val 174332"/>
              <a:gd name="f75" fmla="val 179082"/>
              <a:gd name="f76" fmla="val 180406"/>
              <a:gd name="f77" fmla="val 186294"/>
              <a:gd name="f78" fmla="val 187479"/>
              <a:gd name="f79" fmla="val 318898"/>
              <a:gd name="f80" fmla="val 188640"/>
              <a:gd name="f81" fmla="val 189801"/>
              <a:gd name="f82" fmla="val 210590"/>
              <a:gd name="f83" fmla="val 306347"/>
              <a:gd name="f84" fmla="val 211552"/>
              <a:gd name="f85" fmla="val 306545"/>
              <a:gd name="f86" fmla="val 212661"/>
              <a:gd name="f87" fmla="val 306264"/>
              <a:gd name="f88" fmla="val 213704"/>
              <a:gd name="f89" fmla="val 306168"/>
              <a:gd name="f90" fmla="val 213601"/>
              <a:gd name="f91" fmla="val 306188"/>
              <a:gd name="f92" fmla="val 213443"/>
              <a:gd name="f93" fmla="val 306088"/>
              <a:gd name="f94" fmla="val 213343"/>
              <a:gd name="f95" fmla="val 262351"/>
              <a:gd name="f96" fmla="val 169606"/>
              <a:gd name="f97" fmla="val 258484"/>
              <a:gd name="f98" fmla="val 165738"/>
              <a:gd name="f99" fmla="val 252480"/>
              <a:gd name="f100" fmla="val 165007"/>
              <a:gd name="f101" fmla="val 247823"/>
              <a:gd name="f102" fmla="val 167818"/>
              <a:gd name="f103" fmla="val 227326"/>
              <a:gd name="f104" fmla="val 180128"/>
              <a:gd name="f105" fmla="val 223203"/>
              <a:gd name="f106" fmla="val 178177"/>
              <a:gd name="f107" fmla="val 218998"/>
              <a:gd name="f108" fmla="val 176435"/>
              <a:gd name="f109" fmla="val 214748"/>
              <a:gd name="f110" fmla="val 174902"/>
              <a:gd name="f111" fmla="val 208942"/>
              <a:gd name="f112" fmla="val 151709"/>
              <a:gd name="f113" fmla="val 207617"/>
              <a:gd name="f114" fmla="val 146425"/>
              <a:gd name="f115" fmla="val 202868"/>
              <a:gd name="f116" fmla="val 142709"/>
              <a:gd name="f117" fmla="val 197409"/>
              <a:gd name="f118" fmla="val 135579"/>
              <a:gd name="f119" fmla="val 130120"/>
              <a:gd name="f120" fmla="val 125371"/>
              <a:gd name="f121" fmla="val 124046"/>
              <a:gd name="f122" fmla="val 118240"/>
              <a:gd name="f123" fmla="val 113989"/>
              <a:gd name="f124" fmla="val 109786"/>
              <a:gd name="f125" fmla="val 105663"/>
              <a:gd name="f126" fmla="val 85165"/>
              <a:gd name="f127" fmla="val 80520"/>
              <a:gd name="f128" fmla="val 165019"/>
              <a:gd name="f129" fmla="val 74492"/>
              <a:gd name="f130" fmla="val 70637"/>
              <a:gd name="f131" fmla="val 26900"/>
              <a:gd name="f132" fmla="val 23045"/>
              <a:gd name="f133" fmla="val 217198"/>
              <a:gd name="f134" fmla="val 22301"/>
              <a:gd name="f135" fmla="val 223190"/>
              <a:gd name="f136" fmla="val 25112"/>
              <a:gd name="f137" fmla="val 227871"/>
              <a:gd name="f138" fmla="val 37423"/>
              <a:gd name="f139" fmla="val 248368"/>
              <a:gd name="f140" fmla="val 35472"/>
              <a:gd name="f141" fmla="val 252491"/>
              <a:gd name="f142" fmla="val 33729"/>
              <a:gd name="f143" fmla="val 256696"/>
              <a:gd name="f144" fmla="val 32196"/>
              <a:gd name="f145" fmla="val 260946"/>
              <a:gd name="f146" fmla="val 9004"/>
              <a:gd name="f147" fmla="val 266752"/>
              <a:gd name="f148" fmla="val 268077"/>
              <a:gd name="f149" fmla="val 272826"/>
              <a:gd name="f150" fmla="val 278285"/>
              <a:gd name="f151" fmla="val 340115"/>
              <a:gd name="f152" fmla="val 345574"/>
              <a:gd name="f153" fmla="val 350323"/>
              <a:gd name="f154" fmla="val 9001"/>
              <a:gd name="f155" fmla="val 351648"/>
              <a:gd name="f156" fmla="val 32193"/>
              <a:gd name="f157" fmla="val 357454"/>
              <a:gd name="f158" fmla="val 33726"/>
              <a:gd name="f159" fmla="val 361705"/>
              <a:gd name="f160" fmla="val 35468"/>
              <a:gd name="f161" fmla="val 365908"/>
              <a:gd name="f162" fmla="val 37420"/>
              <a:gd name="f163" fmla="val 370031"/>
              <a:gd name="f164" fmla="val 25109"/>
              <a:gd name="f165" fmla="val 390529"/>
              <a:gd name="f166" fmla="val 22298"/>
              <a:gd name="f167" fmla="val 395209"/>
              <a:gd name="f168" fmla="val 23042"/>
              <a:gd name="f169" fmla="val 401202"/>
              <a:gd name="f170" fmla="val 26897"/>
              <a:gd name="f171" fmla="val 405057"/>
              <a:gd name="f172" fmla="val 70634"/>
              <a:gd name="f173" fmla="val 448794"/>
              <a:gd name="f174" fmla="val 74489"/>
              <a:gd name="f175" fmla="val 452638"/>
              <a:gd name="f176" fmla="val 80505"/>
              <a:gd name="f177" fmla="val 453358"/>
              <a:gd name="f178" fmla="val 85162"/>
              <a:gd name="f179" fmla="val 450582"/>
              <a:gd name="f180" fmla="val 105659"/>
              <a:gd name="f181" fmla="val 438271"/>
              <a:gd name="f182" fmla="val 109782"/>
              <a:gd name="f183" fmla="val 440222"/>
              <a:gd name="f184" fmla="val 113987"/>
              <a:gd name="f185" fmla="val 441965"/>
              <a:gd name="f186" fmla="val 118237"/>
              <a:gd name="f187" fmla="val 443498"/>
              <a:gd name="f188" fmla="val 124043"/>
              <a:gd name="f189" fmla="val 466690"/>
              <a:gd name="f190" fmla="val 125368"/>
              <a:gd name="f191" fmla="val 471975"/>
              <a:gd name="f192" fmla="val 130117"/>
              <a:gd name="f193" fmla="val 475691"/>
              <a:gd name="f194" fmla="val 135576"/>
              <a:gd name="f195" fmla="val 197406"/>
              <a:gd name="f196" fmla="val 202865"/>
              <a:gd name="f197" fmla="val 207614"/>
              <a:gd name="f198" fmla="val 208939"/>
              <a:gd name="f199" fmla="val 214745"/>
              <a:gd name="f200" fmla="val 218996"/>
              <a:gd name="f201" fmla="val 223199"/>
              <a:gd name="f202" fmla="val 227322"/>
              <a:gd name="f203" fmla="val 247820"/>
              <a:gd name="f204" fmla="val 252489"/>
              <a:gd name="f205" fmla="val 453369"/>
              <a:gd name="f206" fmla="val 258504"/>
              <a:gd name="f207" fmla="val 262348"/>
              <a:gd name="f208" fmla="val 306085"/>
              <a:gd name="f209" fmla="val 309940"/>
              <a:gd name="f210" fmla="val 310684"/>
              <a:gd name="f211" fmla="val 307873"/>
              <a:gd name="f212" fmla="val 295562"/>
              <a:gd name="f213" fmla="val 297513"/>
              <a:gd name="f214" fmla="val 299256"/>
              <a:gd name="f215" fmla="val 361704"/>
              <a:gd name="f216" fmla="val 300789"/>
              <a:gd name="f217" fmla="val 323981"/>
              <a:gd name="f218" fmla="val 329266"/>
              <a:gd name="f219" fmla="val 332982"/>
              <a:gd name="f220" fmla="val 256694"/>
              <a:gd name="f221" fmla="val 308451"/>
              <a:gd name="f222" fmla="val 226909"/>
              <a:gd name="f223" fmla="val 308252"/>
              <a:gd name="f224" fmla="val 225799"/>
              <a:gd name="f225" fmla="val 308533"/>
              <a:gd name="f226" fmla="val 224757"/>
              <a:gd name="f227" fmla="val 308629"/>
              <a:gd name="f228" fmla="val 224859"/>
              <a:gd name="f229" fmla="val 308609"/>
              <a:gd name="f230" fmla="val 225018"/>
              <a:gd name="f231" fmla="val 308709"/>
              <a:gd name="f232" fmla="val 225118"/>
              <a:gd name="f233" fmla="val 345711"/>
              <a:gd name="f234" fmla="val 262120"/>
              <a:gd name="f235" fmla="val 349566"/>
              <a:gd name="f236" fmla="val 265987"/>
              <a:gd name="f237" fmla="val 355547"/>
              <a:gd name="f238" fmla="val 266684"/>
              <a:gd name="f239" fmla="val 360239"/>
              <a:gd name="f240" fmla="val 263908"/>
              <a:gd name="f241" fmla="val 381027"/>
              <a:gd name="f242" fmla="val 251434"/>
              <a:gd name="f243" fmla="val 382189"/>
              <a:gd name="f244" fmla="val 251934"/>
              <a:gd name="f245" fmla="val 383350"/>
              <a:gd name="f246" fmla="val 252410"/>
              <a:gd name="f247" fmla="val 384535"/>
              <a:gd name="f248" fmla="val 252863"/>
              <a:gd name="f249" fmla="val 390423"/>
              <a:gd name="f250" fmla="val 276404"/>
              <a:gd name="f251" fmla="val 391747"/>
              <a:gd name="f252" fmla="val 281700"/>
              <a:gd name="f253" fmla="val 396497"/>
              <a:gd name="f254" fmla="val 285416"/>
              <a:gd name="f255" fmla="val 401955"/>
              <a:gd name="f256" fmla="val 454287"/>
              <a:gd name="f257" fmla="val 459745"/>
              <a:gd name="f258" fmla="val 464495"/>
              <a:gd name="f259" fmla="val 465819"/>
              <a:gd name="f260" fmla="val 471707"/>
              <a:gd name="f261" fmla="val 472892"/>
              <a:gd name="f262" fmla="val 474053"/>
              <a:gd name="f263" fmla="val 475215"/>
              <a:gd name="f264" fmla="val 496003"/>
              <a:gd name="f265" fmla="val 500695"/>
              <a:gd name="f266" fmla="val 266695"/>
              <a:gd name="f267" fmla="val 506687"/>
              <a:gd name="f268" fmla="val 265964"/>
              <a:gd name="f269" fmla="val 510531"/>
              <a:gd name="f270" fmla="val 547533"/>
              <a:gd name="f271" fmla="val 551388"/>
              <a:gd name="f272" fmla="val 221263"/>
              <a:gd name="f273" fmla="val 552132"/>
              <a:gd name="f274" fmla="val 215270"/>
              <a:gd name="f275" fmla="val 549321"/>
              <a:gd name="f276" fmla="val 536848"/>
              <a:gd name="f277" fmla="val 537347"/>
              <a:gd name="f278" fmla="val 537823"/>
              <a:gd name="f279" fmla="val 538276"/>
              <a:gd name="f280" fmla="val 561817"/>
              <a:gd name="f281" fmla="val 567113"/>
              <a:gd name="f282" fmla="val 570829"/>
              <a:gd name="f283" fmla="val 570831"/>
              <a:gd name="f284" fmla="val 567115"/>
              <a:gd name="f285" fmla="val 166492"/>
              <a:gd name="f286" fmla="val 380554"/>
              <a:gd name="f287" fmla="val 127145"/>
              <a:gd name="f288" fmla="val 95138"/>
              <a:gd name="f289" fmla="val 348547"/>
              <a:gd name="f290" fmla="val 309200"/>
              <a:gd name="f291" fmla="val 269853"/>
              <a:gd name="f292" fmla="val 237846"/>
              <a:gd name="f293" fmla="val 205839"/>
              <a:gd name="f294" fmla="val 428123"/>
              <a:gd name="f295" fmla="val 190276"/>
              <a:gd name="f296" fmla="val 401888"/>
              <a:gd name="f297" fmla="val 168943"/>
              <a:gd name="f298" fmla="val 142707"/>
              <a:gd name="f299" fmla="val 116471"/>
              <a:gd name="f300" fmla="val 454358"/>
              <a:gd name="f301" fmla="val 475693"/>
              <a:gd name="f302" fmla="val 116472"/>
              <a:gd name="f303" fmla="val 142708"/>
              <a:gd name="f304" fmla="val 168944"/>
              <a:gd name="f305" fmla="*/ f0 1 570828"/>
              <a:gd name="f306" fmla="*/ f1 1 475690"/>
              <a:gd name="f307" fmla="val f2"/>
              <a:gd name="f308" fmla="val f3"/>
              <a:gd name="f309" fmla="val f4"/>
              <a:gd name="f310" fmla="+- f309 0 f307"/>
              <a:gd name="f311" fmla="+- f308 0 f307"/>
              <a:gd name="f312" fmla="*/ f311 1 570828"/>
              <a:gd name="f313" fmla="*/ f310 1 475690"/>
              <a:gd name="f314" fmla="*/ f307 1 f312"/>
              <a:gd name="f315" fmla="*/ f308 1 f312"/>
              <a:gd name="f316" fmla="*/ f307 1 f313"/>
              <a:gd name="f317" fmla="*/ f309 1 f313"/>
              <a:gd name="f318" fmla="*/ f314 f305 1"/>
              <a:gd name="f319" fmla="*/ f315 f305 1"/>
              <a:gd name="f320" fmla="*/ f317 f306 1"/>
              <a:gd name="f321" fmla="*/ f316 f30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8" t="f321" r="f319" b="f320"/>
            <a:pathLst>
              <a:path w="570828" h="475690">
                <a:moveTo>
                  <a:pt x="f5" y="f6"/>
                </a:moveTo>
                <a:lnTo>
                  <a:pt x="f7" y="f8"/>
                </a:lnTo>
                <a:cubicBezTo>
                  <a:pt x="f9" y="f10"/>
                  <a:pt x="f11" y="f12"/>
                  <a:pt x="f13" y="f14"/>
                </a:cubicBezTo>
                <a:lnTo>
                  <a:pt x="f15" y="f16"/>
                </a:lnTo>
                <a:cubicBezTo>
                  <a:pt x="f17" y="f18"/>
                  <a:pt x="f19" y="f20"/>
                  <a:pt x="f21" y="f22"/>
                </a:cubicBezTo>
                <a:lnTo>
                  <a:pt x="f23" y="f24"/>
                </a:lnTo>
                <a:cubicBezTo>
                  <a:pt x="f25" y="f26"/>
                  <a:pt x="f27" y="f28"/>
                  <a:pt x="f29" y="f30"/>
                </a:cubicBezTo>
                <a:lnTo>
                  <a:pt x="f31" y="f32"/>
                </a:lnTo>
                <a:cubicBezTo>
                  <a:pt x="f33" y="f34"/>
                  <a:pt x="f35" y="f36"/>
                  <a:pt x="f37" y="f38"/>
                </a:cubicBezTo>
                <a:lnTo>
                  <a:pt x="f39" y="f40"/>
                </a:lnTo>
                <a:cubicBezTo>
                  <a:pt x="f41" y="f42"/>
                  <a:pt x="f43" y="f2"/>
                  <a:pt x="f44" y="f2"/>
                </a:cubicBezTo>
                <a:lnTo>
                  <a:pt x="f45" y="f2"/>
                </a:lnTo>
                <a:cubicBezTo>
                  <a:pt x="f46" y="f2"/>
                  <a:pt x="f47" y="f42"/>
                  <a:pt x="f48" y="f40"/>
                </a:cubicBezTo>
                <a:lnTo>
                  <a:pt x="f49" y="f38"/>
                </a:lnTo>
                <a:cubicBezTo>
                  <a:pt x="f50" y="f36"/>
                  <a:pt x="f51" y="f34"/>
                  <a:pt x="f52" y="f32"/>
                </a:cubicBezTo>
                <a:lnTo>
                  <a:pt x="f53" y="f30"/>
                </a:lnTo>
                <a:cubicBezTo>
                  <a:pt x="f54" y="f55"/>
                  <a:pt x="f56" y="f57"/>
                  <a:pt x="f58" y="f24"/>
                </a:cubicBezTo>
                <a:lnTo>
                  <a:pt x="f59" y="f22"/>
                </a:lnTo>
                <a:cubicBezTo>
                  <a:pt x="f60" y="f20"/>
                  <a:pt x="f61" y="f18"/>
                  <a:pt x="f62" y="f16"/>
                </a:cubicBezTo>
                <a:lnTo>
                  <a:pt x="f63" y="f14"/>
                </a:lnTo>
                <a:cubicBezTo>
                  <a:pt x="f64" y="f12"/>
                  <a:pt x="f65" y="f10"/>
                  <a:pt x="f66" y="f8"/>
                </a:cubicBezTo>
                <a:lnTo>
                  <a:pt x="f67" y="f6"/>
                </a:lnTo>
                <a:cubicBezTo>
                  <a:pt x="f68" y="f69"/>
                  <a:pt x="f70" y="f71"/>
                  <a:pt x="f70" y="f72"/>
                </a:cubicBezTo>
                <a:lnTo>
                  <a:pt x="f70" y="f73"/>
                </a:lnTo>
                <a:cubicBezTo>
                  <a:pt x="f70" y="f74"/>
                  <a:pt x="f68" y="f75"/>
                  <a:pt x="f67" y="f76"/>
                </a:cubicBezTo>
                <a:lnTo>
                  <a:pt x="f66" y="f77"/>
                </a:lnTo>
                <a:cubicBezTo>
                  <a:pt x="f65" y="f78"/>
                  <a:pt x="f79" y="f80"/>
                  <a:pt x="f63" y="f81"/>
                </a:cubicBezTo>
                <a:lnTo>
                  <a:pt x="f62" y="f82"/>
                </a:lnTo>
                <a:cubicBezTo>
                  <a:pt x="f83" y="f84"/>
                  <a:pt x="f85" y="f86"/>
                  <a:pt x="f87" y="f88"/>
                </a:cubicBezTo>
                <a:cubicBezTo>
                  <a:pt x="f89" y="f90"/>
                  <a:pt x="f91" y="f92"/>
                  <a:pt x="f93" y="f94"/>
                </a:cubicBezTo>
                <a:lnTo>
                  <a:pt x="f95" y="f96"/>
                </a:lnTo>
                <a:cubicBezTo>
                  <a:pt x="f97" y="f98"/>
                  <a:pt x="f99" y="f100"/>
                  <a:pt x="f101" y="f102"/>
                </a:cubicBezTo>
                <a:lnTo>
                  <a:pt x="f103" y="f104"/>
                </a:lnTo>
                <a:cubicBezTo>
                  <a:pt x="f105" y="f106"/>
                  <a:pt x="f107" y="f108"/>
                  <a:pt x="f109" y="f110"/>
                </a:cubicBezTo>
                <a:lnTo>
                  <a:pt x="f111" y="f112"/>
                </a:lnTo>
                <a:cubicBezTo>
                  <a:pt x="f113" y="f114"/>
                  <a:pt x="f115" y="f116"/>
                  <a:pt x="f117" y="f116"/>
                </a:cubicBezTo>
                <a:lnTo>
                  <a:pt x="f118" y="f116"/>
                </a:lnTo>
                <a:cubicBezTo>
                  <a:pt x="f119" y="f116"/>
                  <a:pt x="f120" y="f114"/>
                  <a:pt x="f121" y="f112"/>
                </a:cubicBezTo>
                <a:lnTo>
                  <a:pt x="f122" y="f110"/>
                </a:lnTo>
                <a:cubicBezTo>
                  <a:pt x="f123" y="f108"/>
                  <a:pt x="f124" y="f106"/>
                  <a:pt x="f125" y="f104"/>
                </a:cubicBezTo>
                <a:lnTo>
                  <a:pt x="f126" y="f102"/>
                </a:lnTo>
                <a:cubicBezTo>
                  <a:pt x="f127" y="f128"/>
                  <a:pt x="f129" y="f98"/>
                  <a:pt x="f130" y="f96"/>
                </a:cubicBezTo>
                <a:lnTo>
                  <a:pt x="f131" y="f94"/>
                </a:lnTo>
                <a:cubicBezTo>
                  <a:pt x="f132" y="f133"/>
                  <a:pt x="f134" y="f135"/>
                  <a:pt x="f136" y="f137"/>
                </a:cubicBezTo>
                <a:lnTo>
                  <a:pt x="f138" y="f139"/>
                </a:lnTo>
                <a:cubicBezTo>
                  <a:pt x="f140" y="f141"/>
                  <a:pt x="f142" y="f143"/>
                  <a:pt x="f144" y="f145"/>
                </a:cubicBezTo>
                <a:lnTo>
                  <a:pt x="f146" y="f147"/>
                </a:lnTo>
                <a:cubicBezTo>
                  <a:pt x="f42" y="f148"/>
                  <a:pt x="f2" y="f149"/>
                  <a:pt x="f2" y="f150"/>
                </a:cubicBezTo>
                <a:lnTo>
                  <a:pt x="f2" y="f151"/>
                </a:lnTo>
                <a:cubicBezTo>
                  <a:pt x="f2" y="f152"/>
                  <a:pt x="f42" y="f153"/>
                  <a:pt x="f154" y="f155"/>
                </a:cubicBezTo>
                <a:lnTo>
                  <a:pt x="f156" y="f157"/>
                </a:lnTo>
                <a:cubicBezTo>
                  <a:pt x="f158" y="f159"/>
                  <a:pt x="f160" y="f161"/>
                  <a:pt x="f162" y="f163"/>
                </a:cubicBezTo>
                <a:lnTo>
                  <a:pt x="f164" y="f165"/>
                </a:lnTo>
                <a:cubicBezTo>
                  <a:pt x="f166" y="f167"/>
                  <a:pt x="f168" y="f169"/>
                  <a:pt x="f170" y="f171"/>
                </a:cubicBezTo>
                <a:lnTo>
                  <a:pt x="f172" y="f173"/>
                </a:lnTo>
                <a:cubicBezTo>
                  <a:pt x="f174" y="f175"/>
                  <a:pt x="f176" y="f177"/>
                  <a:pt x="f178" y="f179"/>
                </a:cubicBezTo>
                <a:lnTo>
                  <a:pt x="f180" y="f181"/>
                </a:lnTo>
                <a:cubicBezTo>
                  <a:pt x="f182" y="f183"/>
                  <a:pt x="f184" y="f185"/>
                  <a:pt x="f186" y="f187"/>
                </a:cubicBezTo>
                <a:lnTo>
                  <a:pt x="f188" y="f189"/>
                </a:lnTo>
                <a:cubicBezTo>
                  <a:pt x="f190" y="f191"/>
                  <a:pt x="f192" y="f193"/>
                  <a:pt x="f194" y="f193"/>
                </a:cubicBezTo>
                <a:lnTo>
                  <a:pt x="f195" y="f193"/>
                </a:lnTo>
                <a:cubicBezTo>
                  <a:pt x="f196" y="f193"/>
                  <a:pt x="f197" y="f191"/>
                  <a:pt x="f198" y="f189"/>
                </a:cubicBezTo>
                <a:lnTo>
                  <a:pt x="f199" y="f187"/>
                </a:lnTo>
                <a:cubicBezTo>
                  <a:pt x="f200" y="f185"/>
                  <a:pt x="f201" y="f183"/>
                  <a:pt x="f202" y="f181"/>
                </a:cubicBezTo>
                <a:lnTo>
                  <a:pt x="f203" y="f179"/>
                </a:lnTo>
                <a:cubicBezTo>
                  <a:pt x="f204" y="f205"/>
                  <a:pt x="f206" y="f175"/>
                  <a:pt x="f207" y="f173"/>
                </a:cubicBezTo>
                <a:lnTo>
                  <a:pt x="f208" y="f171"/>
                </a:lnTo>
                <a:cubicBezTo>
                  <a:pt x="f209" y="f169"/>
                  <a:pt x="f210" y="f167"/>
                  <a:pt x="f211" y="f165"/>
                </a:cubicBezTo>
                <a:lnTo>
                  <a:pt x="f212" y="f163"/>
                </a:lnTo>
                <a:cubicBezTo>
                  <a:pt x="f213" y="f161"/>
                  <a:pt x="f214" y="f215"/>
                  <a:pt x="f216" y="f157"/>
                </a:cubicBezTo>
                <a:lnTo>
                  <a:pt x="f217" y="f155"/>
                </a:lnTo>
                <a:cubicBezTo>
                  <a:pt x="f218" y="f153"/>
                  <a:pt x="f219" y="f152"/>
                  <a:pt x="f219" y="f151"/>
                </a:cubicBezTo>
                <a:lnTo>
                  <a:pt x="f219" y="f150"/>
                </a:lnTo>
                <a:cubicBezTo>
                  <a:pt x="f219" y="f149"/>
                  <a:pt x="f218" y="f148"/>
                  <a:pt x="f217" y="f147"/>
                </a:cubicBezTo>
                <a:lnTo>
                  <a:pt x="f216" y="f145"/>
                </a:lnTo>
                <a:cubicBezTo>
                  <a:pt x="f214" y="f220"/>
                  <a:pt x="f213" y="f141"/>
                  <a:pt x="f212" y="f139"/>
                </a:cubicBezTo>
                <a:lnTo>
                  <a:pt x="f211" y="f137"/>
                </a:lnTo>
                <a:cubicBezTo>
                  <a:pt x="f221" y="f222"/>
                  <a:pt x="f223" y="f224"/>
                  <a:pt x="f225" y="f226"/>
                </a:cubicBezTo>
                <a:cubicBezTo>
                  <a:pt x="f227" y="f228"/>
                  <a:pt x="f229" y="f230"/>
                  <a:pt x="f231" y="f232"/>
                </a:cubicBezTo>
                <a:lnTo>
                  <a:pt x="f233" y="f234"/>
                </a:lnTo>
                <a:cubicBezTo>
                  <a:pt x="f235" y="f236"/>
                  <a:pt x="f237" y="f238"/>
                  <a:pt x="f239" y="f240"/>
                </a:cubicBezTo>
                <a:lnTo>
                  <a:pt x="f241" y="f242"/>
                </a:lnTo>
                <a:cubicBezTo>
                  <a:pt x="f243" y="f244"/>
                  <a:pt x="f245" y="f246"/>
                  <a:pt x="f247" y="f248"/>
                </a:cubicBezTo>
                <a:lnTo>
                  <a:pt x="f249" y="f250"/>
                </a:lnTo>
                <a:cubicBezTo>
                  <a:pt x="f251" y="f252"/>
                  <a:pt x="f253" y="f254"/>
                  <a:pt x="f255" y="f254"/>
                </a:cubicBezTo>
                <a:lnTo>
                  <a:pt x="f256" y="f254"/>
                </a:lnTo>
                <a:cubicBezTo>
                  <a:pt x="f257" y="f254"/>
                  <a:pt x="f258" y="f252"/>
                  <a:pt x="f259" y="f250"/>
                </a:cubicBezTo>
                <a:lnTo>
                  <a:pt x="f260" y="f248"/>
                </a:lnTo>
                <a:cubicBezTo>
                  <a:pt x="f261" y="f246"/>
                  <a:pt x="f262" y="f244"/>
                  <a:pt x="f263" y="f242"/>
                </a:cubicBezTo>
                <a:lnTo>
                  <a:pt x="f264" y="f240"/>
                </a:lnTo>
                <a:cubicBezTo>
                  <a:pt x="f265" y="f266"/>
                  <a:pt x="f267" y="f268"/>
                  <a:pt x="f269" y="f234"/>
                </a:cubicBezTo>
                <a:lnTo>
                  <a:pt x="f270" y="f232"/>
                </a:lnTo>
                <a:cubicBezTo>
                  <a:pt x="f271" y="f272"/>
                  <a:pt x="f273" y="f274"/>
                  <a:pt x="f275" y="f82"/>
                </a:cubicBezTo>
                <a:lnTo>
                  <a:pt x="f276" y="f81"/>
                </a:lnTo>
                <a:cubicBezTo>
                  <a:pt x="f277" y="f80"/>
                  <a:pt x="f278" y="f78"/>
                  <a:pt x="f279" y="f77"/>
                </a:cubicBezTo>
                <a:lnTo>
                  <a:pt x="f280" y="f76"/>
                </a:lnTo>
                <a:cubicBezTo>
                  <a:pt x="f281" y="f75"/>
                  <a:pt x="f282" y="f74"/>
                  <a:pt x="f282" y="f73"/>
                </a:cubicBezTo>
                <a:lnTo>
                  <a:pt x="f282" y="f72"/>
                </a:lnTo>
                <a:cubicBezTo>
                  <a:pt x="f283" y="f71"/>
                  <a:pt x="f284" y="f69"/>
                  <a:pt x="f5" y="f6"/>
                </a:cubicBezTo>
                <a:close/>
                <a:moveTo>
                  <a:pt x="f285" y="f286"/>
                </a:moveTo>
                <a:cubicBezTo>
                  <a:pt x="f287" y="f286"/>
                  <a:pt x="f288" y="f289"/>
                  <a:pt x="f288" y="f290"/>
                </a:cubicBezTo>
                <a:cubicBezTo>
                  <a:pt x="f288" y="f291"/>
                  <a:pt x="f287" y="f292"/>
                  <a:pt x="f285" y="f292"/>
                </a:cubicBezTo>
                <a:cubicBezTo>
                  <a:pt x="f293" y="f292"/>
                  <a:pt x="f292" y="f291"/>
                  <a:pt x="f292" y="f290"/>
                </a:cubicBezTo>
                <a:cubicBezTo>
                  <a:pt x="f292" y="f289"/>
                  <a:pt x="f293" y="f286"/>
                  <a:pt x="f285" y="f286"/>
                </a:cubicBezTo>
                <a:close/>
                <a:moveTo>
                  <a:pt x="f294" y="f295"/>
                </a:moveTo>
                <a:cubicBezTo>
                  <a:pt x="f296" y="f295"/>
                  <a:pt x="f286" y="f297"/>
                  <a:pt x="f286" y="f298"/>
                </a:cubicBezTo>
                <a:cubicBezTo>
                  <a:pt x="f286" y="f299"/>
                  <a:pt x="f296" y="f288"/>
                  <a:pt x="f294" y="f288"/>
                </a:cubicBezTo>
                <a:cubicBezTo>
                  <a:pt x="f300" y="f288"/>
                  <a:pt x="f301" y="f302"/>
                  <a:pt x="f301" y="f303"/>
                </a:cubicBezTo>
                <a:cubicBezTo>
                  <a:pt x="f301" y="f304"/>
                  <a:pt x="f300" y="f295"/>
                  <a:pt x="f294" y="f295"/>
                </a:cubicBezTo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34299" tIns="17154" rIns="34299" bIns="17154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747993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27" name="Google Shape;3526;p241">
            <a:extLst>
              <a:ext uri="{FF2B5EF4-FFF2-40B4-BE49-F238E27FC236}">
                <a16:creationId xmlns:a16="http://schemas.microsoft.com/office/drawing/2014/main" id="{ED338E21-73CA-E92C-5EE1-1A1580A70EE7}"/>
              </a:ext>
            </a:extLst>
          </p:cNvPr>
          <p:cNvSpPr/>
          <p:nvPr/>
        </p:nvSpPr>
        <p:spPr>
          <a:xfrm>
            <a:off x="3967334" y="1690716"/>
            <a:ext cx="254020" cy="211683"/>
          </a:xfrm>
          <a:custGeom>
            <a:avLst/>
            <a:gdLst>
              <a:gd name="f0" fmla="val w"/>
              <a:gd name="f1" fmla="val h"/>
              <a:gd name="f2" fmla="val 0"/>
              <a:gd name="f3" fmla="val 570828"/>
              <a:gd name="f4" fmla="val 475690"/>
              <a:gd name="f5" fmla="val 561819"/>
              <a:gd name="f6" fmla="val 105009"/>
              <a:gd name="f7" fmla="val 538278"/>
              <a:gd name="f8" fmla="val 99122"/>
              <a:gd name="f9" fmla="val 537825"/>
              <a:gd name="f10" fmla="val 97937"/>
              <a:gd name="f11" fmla="val 537337"/>
              <a:gd name="f12" fmla="val 96776"/>
              <a:gd name="f13" fmla="val 536850"/>
              <a:gd name="f14" fmla="val 95614"/>
              <a:gd name="f15" fmla="val 549323"/>
              <a:gd name="f16" fmla="val 74826"/>
              <a:gd name="f17" fmla="val 552134"/>
              <a:gd name="f18" fmla="val 70145"/>
              <a:gd name="f19" fmla="val 551390"/>
              <a:gd name="f20" fmla="val 64153"/>
              <a:gd name="f21" fmla="val 547535"/>
              <a:gd name="f22" fmla="val 60297"/>
              <a:gd name="f23" fmla="val 510534"/>
              <a:gd name="f24" fmla="val 23297"/>
              <a:gd name="f25" fmla="val 506666"/>
              <a:gd name="f26" fmla="val 19406"/>
              <a:gd name="f27" fmla="val 500686"/>
              <a:gd name="f28" fmla="val 18698"/>
              <a:gd name="f29" fmla="val 496005"/>
              <a:gd name="f30" fmla="val 21509"/>
              <a:gd name="f31" fmla="val 475217"/>
              <a:gd name="f32" fmla="val 33981"/>
              <a:gd name="f33" fmla="val 474055"/>
              <a:gd name="f34" fmla="val 33482"/>
              <a:gd name="f35" fmla="val 472882"/>
              <a:gd name="f36" fmla="val 33006"/>
              <a:gd name="f37" fmla="val 471709"/>
              <a:gd name="f38" fmla="val 32553"/>
              <a:gd name="f39" fmla="val 465822"/>
              <a:gd name="f40" fmla="val 9012"/>
              <a:gd name="f41" fmla="val 464497"/>
              <a:gd name="f42" fmla="val 3716"/>
              <a:gd name="f43" fmla="val 459748"/>
              <a:gd name="f44" fmla="val 454289"/>
              <a:gd name="f45" fmla="val 401958"/>
              <a:gd name="f46" fmla="val 396499"/>
              <a:gd name="f47" fmla="val 391750"/>
              <a:gd name="f48" fmla="val 390425"/>
              <a:gd name="f49" fmla="val 384537"/>
              <a:gd name="f50" fmla="val 383364"/>
              <a:gd name="f51" fmla="val 382191"/>
              <a:gd name="f52" fmla="val 381030"/>
              <a:gd name="f53" fmla="val 360241"/>
              <a:gd name="f54" fmla="val 355561"/>
              <a:gd name="f55" fmla="val 18721"/>
              <a:gd name="f56" fmla="val 349568"/>
              <a:gd name="f57" fmla="val 19429"/>
              <a:gd name="f58" fmla="val 345713"/>
              <a:gd name="f59" fmla="val 308713"/>
              <a:gd name="f60" fmla="val 304857"/>
              <a:gd name="f61" fmla="val 304114"/>
              <a:gd name="f62" fmla="val 306924"/>
              <a:gd name="f63" fmla="val 319398"/>
              <a:gd name="f64" fmla="val 318909"/>
              <a:gd name="f65" fmla="val 318422"/>
              <a:gd name="f66" fmla="val 317970"/>
              <a:gd name="f67" fmla="val 294428"/>
              <a:gd name="f68" fmla="val 289133"/>
              <a:gd name="f69" fmla="val 106334"/>
              <a:gd name="f70" fmla="val 285417"/>
              <a:gd name="f71" fmla="val 111083"/>
              <a:gd name="f72" fmla="val 116542"/>
              <a:gd name="f73" fmla="val 168873"/>
              <a:gd name="f74" fmla="val 174332"/>
              <a:gd name="f75" fmla="val 179082"/>
              <a:gd name="f76" fmla="val 180406"/>
              <a:gd name="f77" fmla="val 186294"/>
              <a:gd name="f78" fmla="val 187479"/>
              <a:gd name="f79" fmla="val 318898"/>
              <a:gd name="f80" fmla="val 188640"/>
              <a:gd name="f81" fmla="val 189801"/>
              <a:gd name="f82" fmla="val 210590"/>
              <a:gd name="f83" fmla="val 306347"/>
              <a:gd name="f84" fmla="val 211552"/>
              <a:gd name="f85" fmla="val 306545"/>
              <a:gd name="f86" fmla="val 212661"/>
              <a:gd name="f87" fmla="val 306264"/>
              <a:gd name="f88" fmla="val 213704"/>
              <a:gd name="f89" fmla="val 306168"/>
              <a:gd name="f90" fmla="val 213601"/>
              <a:gd name="f91" fmla="val 306188"/>
              <a:gd name="f92" fmla="val 213443"/>
              <a:gd name="f93" fmla="val 306088"/>
              <a:gd name="f94" fmla="val 213343"/>
              <a:gd name="f95" fmla="val 262351"/>
              <a:gd name="f96" fmla="val 169606"/>
              <a:gd name="f97" fmla="val 258484"/>
              <a:gd name="f98" fmla="val 165738"/>
              <a:gd name="f99" fmla="val 252480"/>
              <a:gd name="f100" fmla="val 165007"/>
              <a:gd name="f101" fmla="val 247823"/>
              <a:gd name="f102" fmla="val 167818"/>
              <a:gd name="f103" fmla="val 227326"/>
              <a:gd name="f104" fmla="val 180128"/>
              <a:gd name="f105" fmla="val 223203"/>
              <a:gd name="f106" fmla="val 178177"/>
              <a:gd name="f107" fmla="val 218998"/>
              <a:gd name="f108" fmla="val 176435"/>
              <a:gd name="f109" fmla="val 214748"/>
              <a:gd name="f110" fmla="val 174902"/>
              <a:gd name="f111" fmla="val 208942"/>
              <a:gd name="f112" fmla="val 151709"/>
              <a:gd name="f113" fmla="val 207617"/>
              <a:gd name="f114" fmla="val 146425"/>
              <a:gd name="f115" fmla="val 202868"/>
              <a:gd name="f116" fmla="val 142709"/>
              <a:gd name="f117" fmla="val 197409"/>
              <a:gd name="f118" fmla="val 135579"/>
              <a:gd name="f119" fmla="val 130120"/>
              <a:gd name="f120" fmla="val 125371"/>
              <a:gd name="f121" fmla="val 124046"/>
              <a:gd name="f122" fmla="val 118240"/>
              <a:gd name="f123" fmla="val 113989"/>
              <a:gd name="f124" fmla="val 109786"/>
              <a:gd name="f125" fmla="val 105663"/>
              <a:gd name="f126" fmla="val 85165"/>
              <a:gd name="f127" fmla="val 80520"/>
              <a:gd name="f128" fmla="val 165019"/>
              <a:gd name="f129" fmla="val 74492"/>
              <a:gd name="f130" fmla="val 70637"/>
              <a:gd name="f131" fmla="val 26900"/>
              <a:gd name="f132" fmla="val 23045"/>
              <a:gd name="f133" fmla="val 217198"/>
              <a:gd name="f134" fmla="val 22301"/>
              <a:gd name="f135" fmla="val 223190"/>
              <a:gd name="f136" fmla="val 25112"/>
              <a:gd name="f137" fmla="val 227871"/>
              <a:gd name="f138" fmla="val 37423"/>
              <a:gd name="f139" fmla="val 248368"/>
              <a:gd name="f140" fmla="val 35472"/>
              <a:gd name="f141" fmla="val 252491"/>
              <a:gd name="f142" fmla="val 33729"/>
              <a:gd name="f143" fmla="val 256696"/>
              <a:gd name="f144" fmla="val 32196"/>
              <a:gd name="f145" fmla="val 260946"/>
              <a:gd name="f146" fmla="val 9004"/>
              <a:gd name="f147" fmla="val 266752"/>
              <a:gd name="f148" fmla="val 268077"/>
              <a:gd name="f149" fmla="val 272826"/>
              <a:gd name="f150" fmla="val 278285"/>
              <a:gd name="f151" fmla="val 340115"/>
              <a:gd name="f152" fmla="val 345574"/>
              <a:gd name="f153" fmla="val 350323"/>
              <a:gd name="f154" fmla="val 9001"/>
              <a:gd name="f155" fmla="val 351648"/>
              <a:gd name="f156" fmla="val 32193"/>
              <a:gd name="f157" fmla="val 357454"/>
              <a:gd name="f158" fmla="val 33726"/>
              <a:gd name="f159" fmla="val 361705"/>
              <a:gd name="f160" fmla="val 35468"/>
              <a:gd name="f161" fmla="val 365908"/>
              <a:gd name="f162" fmla="val 37420"/>
              <a:gd name="f163" fmla="val 370031"/>
              <a:gd name="f164" fmla="val 25109"/>
              <a:gd name="f165" fmla="val 390529"/>
              <a:gd name="f166" fmla="val 22298"/>
              <a:gd name="f167" fmla="val 395209"/>
              <a:gd name="f168" fmla="val 23042"/>
              <a:gd name="f169" fmla="val 401202"/>
              <a:gd name="f170" fmla="val 26897"/>
              <a:gd name="f171" fmla="val 405057"/>
              <a:gd name="f172" fmla="val 70634"/>
              <a:gd name="f173" fmla="val 448794"/>
              <a:gd name="f174" fmla="val 74489"/>
              <a:gd name="f175" fmla="val 452638"/>
              <a:gd name="f176" fmla="val 80505"/>
              <a:gd name="f177" fmla="val 453358"/>
              <a:gd name="f178" fmla="val 85162"/>
              <a:gd name="f179" fmla="val 450582"/>
              <a:gd name="f180" fmla="val 105659"/>
              <a:gd name="f181" fmla="val 438271"/>
              <a:gd name="f182" fmla="val 109782"/>
              <a:gd name="f183" fmla="val 440222"/>
              <a:gd name="f184" fmla="val 113987"/>
              <a:gd name="f185" fmla="val 441965"/>
              <a:gd name="f186" fmla="val 118237"/>
              <a:gd name="f187" fmla="val 443498"/>
              <a:gd name="f188" fmla="val 124043"/>
              <a:gd name="f189" fmla="val 466690"/>
              <a:gd name="f190" fmla="val 125368"/>
              <a:gd name="f191" fmla="val 471975"/>
              <a:gd name="f192" fmla="val 130117"/>
              <a:gd name="f193" fmla="val 475691"/>
              <a:gd name="f194" fmla="val 135576"/>
              <a:gd name="f195" fmla="val 197406"/>
              <a:gd name="f196" fmla="val 202865"/>
              <a:gd name="f197" fmla="val 207614"/>
              <a:gd name="f198" fmla="val 208939"/>
              <a:gd name="f199" fmla="val 214745"/>
              <a:gd name="f200" fmla="val 218996"/>
              <a:gd name="f201" fmla="val 223199"/>
              <a:gd name="f202" fmla="val 227322"/>
              <a:gd name="f203" fmla="val 247820"/>
              <a:gd name="f204" fmla="val 252489"/>
              <a:gd name="f205" fmla="val 453369"/>
              <a:gd name="f206" fmla="val 258504"/>
              <a:gd name="f207" fmla="val 262348"/>
              <a:gd name="f208" fmla="val 306085"/>
              <a:gd name="f209" fmla="val 309940"/>
              <a:gd name="f210" fmla="val 310684"/>
              <a:gd name="f211" fmla="val 307873"/>
              <a:gd name="f212" fmla="val 295562"/>
              <a:gd name="f213" fmla="val 297513"/>
              <a:gd name="f214" fmla="val 299256"/>
              <a:gd name="f215" fmla="val 361704"/>
              <a:gd name="f216" fmla="val 300789"/>
              <a:gd name="f217" fmla="val 323981"/>
              <a:gd name="f218" fmla="val 329266"/>
              <a:gd name="f219" fmla="val 332982"/>
              <a:gd name="f220" fmla="val 256694"/>
              <a:gd name="f221" fmla="val 308451"/>
              <a:gd name="f222" fmla="val 226909"/>
              <a:gd name="f223" fmla="val 308252"/>
              <a:gd name="f224" fmla="val 225799"/>
              <a:gd name="f225" fmla="val 308533"/>
              <a:gd name="f226" fmla="val 224757"/>
              <a:gd name="f227" fmla="val 308629"/>
              <a:gd name="f228" fmla="val 224859"/>
              <a:gd name="f229" fmla="val 308609"/>
              <a:gd name="f230" fmla="val 225018"/>
              <a:gd name="f231" fmla="val 308709"/>
              <a:gd name="f232" fmla="val 225118"/>
              <a:gd name="f233" fmla="val 345711"/>
              <a:gd name="f234" fmla="val 262120"/>
              <a:gd name="f235" fmla="val 349566"/>
              <a:gd name="f236" fmla="val 265987"/>
              <a:gd name="f237" fmla="val 355547"/>
              <a:gd name="f238" fmla="val 266684"/>
              <a:gd name="f239" fmla="val 360239"/>
              <a:gd name="f240" fmla="val 263908"/>
              <a:gd name="f241" fmla="val 381027"/>
              <a:gd name="f242" fmla="val 251434"/>
              <a:gd name="f243" fmla="val 382189"/>
              <a:gd name="f244" fmla="val 251934"/>
              <a:gd name="f245" fmla="val 383350"/>
              <a:gd name="f246" fmla="val 252410"/>
              <a:gd name="f247" fmla="val 384535"/>
              <a:gd name="f248" fmla="val 252863"/>
              <a:gd name="f249" fmla="val 390423"/>
              <a:gd name="f250" fmla="val 276404"/>
              <a:gd name="f251" fmla="val 391747"/>
              <a:gd name="f252" fmla="val 281700"/>
              <a:gd name="f253" fmla="val 396497"/>
              <a:gd name="f254" fmla="val 285416"/>
              <a:gd name="f255" fmla="val 401955"/>
              <a:gd name="f256" fmla="val 454287"/>
              <a:gd name="f257" fmla="val 459745"/>
              <a:gd name="f258" fmla="val 464495"/>
              <a:gd name="f259" fmla="val 465819"/>
              <a:gd name="f260" fmla="val 471707"/>
              <a:gd name="f261" fmla="val 472892"/>
              <a:gd name="f262" fmla="val 474053"/>
              <a:gd name="f263" fmla="val 475215"/>
              <a:gd name="f264" fmla="val 496003"/>
              <a:gd name="f265" fmla="val 500695"/>
              <a:gd name="f266" fmla="val 266695"/>
              <a:gd name="f267" fmla="val 506687"/>
              <a:gd name="f268" fmla="val 265964"/>
              <a:gd name="f269" fmla="val 510531"/>
              <a:gd name="f270" fmla="val 547533"/>
              <a:gd name="f271" fmla="val 551388"/>
              <a:gd name="f272" fmla="val 221263"/>
              <a:gd name="f273" fmla="val 552132"/>
              <a:gd name="f274" fmla="val 215270"/>
              <a:gd name="f275" fmla="val 549321"/>
              <a:gd name="f276" fmla="val 536848"/>
              <a:gd name="f277" fmla="val 537347"/>
              <a:gd name="f278" fmla="val 537823"/>
              <a:gd name="f279" fmla="val 538276"/>
              <a:gd name="f280" fmla="val 561817"/>
              <a:gd name="f281" fmla="val 567113"/>
              <a:gd name="f282" fmla="val 570829"/>
              <a:gd name="f283" fmla="val 570831"/>
              <a:gd name="f284" fmla="val 567115"/>
              <a:gd name="f285" fmla="val 166492"/>
              <a:gd name="f286" fmla="val 380554"/>
              <a:gd name="f287" fmla="val 127145"/>
              <a:gd name="f288" fmla="val 95138"/>
              <a:gd name="f289" fmla="val 348547"/>
              <a:gd name="f290" fmla="val 309200"/>
              <a:gd name="f291" fmla="val 269853"/>
              <a:gd name="f292" fmla="val 237846"/>
              <a:gd name="f293" fmla="val 205839"/>
              <a:gd name="f294" fmla="val 428123"/>
              <a:gd name="f295" fmla="val 190276"/>
              <a:gd name="f296" fmla="val 401888"/>
              <a:gd name="f297" fmla="val 168943"/>
              <a:gd name="f298" fmla="val 142707"/>
              <a:gd name="f299" fmla="val 116471"/>
              <a:gd name="f300" fmla="val 454358"/>
              <a:gd name="f301" fmla="val 475693"/>
              <a:gd name="f302" fmla="val 116472"/>
              <a:gd name="f303" fmla="val 142708"/>
              <a:gd name="f304" fmla="val 168944"/>
              <a:gd name="f305" fmla="*/ f0 1 570828"/>
              <a:gd name="f306" fmla="*/ f1 1 475690"/>
              <a:gd name="f307" fmla="val f2"/>
              <a:gd name="f308" fmla="val f3"/>
              <a:gd name="f309" fmla="val f4"/>
              <a:gd name="f310" fmla="+- f309 0 f307"/>
              <a:gd name="f311" fmla="+- f308 0 f307"/>
              <a:gd name="f312" fmla="*/ f311 1 570828"/>
              <a:gd name="f313" fmla="*/ f310 1 475690"/>
              <a:gd name="f314" fmla="*/ f307 1 f312"/>
              <a:gd name="f315" fmla="*/ f308 1 f312"/>
              <a:gd name="f316" fmla="*/ f307 1 f313"/>
              <a:gd name="f317" fmla="*/ f309 1 f313"/>
              <a:gd name="f318" fmla="*/ f314 f305 1"/>
              <a:gd name="f319" fmla="*/ f315 f305 1"/>
              <a:gd name="f320" fmla="*/ f317 f306 1"/>
              <a:gd name="f321" fmla="*/ f316 f30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8" t="f321" r="f319" b="f320"/>
            <a:pathLst>
              <a:path w="570828" h="475690">
                <a:moveTo>
                  <a:pt x="f5" y="f6"/>
                </a:moveTo>
                <a:lnTo>
                  <a:pt x="f7" y="f8"/>
                </a:lnTo>
                <a:cubicBezTo>
                  <a:pt x="f9" y="f10"/>
                  <a:pt x="f11" y="f12"/>
                  <a:pt x="f13" y="f14"/>
                </a:cubicBezTo>
                <a:lnTo>
                  <a:pt x="f15" y="f16"/>
                </a:lnTo>
                <a:cubicBezTo>
                  <a:pt x="f17" y="f18"/>
                  <a:pt x="f19" y="f20"/>
                  <a:pt x="f21" y="f22"/>
                </a:cubicBezTo>
                <a:lnTo>
                  <a:pt x="f23" y="f24"/>
                </a:lnTo>
                <a:cubicBezTo>
                  <a:pt x="f25" y="f26"/>
                  <a:pt x="f27" y="f28"/>
                  <a:pt x="f29" y="f30"/>
                </a:cubicBezTo>
                <a:lnTo>
                  <a:pt x="f31" y="f32"/>
                </a:lnTo>
                <a:cubicBezTo>
                  <a:pt x="f33" y="f34"/>
                  <a:pt x="f35" y="f36"/>
                  <a:pt x="f37" y="f38"/>
                </a:cubicBezTo>
                <a:lnTo>
                  <a:pt x="f39" y="f40"/>
                </a:lnTo>
                <a:cubicBezTo>
                  <a:pt x="f41" y="f42"/>
                  <a:pt x="f43" y="f2"/>
                  <a:pt x="f44" y="f2"/>
                </a:cubicBezTo>
                <a:lnTo>
                  <a:pt x="f45" y="f2"/>
                </a:lnTo>
                <a:cubicBezTo>
                  <a:pt x="f46" y="f2"/>
                  <a:pt x="f47" y="f42"/>
                  <a:pt x="f48" y="f40"/>
                </a:cubicBezTo>
                <a:lnTo>
                  <a:pt x="f49" y="f38"/>
                </a:lnTo>
                <a:cubicBezTo>
                  <a:pt x="f50" y="f36"/>
                  <a:pt x="f51" y="f34"/>
                  <a:pt x="f52" y="f32"/>
                </a:cubicBezTo>
                <a:lnTo>
                  <a:pt x="f53" y="f30"/>
                </a:lnTo>
                <a:cubicBezTo>
                  <a:pt x="f54" y="f55"/>
                  <a:pt x="f56" y="f57"/>
                  <a:pt x="f58" y="f24"/>
                </a:cubicBezTo>
                <a:lnTo>
                  <a:pt x="f59" y="f22"/>
                </a:lnTo>
                <a:cubicBezTo>
                  <a:pt x="f60" y="f20"/>
                  <a:pt x="f61" y="f18"/>
                  <a:pt x="f62" y="f16"/>
                </a:cubicBezTo>
                <a:lnTo>
                  <a:pt x="f63" y="f14"/>
                </a:lnTo>
                <a:cubicBezTo>
                  <a:pt x="f64" y="f12"/>
                  <a:pt x="f65" y="f10"/>
                  <a:pt x="f66" y="f8"/>
                </a:cubicBezTo>
                <a:lnTo>
                  <a:pt x="f67" y="f6"/>
                </a:lnTo>
                <a:cubicBezTo>
                  <a:pt x="f68" y="f69"/>
                  <a:pt x="f70" y="f71"/>
                  <a:pt x="f70" y="f72"/>
                </a:cubicBezTo>
                <a:lnTo>
                  <a:pt x="f70" y="f73"/>
                </a:lnTo>
                <a:cubicBezTo>
                  <a:pt x="f70" y="f74"/>
                  <a:pt x="f68" y="f75"/>
                  <a:pt x="f67" y="f76"/>
                </a:cubicBezTo>
                <a:lnTo>
                  <a:pt x="f66" y="f77"/>
                </a:lnTo>
                <a:cubicBezTo>
                  <a:pt x="f65" y="f78"/>
                  <a:pt x="f79" y="f80"/>
                  <a:pt x="f63" y="f81"/>
                </a:cubicBezTo>
                <a:lnTo>
                  <a:pt x="f62" y="f82"/>
                </a:lnTo>
                <a:cubicBezTo>
                  <a:pt x="f83" y="f84"/>
                  <a:pt x="f85" y="f86"/>
                  <a:pt x="f87" y="f88"/>
                </a:cubicBezTo>
                <a:cubicBezTo>
                  <a:pt x="f89" y="f90"/>
                  <a:pt x="f91" y="f92"/>
                  <a:pt x="f93" y="f94"/>
                </a:cubicBezTo>
                <a:lnTo>
                  <a:pt x="f95" y="f96"/>
                </a:lnTo>
                <a:cubicBezTo>
                  <a:pt x="f97" y="f98"/>
                  <a:pt x="f99" y="f100"/>
                  <a:pt x="f101" y="f102"/>
                </a:cubicBezTo>
                <a:lnTo>
                  <a:pt x="f103" y="f104"/>
                </a:lnTo>
                <a:cubicBezTo>
                  <a:pt x="f105" y="f106"/>
                  <a:pt x="f107" y="f108"/>
                  <a:pt x="f109" y="f110"/>
                </a:cubicBezTo>
                <a:lnTo>
                  <a:pt x="f111" y="f112"/>
                </a:lnTo>
                <a:cubicBezTo>
                  <a:pt x="f113" y="f114"/>
                  <a:pt x="f115" y="f116"/>
                  <a:pt x="f117" y="f116"/>
                </a:cubicBezTo>
                <a:lnTo>
                  <a:pt x="f118" y="f116"/>
                </a:lnTo>
                <a:cubicBezTo>
                  <a:pt x="f119" y="f116"/>
                  <a:pt x="f120" y="f114"/>
                  <a:pt x="f121" y="f112"/>
                </a:cubicBezTo>
                <a:lnTo>
                  <a:pt x="f122" y="f110"/>
                </a:lnTo>
                <a:cubicBezTo>
                  <a:pt x="f123" y="f108"/>
                  <a:pt x="f124" y="f106"/>
                  <a:pt x="f125" y="f104"/>
                </a:cubicBezTo>
                <a:lnTo>
                  <a:pt x="f126" y="f102"/>
                </a:lnTo>
                <a:cubicBezTo>
                  <a:pt x="f127" y="f128"/>
                  <a:pt x="f129" y="f98"/>
                  <a:pt x="f130" y="f96"/>
                </a:cubicBezTo>
                <a:lnTo>
                  <a:pt x="f131" y="f94"/>
                </a:lnTo>
                <a:cubicBezTo>
                  <a:pt x="f132" y="f133"/>
                  <a:pt x="f134" y="f135"/>
                  <a:pt x="f136" y="f137"/>
                </a:cubicBezTo>
                <a:lnTo>
                  <a:pt x="f138" y="f139"/>
                </a:lnTo>
                <a:cubicBezTo>
                  <a:pt x="f140" y="f141"/>
                  <a:pt x="f142" y="f143"/>
                  <a:pt x="f144" y="f145"/>
                </a:cubicBezTo>
                <a:lnTo>
                  <a:pt x="f146" y="f147"/>
                </a:lnTo>
                <a:cubicBezTo>
                  <a:pt x="f42" y="f148"/>
                  <a:pt x="f2" y="f149"/>
                  <a:pt x="f2" y="f150"/>
                </a:cubicBezTo>
                <a:lnTo>
                  <a:pt x="f2" y="f151"/>
                </a:lnTo>
                <a:cubicBezTo>
                  <a:pt x="f2" y="f152"/>
                  <a:pt x="f42" y="f153"/>
                  <a:pt x="f154" y="f155"/>
                </a:cubicBezTo>
                <a:lnTo>
                  <a:pt x="f156" y="f157"/>
                </a:lnTo>
                <a:cubicBezTo>
                  <a:pt x="f158" y="f159"/>
                  <a:pt x="f160" y="f161"/>
                  <a:pt x="f162" y="f163"/>
                </a:cubicBezTo>
                <a:lnTo>
                  <a:pt x="f164" y="f165"/>
                </a:lnTo>
                <a:cubicBezTo>
                  <a:pt x="f166" y="f167"/>
                  <a:pt x="f168" y="f169"/>
                  <a:pt x="f170" y="f171"/>
                </a:cubicBezTo>
                <a:lnTo>
                  <a:pt x="f172" y="f173"/>
                </a:lnTo>
                <a:cubicBezTo>
                  <a:pt x="f174" y="f175"/>
                  <a:pt x="f176" y="f177"/>
                  <a:pt x="f178" y="f179"/>
                </a:cubicBezTo>
                <a:lnTo>
                  <a:pt x="f180" y="f181"/>
                </a:lnTo>
                <a:cubicBezTo>
                  <a:pt x="f182" y="f183"/>
                  <a:pt x="f184" y="f185"/>
                  <a:pt x="f186" y="f187"/>
                </a:cubicBezTo>
                <a:lnTo>
                  <a:pt x="f188" y="f189"/>
                </a:lnTo>
                <a:cubicBezTo>
                  <a:pt x="f190" y="f191"/>
                  <a:pt x="f192" y="f193"/>
                  <a:pt x="f194" y="f193"/>
                </a:cubicBezTo>
                <a:lnTo>
                  <a:pt x="f195" y="f193"/>
                </a:lnTo>
                <a:cubicBezTo>
                  <a:pt x="f196" y="f193"/>
                  <a:pt x="f197" y="f191"/>
                  <a:pt x="f198" y="f189"/>
                </a:cubicBezTo>
                <a:lnTo>
                  <a:pt x="f199" y="f187"/>
                </a:lnTo>
                <a:cubicBezTo>
                  <a:pt x="f200" y="f185"/>
                  <a:pt x="f201" y="f183"/>
                  <a:pt x="f202" y="f181"/>
                </a:cubicBezTo>
                <a:lnTo>
                  <a:pt x="f203" y="f179"/>
                </a:lnTo>
                <a:cubicBezTo>
                  <a:pt x="f204" y="f205"/>
                  <a:pt x="f206" y="f175"/>
                  <a:pt x="f207" y="f173"/>
                </a:cubicBezTo>
                <a:lnTo>
                  <a:pt x="f208" y="f171"/>
                </a:lnTo>
                <a:cubicBezTo>
                  <a:pt x="f209" y="f169"/>
                  <a:pt x="f210" y="f167"/>
                  <a:pt x="f211" y="f165"/>
                </a:cubicBezTo>
                <a:lnTo>
                  <a:pt x="f212" y="f163"/>
                </a:lnTo>
                <a:cubicBezTo>
                  <a:pt x="f213" y="f161"/>
                  <a:pt x="f214" y="f215"/>
                  <a:pt x="f216" y="f157"/>
                </a:cubicBezTo>
                <a:lnTo>
                  <a:pt x="f217" y="f155"/>
                </a:lnTo>
                <a:cubicBezTo>
                  <a:pt x="f218" y="f153"/>
                  <a:pt x="f219" y="f152"/>
                  <a:pt x="f219" y="f151"/>
                </a:cubicBezTo>
                <a:lnTo>
                  <a:pt x="f219" y="f150"/>
                </a:lnTo>
                <a:cubicBezTo>
                  <a:pt x="f219" y="f149"/>
                  <a:pt x="f218" y="f148"/>
                  <a:pt x="f217" y="f147"/>
                </a:cubicBezTo>
                <a:lnTo>
                  <a:pt x="f216" y="f145"/>
                </a:lnTo>
                <a:cubicBezTo>
                  <a:pt x="f214" y="f220"/>
                  <a:pt x="f213" y="f141"/>
                  <a:pt x="f212" y="f139"/>
                </a:cubicBezTo>
                <a:lnTo>
                  <a:pt x="f211" y="f137"/>
                </a:lnTo>
                <a:cubicBezTo>
                  <a:pt x="f221" y="f222"/>
                  <a:pt x="f223" y="f224"/>
                  <a:pt x="f225" y="f226"/>
                </a:cubicBezTo>
                <a:cubicBezTo>
                  <a:pt x="f227" y="f228"/>
                  <a:pt x="f229" y="f230"/>
                  <a:pt x="f231" y="f232"/>
                </a:cubicBezTo>
                <a:lnTo>
                  <a:pt x="f233" y="f234"/>
                </a:lnTo>
                <a:cubicBezTo>
                  <a:pt x="f235" y="f236"/>
                  <a:pt x="f237" y="f238"/>
                  <a:pt x="f239" y="f240"/>
                </a:cubicBezTo>
                <a:lnTo>
                  <a:pt x="f241" y="f242"/>
                </a:lnTo>
                <a:cubicBezTo>
                  <a:pt x="f243" y="f244"/>
                  <a:pt x="f245" y="f246"/>
                  <a:pt x="f247" y="f248"/>
                </a:cubicBezTo>
                <a:lnTo>
                  <a:pt x="f249" y="f250"/>
                </a:lnTo>
                <a:cubicBezTo>
                  <a:pt x="f251" y="f252"/>
                  <a:pt x="f253" y="f254"/>
                  <a:pt x="f255" y="f254"/>
                </a:cubicBezTo>
                <a:lnTo>
                  <a:pt x="f256" y="f254"/>
                </a:lnTo>
                <a:cubicBezTo>
                  <a:pt x="f257" y="f254"/>
                  <a:pt x="f258" y="f252"/>
                  <a:pt x="f259" y="f250"/>
                </a:cubicBezTo>
                <a:lnTo>
                  <a:pt x="f260" y="f248"/>
                </a:lnTo>
                <a:cubicBezTo>
                  <a:pt x="f261" y="f246"/>
                  <a:pt x="f262" y="f244"/>
                  <a:pt x="f263" y="f242"/>
                </a:cubicBezTo>
                <a:lnTo>
                  <a:pt x="f264" y="f240"/>
                </a:lnTo>
                <a:cubicBezTo>
                  <a:pt x="f265" y="f266"/>
                  <a:pt x="f267" y="f268"/>
                  <a:pt x="f269" y="f234"/>
                </a:cubicBezTo>
                <a:lnTo>
                  <a:pt x="f270" y="f232"/>
                </a:lnTo>
                <a:cubicBezTo>
                  <a:pt x="f271" y="f272"/>
                  <a:pt x="f273" y="f274"/>
                  <a:pt x="f275" y="f82"/>
                </a:cubicBezTo>
                <a:lnTo>
                  <a:pt x="f276" y="f81"/>
                </a:lnTo>
                <a:cubicBezTo>
                  <a:pt x="f277" y="f80"/>
                  <a:pt x="f278" y="f78"/>
                  <a:pt x="f279" y="f77"/>
                </a:cubicBezTo>
                <a:lnTo>
                  <a:pt x="f280" y="f76"/>
                </a:lnTo>
                <a:cubicBezTo>
                  <a:pt x="f281" y="f75"/>
                  <a:pt x="f282" y="f74"/>
                  <a:pt x="f282" y="f73"/>
                </a:cubicBezTo>
                <a:lnTo>
                  <a:pt x="f282" y="f72"/>
                </a:lnTo>
                <a:cubicBezTo>
                  <a:pt x="f283" y="f71"/>
                  <a:pt x="f284" y="f69"/>
                  <a:pt x="f5" y="f6"/>
                </a:cubicBezTo>
                <a:close/>
                <a:moveTo>
                  <a:pt x="f285" y="f286"/>
                </a:moveTo>
                <a:cubicBezTo>
                  <a:pt x="f287" y="f286"/>
                  <a:pt x="f288" y="f289"/>
                  <a:pt x="f288" y="f290"/>
                </a:cubicBezTo>
                <a:cubicBezTo>
                  <a:pt x="f288" y="f291"/>
                  <a:pt x="f287" y="f292"/>
                  <a:pt x="f285" y="f292"/>
                </a:cubicBezTo>
                <a:cubicBezTo>
                  <a:pt x="f293" y="f292"/>
                  <a:pt x="f292" y="f291"/>
                  <a:pt x="f292" y="f290"/>
                </a:cubicBezTo>
                <a:cubicBezTo>
                  <a:pt x="f292" y="f289"/>
                  <a:pt x="f293" y="f286"/>
                  <a:pt x="f285" y="f286"/>
                </a:cubicBezTo>
                <a:close/>
                <a:moveTo>
                  <a:pt x="f294" y="f295"/>
                </a:moveTo>
                <a:cubicBezTo>
                  <a:pt x="f296" y="f295"/>
                  <a:pt x="f286" y="f297"/>
                  <a:pt x="f286" y="f298"/>
                </a:cubicBezTo>
                <a:cubicBezTo>
                  <a:pt x="f286" y="f299"/>
                  <a:pt x="f296" y="f288"/>
                  <a:pt x="f294" y="f288"/>
                </a:cubicBezTo>
                <a:cubicBezTo>
                  <a:pt x="f300" y="f288"/>
                  <a:pt x="f301" y="f302"/>
                  <a:pt x="f301" y="f303"/>
                </a:cubicBezTo>
                <a:cubicBezTo>
                  <a:pt x="f301" y="f304"/>
                  <a:pt x="f300" y="f295"/>
                  <a:pt x="f294" y="f295"/>
                </a:cubicBezTo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34299" tIns="17154" rIns="34299" bIns="17154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747993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28" name="Google Shape;3526;p241">
            <a:extLst>
              <a:ext uri="{FF2B5EF4-FFF2-40B4-BE49-F238E27FC236}">
                <a16:creationId xmlns:a16="http://schemas.microsoft.com/office/drawing/2014/main" id="{9DE132E7-193A-4162-C2B3-744BCE2B224C}"/>
              </a:ext>
            </a:extLst>
          </p:cNvPr>
          <p:cNvSpPr/>
          <p:nvPr/>
        </p:nvSpPr>
        <p:spPr>
          <a:xfrm>
            <a:off x="6566416" y="1675802"/>
            <a:ext cx="254020" cy="211683"/>
          </a:xfrm>
          <a:custGeom>
            <a:avLst/>
            <a:gdLst>
              <a:gd name="f0" fmla="val w"/>
              <a:gd name="f1" fmla="val h"/>
              <a:gd name="f2" fmla="val 0"/>
              <a:gd name="f3" fmla="val 570828"/>
              <a:gd name="f4" fmla="val 475690"/>
              <a:gd name="f5" fmla="val 561819"/>
              <a:gd name="f6" fmla="val 105009"/>
              <a:gd name="f7" fmla="val 538278"/>
              <a:gd name="f8" fmla="val 99122"/>
              <a:gd name="f9" fmla="val 537825"/>
              <a:gd name="f10" fmla="val 97937"/>
              <a:gd name="f11" fmla="val 537337"/>
              <a:gd name="f12" fmla="val 96776"/>
              <a:gd name="f13" fmla="val 536850"/>
              <a:gd name="f14" fmla="val 95614"/>
              <a:gd name="f15" fmla="val 549323"/>
              <a:gd name="f16" fmla="val 74826"/>
              <a:gd name="f17" fmla="val 552134"/>
              <a:gd name="f18" fmla="val 70145"/>
              <a:gd name="f19" fmla="val 551390"/>
              <a:gd name="f20" fmla="val 64153"/>
              <a:gd name="f21" fmla="val 547535"/>
              <a:gd name="f22" fmla="val 60297"/>
              <a:gd name="f23" fmla="val 510534"/>
              <a:gd name="f24" fmla="val 23297"/>
              <a:gd name="f25" fmla="val 506666"/>
              <a:gd name="f26" fmla="val 19406"/>
              <a:gd name="f27" fmla="val 500686"/>
              <a:gd name="f28" fmla="val 18698"/>
              <a:gd name="f29" fmla="val 496005"/>
              <a:gd name="f30" fmla="val 21509"/>
              <a:gd name="f31" fmla="val 475217"/>
              <a:gd name="f32" fmla="val 33981"/>
              <a:gd name="f33" fmla="val 474055"/>
              <a:gd name="f34" fmla="val 33482"/>
              <a:gd name="f35" fmla="val 472882"/>
              <a:gd name="f36" fmla="val 33006"/>
              <a:gd name="f37" fmla="val 471709"/>
              <a:gd name="f38" fmla="val 32553"/>
              <a:gd name="f39" fmla="val 465822"/>
              <a:gd name="f40" fmla="val 9012"/>
              <a:gd name="f41" fmla="val 464497"/>
              <a:gd name="f42" fmla="val 3716"/>
              <a:gd name="f43" fmla="val 459748"/>
              <a:gd name="f44" fmla="val 454289"/>
              <a:gd name="f45" fmla="val 401958"/>
              <a:gd name="f46" fmla="val 396499"/>
              <a:gd name="f47" fmla="val 391750"/>
              <a:gd name="f48" fmla="val 390425"/>
              <a:gd name="f49" fmla="val 384537"/>
              <a:gd name="f50" fmla="val 383364"/>
              <a:gd name="f51" fmla="val 382191"/>
              <a:gd name="f52" fmla="val 381030"/>
              <a:gd name="f53" fmla="val 360241"/>
              <a:gd name="f54" fmla="val 355561"/>
              <a:gd name="f55" fmla="val 18721"/>
              <a:gd name="f56" fmla="val 349568"/>
              <a:gd name="f57" fmla="val 19429"/>
              <a:gd name="f58" fmla="val 345713"/>
              <a:gd name="f59" fmla="val 308713"/>
              <a:gd name="f60" fmla="val 304857"/>
              <a:gd name="f61" fmla="val 304114"/>
              <a:gd name="f62" fmla="val 306924"/>
              <a:gd name="f63" fmla="val 319398"/>
              <a:gd name="f64" fmla="val 318909"/>
              <a:gd name="f65" fmla="val 318422"/>
              <a:gd name="f66" fmla="val 317970"/>
              <a:gd name="f67" fmla="val 294428"/>
              <a:gd name="f68" fmla="val 289133"/>
              <a:gd name="f69" fmla="val 106334"/>
              <a:gd name="f70" fmla="val 285417"/>
              <a:gd name="f71" fmla="val 111083"/>
              <a:gd name="f72" fmla="val 116542"/>
              <a:gd name="f73" fmla="val 168873"/>
              <a:gd name="f74" fmla="val 174332"/>
              <a:gd name="f75" fmla="val 179082"/>
              <a:gd name="f76" fmla="val 180406"/>
              <a:gd name="f77" fmla="val 186294"/>
              <a:gd name="f78" fmla="val 187479"/>
              <a:gd name="f79" fmla="val 318898"/>
              <a:gd name="f80" fmla="val 188640"/>
              <a:gd name="f81" fmla="val 189801"/>
              <a:gd name="f82" fmla="val 210590"/>
              <a:gd name="f83" fmla="val 306347"/>
              <a:gd name="f84" fmla="val 211552"/>
              <a:gd name="f85" fmla="val 306545"/>
              <a:gd name="f86" fmla="val 212661"/>
              <a:gd name="f87" fmla="val 306264"/>
              <a:gd name="f88" fmla="val 213704"/>
              <a:gd name="f89" fmla="val 306168"/>
              <a:gd name="f90" fmla="val 213601"/>
              <a:gd name="f91" fmla="val 306188"/>
              <a:gd name="f92" fmla="val 213443"/>
              <a:gd name="f93" fmla="val 306088"/>
              <a:gd name="f94" fmla="val 213343"/>
              <a:gd name="f95" fmla="val 262351"/>
              <a:gd name="f96" fmla="val 169606"/>
              <a:gd name="f97" fmla="val 258484"/>
              <a:gd name="f98" fmla="val 165738"/>
              <a:gd name="f99" fmla="val 252480"/>
              <a:gd name="f100" fmla="val 165007"/>
              <a:gd name="f101" fmla="val 247823"/>
              <a:gd name="f102" fmla="val 167818"/>
              <a:gd name="f103" fmla="val 227326"/>
              <a:gd name="f104" fmla="val 180128"/>
              <a:gd name="f105" fmla="val 223203"/>
              <a:gd name="f106" fmla="val 178177"/>
              <a:gd name="f107" fmla="val 218998"/>
              <a:gd name="f108" fmla="val 176435"/>
              <a:gd name="f109" fmla="val 214748"/>
              <a:gd name="f110" fmla="val 174902"/>
              <a:gd name="f111" fmla="val 208942"/>
              <a:gd name="f112" fmla="val 151709"/>
              <a:gd name="f113" fmla="val 207617"/>
              <a:gd name="f114" fmla="val 146425"/>
              <a:gd name="f115" fmla="val 202868"/>
              <a:gd name="f116" fmla="val 142709"/>
              <a:gd name="f117" fmla="val 197409"/>
              <a:gd name="f118" fmla="val 135579"/>
              <a:gd name="f119" fmla="val 130120"/>
              <a:gd name="f120" fmla="val 125371"/>
              <a:gd name="f121" fmla="val 124046"/>
              <a:gd name="f122" fmla="val 118240"/>
              <a:gd name="f123" fmla="val 113989"/>
              <a:gd name="f124" fmla="val 109786"/>
              <a:gd name="f125" fmla="val 105663"/>
              <a:gd name="f126" fmla="val 85165"/>
              <a:gd name="f127" fmla="val 80520"/>
              <a:gd name="f128" fmla="val 165019"/>
              <a:gd name="f129" fmla="val 74492"/>
              <a:gd name="f130" fmla="val 70637"/>
              <a:gd name="f131" fmla="val 26900"/>
              <a:gd name="f132" fmla="val 23045"/>
              <a:gd name="f133" fmla="val 217198"/>
              <a:gd name="f134" fmla="val 22301"/>
              <a:gd name="f135" fmla="val 223190"/>
              <a:gd name="f136" fmla="val 25112"/>
              <a:gd name="f137" fmla="val 227871"/>
              <a:gd name="f138" fmla="val 37423"/>
              <a:gd name="f139" fmla="val 248368"/>
              <a:gd name="f140" fmla="val 35472"/>
              <a:gd name="f141" fmla="val 252491"/>
              <a:gd name="f142" fmla="val 33729"/>
              <a:gd name="f143" fmla="val 256696"/>
              <a:gd name="f144" fmla="val 32196"/>
              <a:gd name="f145" fmla="val 260946"/>
              <a:gd name="f146" fmla="val 9004"/>
              <a:gd name="f147" fmla="val 266752"/>
              <a:gd name="f148" fmla="val 268077"/>
              <a:gd name="f149" fmla="val 272826"/>
              <a:gd name="f150" fmla="val 278285"/>
              <a:gd name="f151" fmla="val 340115"/>
              <a:gd name="f152" fmla="val 345574"/>
              <a:gd name="f153" fmla="val 350323"/>
              <a:gd name="f154" fmla="val 9001"/>
              <a:gd name="f155" fmla="val 351648"/>
              <a:gd name="f156" fmla="val 32193"/>
              <a:gd name="f157" fmla="val 357454"/>
              <a:gd name="f158" fmla="val 33726"/>
              <a:gd name="f159" fmla="val 361705"/>
              <a:gd name="f160" fmla="val 35468"/>
              <a:gd name="f161" fmla="val 365908"/>
              <a:gd name="f162" fmla="val 37420"/>
              <a:gd name="f163" fmla="val 370031"/>
              <a:gd name="f164" fmla="val 25109"/>
              <a:gd name="f165" fmla="val 390529"/>
              <a:gd name="f166" fmla="val 22298"/>
              <a:gd name="f167" fmla="val 395209"/>
              <a:gd name="f168" fmla="val 23042"/>
              <a:gd name="f169" fmla="val 401202"/>
              <a:gd name="f170" fmla="val 26897"/>
              <a:gd name="f171" fmla="val 405057"/>
              <a:gd name="f172" fmla="val 70634"/>
              <a:gd name="f173" fmla="val 448794"/>
              <a:gd name="f174" fmla="val 74489"/>
              <a:gd name="f175" fmla="val 452638"/>
              <a:gd name="f176" fmla="val 80505"/>
              <a:gd name="f177" fmla="val 453358"/>
              <a:gd name="f178" fmla="val 85162"/>
              <a:gd name="f179" fmla="val 450582"/>
              <a:gd name="f180" fmla="val 105659"/>
              <a:gd name="f181" fmla="val 438271"/>
              <a:gd name="f182" fmla="val 109782"/>
              <a:gd name="f183" fmla="val 440222"/>
              <a:gd name="f184" fmla="val 113987"/>
              <a:gd name="f185" fmla="val 441965"/>
              <a:gd name="f186" fmla="val 118237"/>
              <a:gd name="f187" fmla="val 443498"/>
              <a:gd name="f188" fmla="val 124043"/>
              <a:gd name="f189" fmla="val 466690"/>
              <a:gd name="f190" fmla="val 125368"/>
              <a:gd name="f191" fmla="val 471975"/>
              <a:gd name="f192" fmla="val 130117"/>
              <a:gd name="f193" fmla="val 475691"/>
              <a:gd name="f194" fmla="val 135576"/>
              <a:gd name="f195" fmla="val 197406"/>
              <a:gd name="f196" fmla="val 202865"/>
              <a:gd name="f197" fmla="val 207614"/>
              <a:gd name="f198" fmla="val 208939"/>
              <a:gd name="f199" fmla="val 214745"/>
              <a:gd name="f200" fmla="val 218996"/>
              <a:gd name="f201" fmla="val 223199"/>
              <a:gd name="f202" fmla="val 227322"/>
              <a:gd name="f203" fmla="val 247820"/>
              <a:gd name="f204" fmla="val 252489"/>
              <a:gd name="f205" fmla="val 453369"/>
              <a:gd name="f206" fmla="val 258504"/>
              <a:gd name="f207" fmla="val 262348"/>
              <a:gd name="f208" fmla="val 306085"/>
              <a:gd name="f209" fmla="val 309940"/>
              <a:gd name="f210" fmla="val 310684"/>
              <a:gd name="f211" fmla="val 307873"/>
              <a:gd name="f212" fmla="val 295562"/>
              <a:gd name="f213" fmla="val 297513"/>
              <a:gd name="f214" fmla="val 299256"/>
              <a:gd name="f215" fmla="val 361704"/>
              <a:gd name="f216" fmla="val 300789"/>
              <a:gd name="f217" fmla="val 323981"/>
              <a:gd name="f218" fmla="val 329266"/>
              <a:gd name="f219" fmla="val 332982"/>
              <a:gd name="f220" fmla="val 256694"/>
              <a:gd name="f221" fmla="val 308451"/>
              <a:gd name="f222" fmla="val 226909"/>
              <a:gd name="f223" fmla="val 308252"/>
              <a:gd name="f224" fmla="val 225799"/>
              <a:gd name="f225" fmla="val 308533"/>
              <a:gd name="f226" fmla="val 224757"/>
              <a:gd name="f227" fmla="val 308629"/>
              <a:gd name="f228" fmla="val 224859"/>
              <a:gd name="f229" fmla="val 308609"/>
              <a:gd name="f230" fmla="val 225018"/>
              <a:gd name="f231" fmla="val 308709"/>
              <a:gd name="f232" fmla="val 225118"/>
              <a:gd name="f233" fmla="val 345711"/>
              <a:gd name="f234" fmla="val 262120"/>
              <a:gd name="f235" fmla="val 349566"/>
              <a:gd name="f236" fmla="val 265987"/>
              <a:gd name="f237" fmla="val 355547"/>
              <a:gd name="f238" fmla="val 266684"/>
              <a:gd name="f239" fmla="val 360239"/>
              <a:gd name="f240" fmla="val 263908"/>
              <a:gd name="f241" fmla="val 381027"/>
              <a:gd name="f242" fmla="val 251434"/>
              <a:gd name="f243" fmla="val 382189"/>
              <a:gd name="f244" fmla="val 251934"/>
              <a:gd name="f245" fmla="val 383350"/>
              <a:gd name="f246" fmla="val 252410"/>
              <a:gd name="f247" fmla="val 384535"/>
              <a:gd name="f248" fmla="val 252863"/>
              <a:gd name="f249" fmla="val 390423"/>
              <a:gd name="f250" fmla="val 276404"/>
              <a:gd name="f251" fmla="val 391747"/>
              <a:gd name="f252" fmla="val 281700"/>
              <a:gd name="f253" fmla="val 396497"/>
              <a:gd name="f254" fmla="val 285416"/>
              <a:gd name="f255" fmla="val 401955"/>
              <a:gd name="f256" fmla="val 454287"/>
              <a:gd name="f257" fmla="val 459745"/>
              <a:gd name="f258" fmla="val 464495"/>
              <a:gd name="f259" fmla="val 465819"/>
              <a:gd name="f260" fmla="val 471707"/>
              <a:gd name="f261" fmla="val 472892"/>
              <a:gd name="f262" fmla="val 474053"/>
              <a:gd name="f263" fmla="val 475215"/>
              <a:gd name="f264" fmla="val 496003"/>
              <a:gd name="f265" fmla="val 500695"/>
              <a:gd name="f266" fmla="val 266695"/>
              <a:gd name="f267" fmla="val 506687"/>
              <a:gd name="f268" fmla="val 265964"/>
              <a:gd name="f269" fmla="val 510531"/>
              <a:gd name="f270" fmla="val 547533"/>
              <a:gd name="f271" fmla="val 551388"/>
              <a:gd name="f272" fmla="val 221263"/>
              <a:gd name="f273" fmla="val 552132"/>
              <a:gd name="f274" fmla="val 215270"/>
              <a:gd name="f275" fmla="val 549321"/>
              <a:gd name="f276" fmla="val 536848"/>
              <a:gd name="f277" fmla="val 537347"/>
              <a:gd name="f278" fmla="val 537823"/>
              <a:gd name="f279" fmla="val 538276"/>
              <a:gd name="f280" fmla="val 561817"/>
              <a:gd name="f281" fmla="val 567113"/>
              <a:gd name="f282" fmla="val 570829"/>
              <a:gd name="f283" fmla="val 570831"/>
              <a:gd name="f284" fmla="val 567115"/>
              <a:gd name="f285" fmla="val 166492"/>
              <a:gd name="f286" fmla="val 380554"/>
              <a:gd name="f287" fmla="val 127145"/>
              <a:gd name="f288" fmla="val 95138"/>
              <a:gd name="f289" fmla="val 348547"/>
              <a:gd name="f290" fmla="val 309200"/>
              <a:gd name="f291" fmla="val 269853"/>
              <a:gd name="f292" fmla="val 237846"/>
              <a:gd name="f293" fmla="val 205839"/>
              <a:gd name="f294" fmla="val 428123"/>
              <a:gd name="f295" fmla="val 190276"/>
              <a:gd name="f296" fmla="val 401888"/>
              <a:gd name="f297" fmla="val 168943"/>
              <a:gd name="f298" fmla="val 142707"/>
              <a:gd name="f299" fmla="val 116471"/>
              <a:gd name="f300" fmla="val 454358"/>
              <a:gd name="f301" fmla="val 475693"/>
              <a:gd name="f302" fmla="val 116472"/>
              <a:gd name="f303" fmla="val 142708"/>
              <a:gd name="f304" fmla="val 168944"/>
              <a:gd name="f305" fmla="*/ f0 1 570828"/>
              <a:gd name="f306" fmla="*/ f1 1 475690"/>
              <a:gd name="f307" fmla="val f2"/>
              <a:gd name="f308" fmla="val f3"/>
              <a:gd name="f309" fmla="val f4"/>
              <a:gd name="f310" fmla="+- f309 0 f307"/>
              <a:gd name="f311" fmla="+- f308 0 f307"/>
              <a:gd name="f312" fmla="*/ f311 1 570828"/>
              <a:gd name="f313" fmla="*/ f310 1 475690"/>
              <a:gd name="f314" fmla="*/ f307 1 f312"/>
              <a:gd name="f315" fmla="*/ f308 1 f312"/>
              <a:gd name="f316" fmla="*/ f307 1 f313"/>
              <a:gd name="f317" fmla="*/ f309 1 f313"/>
              <a:gd name="f318" fmla="*/ f314 f305 1"/>
              <a:gd name="f319" fmla="*/ f315 f305 1"/>
              <a:gd name="f320" fmla="*/ f317 f306 1"/>
              <a:gd name="f321" fmla="*/ f316 f30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8" t="f321" r="f319" b="f320"/>
            <a:pathLst>
              <a:path w="570828" h="475690">
                <a:moveTo>
                  <a:pt x="f5" y="f6"/>
                </a:moveTo>
                <a:lnTo>
                  <a:pt x="f7" y="f8"/>
                </a:lnTo>
                <a:cubicBezTo>
                  <a:pt x="f9" y="f10"/>
                  <a:pt x="f11" y="f12"/>
                  <a:pt x="f13" y="f14"/>
                </a:cubicBezTo>
                <a:lnTo>
                  <a:pt x="f15" y="f16"/>
                </a:lnTo>
                <a:cubicBezTo>
                  <a:pt x="f17" y="f18"/>
                  <a:pt x="f19" y="f20"/>
                  <a:pt x="f21" y="f22"/>
                </a:cubicBezTo>
                <a:lnTo>
                  <a:pt x="f23" y="f24"/>
                </a:lnTo>
                <a:cubicBezTo>
                  <a:pt x="f25" y="f26"/>
                  <a:pt x="f27" y="f28"/>
                  <a:pt x="f29" y="f30"/>
                </a:cubicBezTo>
                <a:lnTo>
                  <a:pt x="f31" y="f32"/>
                </a:lnTo>
                <a:cubicBezTo>
                  <a:pt x="f33" y="f34"/>
                  <a:pt x="f35" y="f36"/>
                  <a:pt x="f37" y="f38"/>
                </a:cubicBezTo>
                <a:lnTo>
                  <a:pt x="f39" y="f40"/>
                </a:lnTo>
                <a:cubicBezTo>
                  <a:pt x="f41" y="f42"/>
                  <a:pt x="f43" y="f2"/>
                  <a:pt x="f44" y="f2"/>
                </a:cubicBezTo>
                <a:lnTo>
                  <a:pt x="f45" y="f2"/>
                </a:lnTo>
                <a:cubicBezTo>
                  <a:pt x="f46" y="f2"/>
                  <a:pt x="f47" y="f42"/>
                  <a:pt x="f48" y="f40"/>
                </a:cubicBezTo>
                <a:lnTo>
                  <a:pt x="f49" y="f38"/>
                </a:lnTo>
                <a:cubicBezTo>
                  <a:pt x="f50" y="f36"/>
                  <a:pt x="f51" y="f34"/>
                  <a:pt x="f52" y="f32"/>
                </a:cubicBezTo>
                <a:lnTo>
                  <a:pt x="f53" y="f30"/>
                </a:lnTo>
                <a:cubicBezTo>
                  <a:pt x="f54" y="f55"/>
                  <a:pt x="f56" y="f57"/>
                  <a:pt x="f58" y="f24"/>
                </a:cubicBezTo>
                <a:lnTo>
                  <a:pt x="f59" y="f22"/>
                </a:lnTo>
                <a:cubicBezTo>
                  <a:pt x="f60" y="f20"/>
                  <a:pt x="f61" y="f18"/>
                  <a:pt x="f62" y="f16"/>
                </a:cubicBezTo>
                <a:lnTo>
                  <a:pt x="f63" y="f14"/>
                </a:lnTo>
                <a:cubicBezTo>
                  <a:pt x="f64" y="f12"/>
                  <a:pt x="f65" y="f10"/>
                  <a:pt x="f66" y="f8"/>
                </a:cubicBezTo>
                <a:lnTo>
                  <a:pt x="f67" y="f6"/>
                </a:lnTo>
                <a:cubicBezTo>
                  <a:pt x="f68" y="f69"/>
                  <a:pt x="f70" y="f71"/>
                  <a:pt x="f70" y="f72"/>
                </a:cubicBezTo>
                <a:lnTo>
                  <a:pt x="f70" y="f73"/>
                </a:lnTo>
                <a:cubicBezTo>
                  <a:pt x="f70" y="f74"/>
                  <a:pt x="f68" y="f75"/>
                  <a:pt x="f67" y="f76"/>
                </a:cubicBezTo>
                <a:lnTo>
                  <a:pt x="f66" y="f77"/>
                </a:lnTo>
                <a:cubicBezTo>
                  <a:pt x="f65" y="f78"/>
                  <a:pt x="f79" y="f80"/>
                  <a:pt x="f63" y="f81"/>
                </a:cubicBezTo>
                <a:lnTo>
                  <a:pt x="f62" y="f82"/>
                </a:lnTo>
                <a:cubicBezTo>
                  <a:pt x="f83" y="f84"/>
                  <a:pt x="f85" y="f86"/>
                  <a:pt x="f87" y="f88"/>
                </a:cubicBezTo>
                <a:cubicBezTo>
                  <a:pt x="f89" y="f90"/>
                  <a:pt x="f91" y="f92"/>
                  <a:pt x="f93" y="f94"/>
                </a:cubicBezTo>
                <a:lnTo>
                  <a:pt x="f95" y="f96"/>
                </a:lnTo>
                <a:cubicBezTo>
                  <a:pt x="f97" y="f98"/>
                  <a:pt x="f99" y="f100"/>
                  <a:pt x="f101" y="f102"/>
                </a:cubicBezTo>
                <a:lnTo>
                  <a:pt x="f103" y="f104"/>
                </a:lnTo>
                <a:cubicBezTo>
                  <a:pt x="f105" y="f106"/>
                  <a:pt x="f107" y="f108"/>
                  <a:pt x="f109" y="f110"/>
                </a:cubicBezTo>
                <a:lnTo>
                  <a:pt x="f111" y="f112"/>
                </a:lnTo>
                <a:cubicBezTo>
                  <a:pt x="f113" y="f114"/>
                  <a:pt x="f115" y="f116"/>
                  <a:pt x="f117" y="f116"/>
                </a:cubicBezTo>
                <a:lnTo>
                  <a:pt x="f118" y="f116"/>
                </a:lnTo>
                <a:cubicBezTo>
                  <a:pt x="f119" y="f116"/>
                  <a:pt x="f120" y="f114"/>
                  <a:pt x="f121" y="f112"/>
                </a:cubicBezTo>
                <a:lnTo>
                  <a:pt x="f122" y="f110"/>
                </a:lnTo>
                <a:cubicBezTo>
                  <a:pt x="f123" y="f108"/>
                  <a:pt x="f124" y="f106"/>
                  <a:pt x="f125" y="f104"/>
                </a:cubicBezTo>
                <a:lnTo>
                  <a:pt x="f126" y="f102"/>
                </a:lnTo>
                <a:cubicBezTo>
                  <a:pt x="f127" y="f128"/>
                  <a:pt x="f129" y="f98"/>
                  <a:pt x="f130" y="f96"/>
                </a:cubicBezTo>
                <a:lnTo>
                  <a:pt x="f131" y="f94"/>
                </a:lnTo>
                <a:cubicBezTo>
                  <a:pt x="f132" y="f133"/>
                  <a:pt x="f134" y="f135"/>
                  <a:pt x="f136" y="f137"/>
                </a:cubicBezTo>
                <a:lnTo>
                  <a:pt x="f138" y="f139"/>
                </a:lnTo>
                <a:cubicBezTo>
                  <a:pt x="f140" y="f141"/>
                  <a:pt x="f142" y="f143"/>
                  <a:pt x="f144" y="f145"/>
                </a:cubicBezTo>
                <a:lnTo>
                  <a:pt x="f146" y="f147"/>
                </a:lnTo>
                <a:cubicBezTo>
                  <a:pt x="f42" y="f148"/>
                  <a:pt x="f2" y="f149"/>
                  <a:pt x="f2" y="f150"/>
                </a:cubicBezTo>
                <a:lnTo>
                  <a:pt x="f2" y="f151"/>
                </a:lnTo>
                <a:cubicBezTo>
                  <a:pt x="f2" y="f152"/>
                  <a:pt x="f42" y="f153"/>
                  <a:pt x="f154" y="f155"/>
                </a:cubicBezTo>
                <a:lnTo>
                  <a:pt x="f156" y="f157"/>
                </a:lnTo>
                <a:cubicBezTo>
                  <a:pt x="f158" y="f159"/>
                  <a:pt x="f160" y="f161"/>
                  <a:pt x="f162" y="f163"/>
                </a:cubicBezTo>
                <a:lnTo>
                  <a:pt x="f164" y="f165"/>
                </a:lnTo>
                <a:cubicBezTo>
                  <a:pt x="f166" y="f167"/>
                  <a:pt x="f168" y="f169"/>
                  <a:pt x="f170" y="f171"/>
                </a:cubicBezTo>
                <a:lnTo>
                  <a:pt x="f172" y="f173"/>
                </a:lnTo>
                <a:cubicBezTo>
                  <a:pt x="f174" y="f175"/>
                  <a:pt x="f176" y="f177"/>
                  <a:pt x="f178" y="f179"/>
                </a:cubicBezTo>
                <a:lnTo>
                  <a:pt x="f180" y="f181"/>
                </a:lnTo>
                <a:cubicBezTo>
                  <a:pt x="f182" y="f183"/>
                  <a:pt x="f184" y="f185"/>
                  <a:pt x="f186" y="f187"/>
                </a:cubicBezTo>
                <a:lnTo>
                  <a:pt x="f188" y="f189"/>
                </a:lnTo>
                <a:cubicBezTo>
                  <a:pt x="f190" y="f191"/>
                  <a:pt x="f192" y="f193"/>
                  <a:pt x="f194" y="f193"/>
                </a:cubicBezTo>
                <a:lnTo>
                  <a:pt x="f195" y="f193"/>
                </a:lnTo>
                <a:cubicBezTo>
                  <a:pt x="f196" y="f193"/>
                  <a:pt x="f197" y="f191"/>
                  <a:pt x="f198" y="f189"/>
                </a:cubicBezTo>
                <a:lnTo>
                  <a:pt x="f199" y="f187"/>
                </a:lnTo>
                <a:cubicBezTo>
                  <a:pt x="f200" y="f185"/>
                  <a:pt x="f201" y="f183"/>
                  <a:pt x="f202" y="f181"/>
                </a:cubicBezTo>
                <a:lnTo>
                  <a:pt x="f203" y="f179"/>
                </a:lnTo>
                <a:cubicBezTo>
                  <a:pt x="f204" y="f205"/>
                  <a:pt x="f206" y="f175"/>
                  <a:pt x="f207" y="f173"/>
                </a:cubicBezTo>
                <a:lnTo>
                  <a:pt x="f208" y="f171"/>
                </a:lnTo>
                <a:cubicBezTo>
                  <a:pt x="f209" y="f169"/>
                  <a:pt x="f210" y="f167"/>
                  <a:pt x="f211" y="f165"/>
                </a:cubicBezTo>
                <a:lnTo>
                  <a:pt x="f212" y="f163"/>
                </a:lnTo>
                <a:cubicBezTo>
                  <a:pt x="f213" y="f161"/>
                  <a:pt x="f214" y="f215"/>
                  <a:pt x="f216" y="f157"/>
                </a:cubicBezTo>
                <a:lnTo>
                  <a:pt x="f217" y="f155"/>
                </a:lnTo>
                <a:cubicBezTo>
                  <a:pt x="f218" y="f153"/>
                  <a:pt x="f219" y="f152"/>
                  <a:pt x="f219" y="f151"/>
                </a:cubicBezTo>
                <a:lnTo>
                  <a:pt x="f219" y="f150"/>
                </a:lnTo>
                <a:cubicBezTo>
                  <a:pt x="f219" y="f149"/>
                  <a:pt x="f218" y="f148"/>
                  <a:pt x="f217" y="f147"/>
                </a:cubicBezTo>
                <a:lnTo>
                  <a:pt x="f216" y="f145"/>
                </a:lnTo>
                <a:cubicBezTo>
                  <a:pt x="f214" y="f220"/>
                  <a:pt x="f213" y="f141"/>
                  <a:pt x="f212" y="f139"/>
                </a:cubicBezTo>
                <a:lnTo>
                  <a:pt x="f211" y="f137"/>
                </a:lnTo>
                <a:cubicBezTo>
                  <a:pt x="f221" y="f222"/>
                  <a:pt x="f223" y="f224"/>
                  <a:pt x="f225" y="f226"/>
                </a:cubicBezTo>
                <a:cubicBezTo>
                  <a:pt x="f227" y="f228"/>
                  <a:pt x="f229" y="f230"/>
                  <a:pt x="f231" y="f232"/>
                </a:cubicBezTo>
                <a:lnTo>
                  <a:pt x="f233" y="f234"/>
                </a:lnTo>
                <a:cubicBezTo>
                  <a:pt x="f235" y="f236"/>
                  <a:pt x="f237" y="f238"/>
                  <a:pt x="f239" y="f240"/>
                </a:cubicBezTo>
                <a:lnTo>
                  <a:pt x="f241" y="f242"/>
                </a:lnTo>
                <a:cubicBezTo>
                  <a:pt x="f243" y="f244"/>
                  <a:pt x="f245" y="f246"/>
                  <a:pt x="f247" y="f248"/>
                </a:cubicBezTo>
                <a:lnTo>
                  <a:pt x="f249" y="f250"/>
                </a:lnTo>
                <a:cubicBezTo>
                  <a:pt x="f251" y="f252"/>
                  <a:pt x="f253" y="f254"/>
                  <a:pt x="f255" y="f254"/>
                </a:cubicBezTo>
                <a:lnTo>
                  <a:pt x="f256" y="f254"/>
                </a:lnTo>
                <a:cubicBezTo>
                  <a:pt x="f257" y="f254"/>
                  <a:pt x="f258" y="f252"/>
                  <a:pt x="f259" y="f250"/>
                </a:cubicBezTo>
                <a:lnTo>
                  <a:pt x="f260" y="f248"/>
                </a:lnTo>
                <a:cubicBezTo>
                  <a:pt x="f261" y="f246"/>
                  <a:pt x="f262" y="f244"/>
                  <a:pt x="f263" y="f242"/>
                </a:cubicBezTo>
                <a:lnTo>
                  <a:pt x="f264" y="f240"/>
                </a:lnTo>
                <a:cubicBezTo>
                  <a:pt x="f265" y="f266"/>
                  <a:pt x="f267" y="f268"/>
                  <a:pt x="f269" y="f234"/>
                </a:cubicBezTo>
                <a:lnTo>
                  <a:pt x="f270" y="f232"/>
                </a:lnTo>
                <a:cubicBezTo>
                  <a:pt x="f271" y="f272"/>
                  <a:pt x="f273" y="f274"/>
                  <a:pt x="f275" y="f82"/>
                </a:cubicBezTo>
                <a:lnTo>
                  <a:pt x="f276" y="f81"/>
                </a:lnTo>
                <a:cubicBezTo>
                  <a:pt x="f277" y="f80"/>
                  <a:pt x="f278" y="f78"/>
                  <a:pt x="f279" y="f77"/>
                </a:cubicBezTo>
                <a:lnTo>
                  <a:pt x="f280" y="f76"/>
                </a:lnTo>
                <a:cubicBezTo>
                  <a:pt x="f281" y="f75"/>
                  <a:pt x="f282" y="f74"/>
                  <a:pt x="f282" y="f73"/>
                </a:cubicBezTo>
                <a:lnTo>
                  <a:pt x="f282" y="f72"/>
                </a:lnTo>
                <a:cubicBezTo>
                  <a:pt x="f283" y="f71"/>
                  <a:pt x="f284" y="f69"/>
                  <a:pt x="f5" y="f6"/>
                </a:cubicBezTo>
                <a:close/>
                <a:moveTo>
                  <a:pt x="f285" y="f286"/>
                </a:moveTo>
                <a:cubicBezTo>
                  <a:pt x="f287" y="f286"/>
                  <a:pt x="f288" y="f289"/>
                  <a:pt x="f288" y="f290"/>
                </a:cubicBezTo>
                <a:cubicBezTo>
                  <a:pt x="f288" y="f291"/>
                  <a:pt x="f287" y="f292"/>
                  <a:pt x="f285" y="f292"/>
                </a:cubicBezTo>
                <a:cubicBezTo>
                  <a:pt x="f293" y="f292"/>
                  <a:pt x="f292" y="f291"/>
                  <a:pt x="f292" y="f290"/>
                </a:cubicBezTo>
                <a:cubicBezTo>
                  <a:pt x="f292" y="f289"/>
                  <a:pt x="f293" y="f286"/>
                  <a:pt x="f285" y="f286"/>
                </a:cubicBezTo>
                <a:close/>
                <a:moveTo>
                  <a:pt x="f294" y="f295"/>
                </a:moveTo>
                <a:cubicBezTo>
                  <a:pt x="f296" y="f295"/>
                  <a:pt x="f286" y="f297"/>
                  <a:pt x="f286" y="f298"/>
                </a:cubicBezTo>
                <a:cubicBezTo>
                  <a:pt x="f286" y="f299"/>
                  <a:pt x="f296" y="f288"/>
                  <a:pt x="f294" y="f288"/>
                </a:cubicBezTo>
                <a:cubicBezTo>
                  <a:pt x="f300" y="f288"/>
                  <a:pt x="f301" y="f302"/>
                  <a:pt x="f301" y="f303"/>
                </a:cubicBezTo>
                <a:cubicBezTo>
                  <a:pt x="f301" y="f304"/>
                  <a:pt x="f300" y="f295"/>
                  <a:pt x="f294" y="f295"/>
                </a:cubicBezTo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34299" tIns="17154" rIns="34299" bIns="17154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747993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147;p225">
            <a:extLst>
              <a:ext uri="{FF2B5EF4-FFF2-40B4-BE49-F238E27FC236}">
                <a16:creationId xmlns:a16="http://schemas.microsoft.com/office/drawing/2014/main" id="{D93DA5DC-EA8C-1057-A162-B1E4B95DE3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15396" r="10531"/>
          <a:stretch>
            <a:fillRect/>
          </a:stretch>
        </p:blipFill>
        <p:spPr>
          <a:xfrm>
            <a:off x="0" y="518720"/>
            <a:ext cx="9144000" cy="2634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3148;p225">
            <a:extLst>
              <a:ext uri="{FF2B5EF4-FFF2-40B4-BE49-F238E27FC236}">
                <a16:creationId xmlns:a16="http://schemas.microsoft.com/office/drawing/2014/main" id="{7DCC0BF8-6B4F-C2DD-0353-C6E6CAD5402E}"/>
              </a:ext>
            </a:extLst>
          </p:cNvPr>
          <p:cNvSpPr/>
          <p:nvPr/>
        </p:nvSpPr>
        <p:spPr>
          <a:xfrm>
            <a:off x="545302" y="174513"/>
            <a:ext cx="7160702" cy="3830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70" tIns="34271" rIns="68570" bIns="3427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ER DIAGRAM</a:t>
            </a:r>
          </a:p>
        </p:txBody>
      </p:sp>
      <p:sp>
        <p:nvSpPr>
          <p:cNvPr id="4" name="Google Shape;3149;p225">
            <a:extLst>
              <a:ext uri="{FF2B5EF4-FFF2-40B4-BE49-F238E27FC236}">
                <a16:creationId xmlns:a16="http://schemas.microsoft.com/office/drawing/2014/main" id="{F1A03D9A-4B7F-4553-A52D-0CCFAC9FA324}"/>
              </a:ext>
            </a:extLst>
          </p:cNvPr>
          <p:cNvSpPr/>
          <p:nvPr/>
        </p:nvSpPr>
        <p:spPr>
          <a:xfrm>
            <a:off x="149257" y="291492"/>
            <a:ext cx="205740" cy="178591"/>
          </a:xfrm>
          <a:custGeom>
            <a:avLst/>
            <a:gdLst>
              <a:gd name="f0" fmla="val w"/>
              <a:gd name="f1" fmla="val h"/>
              <a:gd name="f2" fmla="val 0"/>
              <a:gd name="f3" fmla="val 3298"/>
              <a:gd name="f4" fmla="val 2251"/>
              <a:gd name="f5" fmla="val 1876"/>
              <a:gd name="f6" fmla="val 938"/>
              <a:gd name="f7" fmla="val 1313"/>
              <a:gd name="f8" fmla="val 375"/>
              <a:gd name="f9" fmla="*/ f0 1 3298"/>
              <a:gd name="f10" fmla="*/ f1 1 2251"/>
              <a:gd name="f11" fmla="val f2"/>
              <a:gd name="f12" fmla="val f3"/>
              <a:gd name="f13" fmla="val f4"/>
              <a:gd name="f14" fmla="+- f13 0 f11"/>
              <a:gd name="f15" fmla="+- f12 0 f11"/>
              <a:gd name="f16" fmla="*/ f15 1 3298"/>
              <a:gd name="f17" fmla="*/ f14 1 2251"/>
              <a:gd name="f18" fmla="*/ f11 1 f16"/>
              <a:gd name="f19" fmla="*/ f12 1 f16"/>
              <a:gd name="f20" fmla="*/ f11 1 f17"/>
              <a:gd name="f21" fmla="*/ f13 1 f17"/>
              <a:gd name="f22" fmla="*/ f18 f9 1"/>
              <a:gd name="f23" fmla="*/ f19 f9 1"/>
              <a:gd name="f24" fmla="*/ f21 f10 1"/>
              <a:gd name="f25" fmla="*/ f2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3298" h="2251">
                <a:moveTo>
                  <a:pt x="f2" y="f5"/>
                </a:moveTo>
                <a:lnTo>
                  <a:pt x="f3" y="f5"/>
                </a:lnTo>
                <a:lnTo>
                  <a:pt x="f3" y="f4"/>
                </a:lnTo>
                <a:lnTo>
                  <a:pt x="f2" y="f4"/>
                </a:lnTo>
                <a:lnTo>
                  <a:pt x="f2" y="f5"/>
                </a:lnTo>
                <a:close/>
                <a:moveTo>
                  <a:pt x="f2" y="f6"/>
                </a:moveTo>
                <a:lnTo>
                  <a:pt x="f3" y="f6"/>
                </a:lnTo>
                <a:lnTo>
                  <a:pt x="f3" y="f7"/>
                </a:lnTo>
                <a:lnTo>
                  <a:pt x="f2" y="f7"/>
                </a:lnTo>
                <a:lnTo>
                  <a:pt x="f2" y="f6"/>
                </a:lnTo>
                <a:close/>
                <a:moveTo>
                  <a:pt x="f2" y="f2"/>
                </a:moveTo>
                <a:lnTo>
                  <a:pt x="f3" y="f2"/>
                </a:lnTo>
                <a:lnTo>
                  <a:pt x="f3" y="f8"/>
                </a:lnTo>
                <a:lnTo>
                  <a:pt x="f2" y="f8"/>
                </a:lnTo>
                <a:lnTo>
                  <a:pt x="f2" y="f2"/>
                </a:lnTo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70" tIns="34271" rIns="68570" bIns="3427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3489;p241">
            <a:extLst>
              <a:ext uri="{FF2B5EF4-FFF2-40B4-BE49-F238E27FC236}">
                <a16:creationId xmlns:a16="http://schemas.microsoft.com/office/drawing/2014/main" id="{A4140D7C-33D0-FB27-68F3-2553F71A62FD}"/>
              </a:ext>
            </a:extLst>
          </p:cNvPr>
          <p:cNvSpPr/>
          <p:nvPr/>
        </p:nvSpPr>
        <p:spPr>
          <a:xfrm>
            <a:off x="102476" y="4636702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Google Shape;3490;p241">
            <a:extLst>
              <a:ext uri="{FF2B5EF4-FFF2-40B4-BE49-F238E27FC236}">
                <a16:creationId xmlns:a16="http://schemas.microsoft.com/office/drawing/2014/main" id="{5D86E427-ECBF-C636-1C58-C6DEA19569FC}"/>
              </a:ext>
            </a:extLst>
          </p:cNvPr>
          <p:cNvSpPr txBox="1"/>
          <p:nvPr/>
        </p:nvSpPr>
        <p:spPr>
          <a:xfrm>
            <a:off x="61749" y="4686446"/>
            <a:ext cx="512128" cy="3231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03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pic>
        <p:nvPicPr>
          <p:cNvPr id="7" name="Grafik 1" descr="Ein Bild, das Text, Diagramm, Plan, Schrift enthält.&#10;&#10;Beschreibung automatisch generiert.">
            <a:extLst>
              <a:ext uri="{FF2B5EF4-FFF2-40B4-BE49-F238E27FC236}">
                <a16:creationId xmlns:a16="http://schemas.microsoft.com/office/drawing/2014/main" id="{0637B1BA-9CFF-57D1-5EE3-9047F8F20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3" y="1067214"/>
            <a:ext cx="6003237" cy="337681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C43E6-17C6-EEFB-D3DC-46717F1A8C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>
                <a:latin typeface="Poppins Medium"/>
              </a:rPr>
              <a:t>Candidate Selection Algorithm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1B3BA2-62AD-D69A-D8D0-F25CED29ED23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>
                <a:latin typeface="Poppins Medium"/>
                <a:cs typeface="Poppins Medium"/>
              </a:rPr>
              <a:t>Input data </a:t>
            </a:r>
          </a:p>
          <a:p>
            <a:pPr marL="114300" lvl="0" indent="0">
              <a:lnSpc>
                <a:spcPct val="114999"/>
              </a:lnSpc>
              <a:buNone/>
            </a:pPr>
            <a:endParaRPr lang="de-DE"/>
          </a:p>
          <a:p>
            <a:pPr marL="400050" lvl="0" indent="-285750">
              <a:lnSpc>
                <a:spcPct val="114999"/>
              </a:lnSpc>
            </a:pPr>
            <a:endParaRPr lang="de-DE"/>
          </a:p>
          <a:p>
            <a:pPr marL="400050" lvl="0" indent="-285750">
              <a:lnSpc>
                <a:spcPct val="114999"/>
              </a:lnSpc>
            </a:pPr>
            <a:endParaRPr lang="de-DE"/>
          </a:p>
          <a:p>
            <a:pPr marL="400050" lvl="0" indent="-285750">
              <a:lnSpc>
                <a:spcPct val="114999"/>
              </a:lnSpc>
            </a:pPr>
            <a:endParaRPr lang="de-DE"/>
          </a:p>
          <a:p>
            <a:pPr marL="400050" lvl="0" indent="-285750">
              <a:lnSpc>
                <a:spcPct val="114999"/>
              </a:lnSpc>
            </a:pPr>
            <a:endParaRPr lang="de-DE">
              <a:latin typeface="Poppins Medium"/>
            </a:endParaRPr>
          </a:p>
          <a:p>
            <a:pPr marL="400050" lvl="0" indent="-285750">
              <a:lnSpc>
                <a:spcPct val="114999"/>
              </a:lnSpc>
            </a:pPr>
            <a:r>
              <a:rPr lang="de-DE">
                <a:latin typeface="Poppins Medium"/>
              </a:rPr>
              <a:t>ML library used </a:t>
            </a:r>
          </a:p>
          <a:p>
            <a:pPr marL="400050" lvl="0" indent="-285750">
              <a:lnSpc>
                <a:spcPct val="114999"/>
              </a:lnSpc>
            </a:pPr>
            <a:endParaRPr lang="de-DE"/>
          </a:p>
        </p:txBody>
      </p:sp>
      <p:pic>
        <p:nvPicPr>
          <p:cNvPr id="4" name="Grafik 3" descr="Ein Bild, das Clipart, Darstellung, Cartoon enthält.&#10;&#10;Beschreibung automatisch generiert.">
            <a:extLst>
              <a:ext uri="{FF2B5EF4-FFF2-40B4-BE49-F238E27FC236}">
                <a16:creationId xmlns:a16="http://schemas.microsoft.com/office/drawing/2014/main" id="{FBFAE4CB-3DD5-5387-7B8C-A706B7A6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85" y="1787725"/>
            <a:ext cx="824679" cy="8447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68649D6-CB5C-E735-0708-DB0AF78C84E8}"/>
              </a:ext>
            </a:extLst>
          </p:cNvPr>
          <p:cNvSpPr txBox="1"/>
          <p:nvPr/>
        </p:nvSpPr>
        <p:spPr>
          <a:xfrm>
            <a:off x="1538551" y="2056531"/>
            <a:ext cx="71063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Github user dataframe , 5 datapoints (commits, opened pull requests, merged pull requests, issues opened, issues closed)</a:t>
            </a:r>
          </a:p>
        </p:txBody>
      </p:sp>
      <p:pic>
        <p:nvPicPr>
          <p:cNvPr id="6" name="Grafik 6" descr="Ein Bild, das Grafiken, Schrift, Logo, Kreis enthält.&#10;&#10;Beschreibung automatisch generiert.">
            <a:extLst>
              <a:ext uri="{FF2B5EF4-FFF2-40B4-BE49-F238E27FC236}">
                <a16:creationId xmlns:a16="http://schemas.microsoft.com/office/drawing/2014/main" id="{8CC9BE49-67BB-AC91-26E4-5175587C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7" y="3675458"/>
            <a:ext cx="1294808" cy="6768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feld 7">
            <a:extLst>
              <a:ext uri="{FF2B5EF4-FFF2-40B4-BE49-F238E27FC236}">
                <a16:creationId xmlns:a16="http://schemas.microsoft.com/office/drawing/2014/main" id="{6423F718-D6C2-27CC-8B6F-0E2D1F7C1659}"/>
              </a:ext>
            </a:extLst>
          </p:cNvPr>
          <p:cNvSpPr txBox="1"/>
          <p:nvPr/>
        </p:nvSpPr>
        <p:spPr>
          <a:xfrm>
            <a:off x="2514517" y="3570430"/>
            <a:ext cx="4309622" cy="1231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Medium"/>
                <a:ea typeface="Arial"/>
                <a:cs typeface="Arial"/>
              </a:rPr>
              <a:t>WHY?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Poppins Light"/>
              </a:rPr>
              <a:t>Simple &amp; efficient.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Poppins Light"/>
              </a:rPr>
              <a:t>Includes wide range of algorithms.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Poppins Light"/>
              </a:rPr>
              <a:t>Integrates seamlessly with computing libraries such as Numpy.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Poppins Light"/>
              </a:rPr>
              <a:t>Open source.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EB221082-199E-1F0F-1006-93664CCC79E3}"/>
              </a:ext>
            </a:extLst>
          </p:cNvPr>
          <p:cNvSpPr txBox="1"/>
          <p:nvPr/>
        </p:nvSpPr>
        <p:spPr>
          <a:xfrm>
            <a:off x="7054970" y="4856671"/>
            <a:ext cx="1858984" cy="21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*Images taken from Google.</a:t>
            </a:r>
          </a:p>
        </p:txBody>
      </p:sp>
      <p:sp>
        <p:nvSpPr>
          <p:cNvPr id="9" name="Google Shape;3489;p241">
            <a:extLst>
              <a:ext uri="{FF2B5EF4-FFF2-40B4-BE49-F238E27FC236}">
                <a16:creationId xmlns:a16="http://schemas.microsoft.com/office/drawing/2014/main" id="{17CDC8D0-2BBD-8A7E-6BF1-6CF802B24EBA}"/>
              </a:ext>
            </a:extLst>
          </p:cNvPr>
          <p:cNvSpPr/>
          <p:nvPr/>
        </p:nvSpPr>
        <p:spPr>
          <a:xfrm>
            <a:off x="102476" y="4636702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0" name="Google Shape;3490;p241">
            <a:extLst>
              <a:ext uri="{FF2B5EF4-FFF2-40B4-BE49-F238E27FC236}">
                <a16:creationId xmlns:a16="http://schemas.microsoft.com/office/drawing/2014/main" id="{8F738096-CC21-3219-865F-7BDDD112C2A7}"/>
              </a:ext>
            </a:extLst>
          </p:cNvPr>
          <p:cNvSpPr txBox="1"/>
          <p:nvPr/>
        </p:nvSpPr>
        <p:spPr>
          <a:xfrm>
            <a:off x="-37636" y="4686446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04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F9EE-352C-3FC8-D55D-E07ADD1FCE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>
                <a:latin typeface="Poppins Medium"/>
              </a:rPr>
              <a:t>Candidate Selection Algorithm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2F0A06-F98B-E739-8741-3D99253DF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>
                <a:latin typeface="Poppins Medium"/>
                <a:cs typeface="Poppins Medium"/>
              </a:rPr>
              <a:t>ML algorithms implemented</a:t>
            </a:r>
          </a:p>
          <a:p>
            <a:pPr marL="114300" lvl="0" indent="0">
              <a:lnSpc>
                <a:spcPct val="114999"/>
              </a:lnSpc>
              <a:buNone/>
            </a:pPr>
            <a:endParaRPr lang="de-DE"/>
          </a:p>
          <a:p>
            <a:pPr marL="400050" lvl="0" indent="-285750">
              <a:lnSpc>
                <a:spcPct val="114999"/>
              </a:lnSpc>
            </a:pPr>
            <a:endParaRPr lang="de-DE"/>
          </a:p>
          <a:p>
            <a:pPr marL="400050" lvl="0" indent="-285750">
              <a:lnSpc>
                <a:spcPct val="114999"/>
              </a:lnSpc>
            </a:pPr>
            <a:endParaRPr lang="de-DE"/>
          </a:p>
          <a:p>
            <a:pPr marL="400050" lvl="0" indent="-285750">
              <a:lnSpc>
                <a:spcPct val="114999"/>
              </a:lnSpc>
            </a:pPr>
            <a:endParaRPr lang="de-DE"/>
          </a:p>
          <a:p>
            <a:pPr marL="400050" lvl="0" indent="-285750">
              <a:lnSpc>
                <a:spcPct val="114999"/>
              </a:lnSpc>
            </a:pPr>
            <a:endParaRPr lang="de-DE">
              <a:latin typeface="Poppins Medium"/>
            </a:endParaRPr>
          </a:p>
          <a:p>
            <a:pPr marL="400050" lvl="0" indent="-285750">
              <a:lnSpc>
                <a:spcPct val="114999"/>
              </a:lnSpc>
            </a:pPr>
            <a:endParaRPr lang="de-DE">
              <a:latin typeface="Poppins Medium"/>
            </a:endParaRPr>
          </a:p>
          <a:p>
            <a:pPr marL="400050" lvl="0" indent="-285750">
              <a:lnSpc>
                <a:spcPct val="114999"/>
              </a:lnSpc>
            </a:pPr>
            <a:endParaRPr lang="de-DE">
              <a:latin typeface="Poppins Medium"/>
            </a:endParaRPr>
          </a:p>
          <a:p>
            <a:pPr marL="400050" lvl="0" indent="-285750">
              <a:lnSpc>
                <a:spcPct val="114999"/>
              </a:lnSpc>
            </a:pPr>
            <a:endParaRPr lang="de-DE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901EFCCA-E1B3-B682-C79A-0FC7C189418A}"/>
              </a:ext>
            </a:extLst>
          </p:cNvPr>
          <p:cNvSpPr txBox="1"/>
          <p:nvPr/>
        </p:nvSpPr>
        <p:spPr>
          <a:xfrm>
            <a:off x="725951" y="1699339"/>
            <a:ext cx="7106369" cy="33239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K means clustering -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Defined number of clusters as 2  (1 -good , 0 –bad).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Trained model using kmeans.fit()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Used Pickle library to serialize the trained model into a .pkl file.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Logistic regression-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Taking the user dataframe along with cluster labels and validating the good &amp; bad candidates.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Trained model using logreg.fit()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Used Pickle library to serialize the trained model into a .pkl file.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Printed accuracy and confusion matrix (Accuracy was 0.96).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</p:txBody>
      </p:sp>
      <p:sp>
        <p:nvSpPr>
          <p:cNvPr id="5" name="Google Shape;3489;p241">
            <a:extLst>
              <a:ext uri="{FF2B5EF4-FFF2-40B4-BE49-F238E27FC236}">
                <a16:creationId xmlns:a16="http://schemas.microsoft.com/office/drawing/2014/main" id="{5BCC5DCC-3609-8FC4-90AB-2096F4904E33}"/>
              </a:ext>
            </a:extLst>
          </p:cNvPr>
          <p:cNvSpPr/>
          <p:nvPr/>
        </p:nvSpPr>
        <p:spPr>
          <a:xfrm>
            <a:off x="102476" y="4636702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Google Shape;3490;p241">
            <a:extLst>
              <a:ext uri="{FF2B5EF4-FFF2-40B4-BE49-F238E27FC236}">
                <a16:creationId xmlns:a16="http://schemas.microsoft.com/office/drawing/2014/main" id="{49521275-E07E-D23F-5575-14FF19C0699E}"/>
              </a:ext>
            </a:extLst>
          </p:cNvPr>
          <p:cNvSpPr txBox="1"/>
          <p:nvPr/>
        </p:nvSpPr>
        <p:spPr>
          <a:xfrm>
            <a:off x="-37636" y="4686446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05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951BE928-6681-0BD2-8DFC-EB63AB43248E}"/>
              </a:ext>
            </a:extLst>
          </p:cNvPr>
          <p:cNvSpPr txBox="1"/>
          <p:nvPr/>
        </p:nvSpPr>
        <p:spPr>
          <a:xfrm>
            <a:off x="5939594" y="4901339"/>
            <a:ext cx="3796040" cy="21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Image source-https://www.interviewquery.com/p/data-science-memes</a:t>
            </a:r>
          </a:p>
        </p:txBody>
      </p:sp>
      <p:pic>
        <p:nvPicPr>
          <p:cNvPr id="8" name="Grafik 8" descr="Ein Bild, das Text, Menschliches Gesicht, Kleidung, Frau enthält.&#10;&#10;Beschreibung automatisch generiert.">
            <a:extLst>
              <a:ext uri="{FF2B5EF4-FFF2-40B4-BE49-F238E27FC236}">
                <a16:creationId xmlns:a16="http://schemas.microsoft.com/office/drawing/2014/main" id="{044CFC07-0130-C839-EE8B-38E33541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274" y="350041"/>
            <a:ext cx="1844875" cy="186273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7C40B-BE0E-4B85-CFEF-4EF5977006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500">
                <a:latin typeface="Poppins Medium"/>
              </a:rPr>
              <a:t>Candidate Selection Algorithm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13782F-4652-2954-6821-67A74805A611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>
                <a:latin typeface="Poppins Medium"/>
              </a:rPr>
              <a:t>Testing the model</a:t>
            </a:r>
          </a:p>
          <a:p>
            <a:pPr lvl="0">
              <a:lnSpc>
                <a:spcPct val="114999"/>
              </a:lnSpc>
            </a:pPr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2DE17A7-7AF8-10D3-C641-EB7A848EF904}"/>
              </a:ext>
            </a:extLst>
          </p:cNvPr>
          <p:cNvSpPr txBox="1"/>
          <p:nvPr/>
        </p:nvSpPr>
        <p:spPr>
          <a:xfrm>
            <a:off x="714548" y="1842195"/>
            <a:ext cx="7592080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Depending on user requirement, new data is scaled &amp; passed through model.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Both models are loaded using pickle.load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Output list of candidates is seen on the UI.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5" name="Grafik 4" descr="Ein Bild, das Symbol, Grafiken, Screenshot, Logo enthält.&#10;&#10;Beschreibung automatisch generiert.">
            <a:extLst>
              <a:ext uri="{FF2B5EF4-FFF2-40B4-BE49-F238E27FC236}">
                <a16:creationId xmlns:a16="http://schemas.microsoft.com/office/drawing/2014/main" id="{43146594-ADD7-1BA0-1455-2861BD1B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60" y="3678420"/>
            <a:ext cx="1290273" cy="1320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Google Shape;3489;p241">
            <a:extLst>
              <a:ext uri="{FF2B5EF4-FFF2-40B4-BE49-F238E27FC236}">
                <a16:creationId xmlns:a16="http://schemas.microsoft.com/office/drawing/2014/main" id="{0A239DCD-8284-E81F-32B1-25BC48065727}"/>
              </a:ext>
            </a:extLst>
          </p:cNvPr>
          <p:cNvSpPr/>
          <p:nvPr/>
        </p:nvSpPr>
        <p:spPr>
          <a:xfrm>
            <a:off x="191777" y="4538478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3490;p241">
            <a:extLst>
              <a:ext uri="{FF2B5EF4-FFF2-40B4-BE49-F238E27FC236}">
                <a16:creationId xmlns:a16="http://schemas.microsoft.com/office/drawing/2014/main" id="{E1AA3057-A40A-FEC8-937A-57A6F2F4EB5E}"/>
              </a:ext>
            </a:extLst>
          </p:cNvPr>
          <p:cNvSpPr txBox="1"/>
          <p:nvPr/>
        </p:nvSpPr>
        <p:spPr>
          <a:xfrm>
            <a:off x="60588" y="4588212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77;p222">
            <a:extLst>
              <a:ext uri="{FF2B5EF4-FFF2-40B4-BE49-F238E27FC236}">
                <a16:creationId xmlns:a16="http://schemas.microsoft.com/office/drawing/2014/main" id="{46470AC1-CA13-607F-4FAD-EFBCA958C265}"/>
              </a:ext>
            </a:extLst>
          </p:cNvPr>
          <p:cNvSpPr txBox="1"/>
          <p:nvPr/>
        </p:nvSpPr>
        <p:spPr>
          <a:xfrm>
            <a:off x="861291" y="571984"/>
            <a:ext cx="4426994" cy="777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4271" tIns="34271" rIns="34271" bIns="3427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00" b="1" i="0" u="none" strike="noStrike" kern="0" cap="none" spc="0" baseline="0">
                <a:solidFill>
                  <a:srgbClr val="000000"/>
                </a:solidFill>
                <a:uFillTx/>
                <a:latin typeface="Poppins"/>
                <a:ea typeface="Poppins"/>
                <a:cs typeface="Poppins"/>
              </a:rPr>
              <a:t>Code Evaluation: Pylint Score</a:t>
            </a:r>
          </a:p>
        </p:txBody>
      </p:sp>
      <p:sp>
        <p:nvSpPr>
          <p:cNvPr id="3" name="Google Shape;3078;p222">
            <a:extLst>
              <a:ext uri="{FF2B5EF4-FFF2-40B4-BE49-F238E27FC236}">
                <a16:creationId xmlns:a16="http://schemas.microsoft.com/office/drawing/2014/main" id="{16DD800D-D908-88DC-B603-A47017DC1A79}"/>
              </a:ext>
            </a:extLst>
          </p:cNvPr>
          <p:cNvSpPr/>
          <p:nvPr/>
        </p:nvSpPr>
        <p:spPr>
          <a:xfrm>
            <a:off x="7825901" y="422123"/>
            <a:ext cx="1886398" cy="3146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70" tIns="34271" rIns="68570" bIns="3427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000" b="0" i="0" u="none" strike="noStrike" kern="0" cap="none" spc="0" baseline="0">
              <a:solidFill>
                <a:srgbClr val="595959"/>
              </a:solidFill>
              <a:uFillTx/>
              <a:latin typeface="Poppins"/>
              <a:ea typeface="Poppins"/>
              <a:cs typeface="Poppins"/>
            </a:endParaRPr>
          </a:p>
        </p:txBody>
      </p:sp>
      <p:sp>
        <p:nvSpPr>
          <p:cNvPr id="4" name="Google Shape;3090;p222">
            <a:extLst>
              <a:ext uri="{FF2B5EF4-FFF2-40B4-BE49-F238E27FC236}">
                <a16:creationId xmlns:a16="http://schemas.microsoft.com/office/drawing/2014/main" id="{D92CE9F0-36E0-DDC2-EB3E-FA5A5FC706F8}"/>
              </a:ext>
            </a:extLst>
          </p:cNvPr>
          <p:cNvSpPr/>
          <p:nvPr/>
        </p:nvSpPr>
        <p:spPr>
          <a:xfrm>
            <a:off x="7039727" y="2016508"/>
            <a:ext cx="51599" cy="515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D8D8D8"/>
            </a:solidFill>
            <a:prstDash val="solid"/>
            <a:miter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3101;p222">
            <a:extLst>
              <a:ext uri="{FF2B5EF4-FFF2-40B4-BE49-F238E27FC236}">
                <a16:creationId xmlns:a16="http://schemas.microsoft.com/office/drawing/2014/main" id="{AB2D536F-D3B1-0C65-5AC4-59FB568BF822}"/>
              </a:ext>
            </a:extLst>
          </p:cNvPr>
          <p:cNvSpPr/>
          <p:nvPr/>
        </p:nvSpPr>
        <p:spPr>
          <a:xfrm>
            <a:off x="7039727" y="3035332"/>
            <a:ext cx="51599" cy="515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D8D8D8"/>
            </a:solidFill>
            <a:prstDash val="solid"/>
            <a:miter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3489;p241">
            <a:extLst>
              <a:ext uri="{FF2B5EF4-FFF2-40B4-BE49-F238E27FC236}">
                <a16:creationId xmlns:a16="http://schemas.microsoft.com/office/drawing/2014/main" id="{29EC4052-D117-6ACD-617A-7F144293F1F3}"/>
              </a:ext>
            </a:extLst>
          </p:cNvPr>
          <p:cNvSpPr/>
          <p:nvPr/>
        </p:nvSpPr>
        <p:spPr>
          <a:xfrm>
            <a:off x="191777" y="4538478"/>
            <a:ext cx="427500" cy="4275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865DD">
              <a:alpha val="84360"/>
            </a:srgb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3490;p241">
            <a:extLst>
              <a:ext uri="{FF2B5EF4-FFF2-40B4-BE49-F238E27FC236}">
                <a16:creationId xmlns:a16="http://schemas.microsoft.com/office/drawing/2014/main" id="{AB5026E3-610C-E6B7-FAA9-692B376B35B8}"/>
              </a:ext>
            </a:extLst>
          </p:cNvPr>
          <p:cNvSpPr txBox="1"/>
          <p:nvPr/>
        </p:nvSpPr>
        <p:spPr>
          <a:xfrm>
            <a:off x="60588" y="4588212"/>
            <a:ext cx="695995" cy="323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0" cap="none" spc="0" baseline="0">
                <a:solidFill>
                  <a:srgbClr val="FFFFFF"/>
                </a:solidFill>
                <a:uFillTx/>
                <a:latin typeface="Poppins"/>
                <a:ea typeface="Poppins"/>
                <a:cs typeface="Poppins"/>
              </a:rPr>
              <a:t>07</a:t>
            </a:r>
            <a:endParaRPr lang="en-US" sz="1300" b="0" i="0" u="none" strike="noStrike" kern="0" cap="none" spc="0" baseline="0">
              <a:solidFill>
                <a:srgbClr val="FFFFFF"/>
              </a:solidFill>
              <a:uFillTx/>
              <a:latin typeface="Poppins"/>
              <a:ea typeface="Poppins"/>
              <a:cs typeface="Poppins"/>
            </a:endParaRPr>
          </a:p>
        </p:txBody>
      </p:sp>
      <p:pic>
        <p:nvPicPr>
          <p:cNvPr id="8" name="Grafik 1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F6CEC71F-6DFF-418D-F769-945ACEAB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96" y="1225341"/>
            <a:ext cx="1671806" cy="34671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feld 3">
            <a:extLst>
              <a:ext uri="{FF2B5EF4-FFF2-40B4-BE49-F238E27FC236}">
                <a16:creationId xmlns:a16="http://schemas.microsoft.com/office/drawing/2014/main" id="{B5103415-234F-FEC8-1E06-497E950F0C81}"/>
              </a:ext>
            </a:extLst>
          </p:cNvPr>
          <p:cNvSpPr txBox="1"/>
          <p:nvPr/>
        </p:nvSpPr>
        <p:spPr>
          <a:xfrm>
            <a:off x="3240743" y="1277471"/>
            <a:ext cx="2743200" cy="36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0" name="Textfeld 10">
            <a:extLst>
              <a:ext uri="{FF2B5EF4-FFF2-40B4-BE49-F238E27FC236}">
                <a16:creationId xmlns:a16="http://schemas.microsoft.com/office/drawing/2014/main" id="{18AC95A2-65CC-5B3A-827E-45053678DE55}"/>
              </a:ext>
            </a:extLst>
          </p:cNvPr>
          <p:cNvSpPr txBox="1"/>
          <p:nvPr/>
        </p:nvSpPr>
        <p:spPr>
          <a:xfrm>
            <a:off x="3145097" y="1225488"/>
            <a:ext cx="5101062" cy="353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Libraries used:</a:t>
            </a:r>
            <a:b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a) Pylint</a:t>
            </a:r>
            <a:b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b) re</a:t>
            </a:r>
            <a:b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r>
              <a:rPr lang="de-DE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c) Subprocess</a:t>
            </a:r>
            <a:b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We are using Pylint to check code and its quality.</a:t>
            </a:r>
            <a:b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We are using 're' package to extract the evaluation score from the output report.</a:t>
            </a:r>
            <a:b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We are running pylint in the subprocess because we can isolate pylint issue with main python code.</a:t>
            </a:r>
            <a:b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</a:b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Poppins Light"/>
              <a:ea typeface="Arial"/>
              <a:cs typeface="Arial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i="0" u="sng" strike="noStrike" kern="0" cap="none" spc="0" baseline="0">
                <a:solidFill>
                  <a:srgbClr val="000000"/>
                </a:solidFill>
                <a:uFillTx/>
                <a:latin typeface="Poppins Light"/>
                <a:ea typeface="Arial"/>
                <a:cs typeface="Arial"/>
              </a:rPr>
              <a:t>Refrence: </a:t>
            </a:r>
            <a:r>
              <a:rPr lang="en-US" sz="1400" b="0" i="0" u="none" strike="noStrike" kern="0" cap="none" spc="0" baseline="0">
                <a:solidFill>
                  <a:srgbClr val="093C92"/>
                </a:solidFill>
                <a:uFillTx/>
                <a:latin typeface="Arial"/>
                <a:ea typeface="Arial"/>
                <a:cs typeface="Arial"/>
              </a:rPr>
              <a:t>https://pylint.pycqa.org/en/latest/development_guide/api/pylint.html</a:t>
            </a:r>
            <a:endParaRPr lang="en-US" sz="1400" b="0" i="0" u="none" strike="noStrike" kern="0" cap="none" spc="0" baseline="0">
              <a:solidFill>
                <a:srgbClr val="093C92"/>
              </a:solidFill>
              <a:uFillTx/>
              <a:latin typeface="Poppins Light"/>
              <a:ea typeface="Arial"/>
              <a:cs typeface="Arial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Macintosh PowerPoint</Application>
  <PresentationFormat>Widescreen</PresentationFormat>
  <Paragraphs>117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Bookman Old Style</vt:lpstr>
      <vt:lpstr>Calibri</vt:lpstr>
      <vt:lpstr>Open Sans</vt:lpstr>
      <vt:lpstr>Poppins</vt:lpstr>
      <vt:lpstr>Poppins Light</vt:lpstr>
      <vt:lpstr>Poppins Medium</vt:lpstr>
      <vt:lpstr>Roboto</vt:lpstr>
      <vt:lpstr>Times New Roman</vt:lpstr>
      <vt:lpstr>Wingdings</vt:lpstr>
      <vt:lpstr>Simple Light</vt:lpstr>
      <vt:lpstr>Simple Light</vt:lpstr>
      <vt:lpstr>Simple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Candidate Selection Algorithm</vt:lpstr>
      <vt:lpstr>Candidate Selection Algorithm</vt:lpstr>
      <vt:lpstr>Candidate Selection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Hanif, Abdullah (SRH Hochschule Heidelberg Student)</cp:lastModifiedBy>
  <cp:revision>235</cp:revision>
  <dcterms:modified xsi:type="dcterms:W3CDTF">2024-03-10T22:30:09Z</dcterms:modified>
</cp:coreProperties>
</file>