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57" r:id="rId6"/>
    <p:sldId id="258" r:id="rId7"/>
    <p:sldId id="286" r:id="rId8"/>
    <p:sldId id="287" r:id="rId9"/>
    <p:sldId id="289" r:id="rId10"/>
    <p:sldId id="291" r:id="rId11"/>
    <p:sldId id="288" r:id="rId12"/>
    <p:sldId id="290" r:id="rId13"/>
    <p:sldId id="292" r:id="rId14"/>
    <p:sldId id="296" r:id="rId15"/>
    <p:sldId id="295" r:id="rId16"/>
    <p:sldId id="2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76634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1) 2021 CCHS won't include respondents in the Territories</a:t>
            </a:r>
          </a:p>
          <a:p>
            <a:r>
              <a:rPr lang="en-US" dirty="0"/>
              <a:t>2) 2022 CCHS file in the "Territories" folder includes respondents from the territories</a:t>
            </a:r>
          </a:p>
          <a:p>
            <a:r>
              <a:rPr lang="en-US" dirty="0"/>
              <a:t>3) For 2023 and 2024 CCHS, the respondents from the territories will be released with the 24-month file</a:t>
            </a:r>
          </a:p>
          <a:p>
            <a:r>
              <a:rPr lang="en-US"/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613apps.ca/data-dictionary-build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Canadian smoking history generator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1A2AD0-FEF3-D354-F8BF-CA61778D940D}"/>
              </a:ext>
            </a:extLst>
          </p:cNvPr>
          <p:cNvSpPr txBox="1"/>
          <p:nvPr/>
        </p:nvSpPr>
        <p:spPr>
          <a:xfrm>
            <a:off x="500332" y="6021238"/>
            <a:ext cx="4244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Maikol Diasparra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D4EB0-9EE8-CE28-27A7-D8298264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6: recode derived vars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2CFD79-CA21-F452-99AE-089BF08FD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A1972E-E629-C3ED-92AF-AC7F3F7C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96" y="2001328"/>
            <a:ext cx="5730979" cy="46065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7AD4EB-9428-0BD7-E2BE-652FB0E30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827" y="2196614"/>
            <a:ext cx="5397810" cy="43121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6B11532-A1DF-F8D9-E0D7-01CD9965EF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071" y="706587"/>
            <a:ext cx="1648055" cy="11336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AC29087-0DEC-6F33-FA4B-836980ECC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96354" y="410431"/>
            <a:ext cx="1537187" cy="137503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74B4A6-D70D-AE06-5BEC-F100F4E4A0EF}"/>
              </a:ext>
            </a:extLst>
          </p:cNvPr>
          <p:cNvSpPr txBox="1"/>
          <p:nvPr/>
        </p:nvSpPr>
        <p:spPr>
          <a:xfrm>
            <a:off x="4812877" y="6488668"/>
            <a:ext cx="2879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Smoking status (type 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51CB1-E101-7AEB-C6F5-7515AF88EC98}"/>
              </a:ext>
            </a:extLst>
          </p:cNvPr>
          <p:cNvSpPr txBox="1"/>
          <p:nvPr/>
        </p:nvSpPr>
        <p:spPr>
          <a:xfrm>
            <a:off x="3657600" y="410431"/>
            <a:ext cx="5374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 will provide more detail about this question next week</a:t>
            </a:r>
          </a:p>
        </p:txBody>
      </p:sp>
    </p:spTree>
    <p:extLst>
      <p:ext uri="{BB962C8B-B14F-4D97-AF65-F5344CB8AC3E}">
        <p14:creationId xmlns:p14="http://schemas.microsoft.com/office/powerpoint/2010/main" val="670437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D490F-E58B-5F91-B1EE-338ABF4EC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about CCHSFLOW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D4FD3BBA-A142-4761-2D61-5B84B1D4CF3B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Notation convention for variable names and labels. I just added a “_I” at the end of the name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How to keep track of decisions, new functions, typos and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77D987-5BE9-5D1E-6B4E-ABC16BA8D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E3518B-851A-163B-CF55-CAC3F2479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526" y="2838630"/>
            <a:ext cx="461962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321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6F2B-F20A-9A61-3167-EBD59010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in progress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886F4-3698-B152-CE4D-904B1E3C9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73459C-4FC8-4018-16F4-CDC8CF64A2F2}"/>
              </a:ext>
            </a:extLst>
          </p:cNvPr>
          <p:cNvSpPr txBox="1"/>
          <p:nvPr/>
        </p:nvSpPr>
        <p:spPr>
          <a:xfrm>
            <a:off x="1028699" y="1933119"/>
            <a:ext cx="60945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Derived variable graphical timeline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 started to smoke daily - daily/former daily smoker (SMKG040_cont)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23B863-E844-3371-2225-1F7E79AC2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43234"/>
            <a:ext cx="12192000" cy="3113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61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B24A15D-2E66-06C5-CC2C-8BDDBA419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78DD76-AD65-230D-6E51-A330A273A4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C140C9-BC6F-D7DF-FF28-608E6FCF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14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Decisions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First part of the project</a:t>
            </a:r>
          </a:p>
          <a:p>
            <a:pPr lvl="1"/>
            <a:r>
              <a:rPr lang="en-US" dirty="0"/>
              <a:t>Use CCHSFLOW r package to harmonize the annual CCHS master cycles from 2001 to 2023</a:t>
            </a:r>
          </a:p>
          <a:p>
            <a:pPr lvl="1"/>
            <a:r>
              <a:rPr lang="en-US" dirty="0"/>
              <a:t>Variable Formats between cycles were compared using app </a:t>
            </a:r>
            <a:r>
              <a:rPr lang="en-US" dirty="0">
                <a:hlinkClick r:id="rId3"/>
              </a:rPr>
              <a:t>Data Dictionary Builder</a:t>
            </a:r>
            <a:endParaRPr lang="en-US" dirty="0"/>
          </a:p>
          <a:p>
            <a:pPr lvl="1"/>
            <a:r>
              <a:rPr lang="en-US" dirty="0"/>
              <a:t>Variables of interest : demographic (sex, province, age, survey weight) , smoking </a:t>
            </a:r>
            <a:r>
              <a:rPr lang="en-US" dirty="0" err="1"/>
              <a:t>behaviour</a:t>
            </a:r>
            <a:r>
              <a:rPr lang="en-US" dirty="0"/>
              <a:t> (smoking type, initiation age,  years since quit, pack-years, etc. ). Do not include household income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81D6-751B-97FF-9EED-1A5EBF6A9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8E13F-AD97-F551-17CD-C865288A7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FD727-C0C5-C587-AECC-BC4706DDB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0"/>
            <a:ext cx="5241783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74AACB-6D6A-2B84-1B2B-ECD0F0E32169}"/>
              </a:ext>
            </a:extLst>
          </p:cNvPr>
          <p:cNvSpPr txBox="1"/>
          <p:nvPr/>
        </p:nvSpPr>
        <p:spPr>
          <a:xfrm>
            <a:off x="503976" y="2263366"/>
            <a:ext cx="53958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List of variables (47 harmonized vars)</a:t>
            </a:r>
          </a:p>
        </p:txBody>
      </p:sp>
    </p:spTree>
    <p:extLst>
      <p:ext uri="{BB962C8B-B14F-4D97-AF65-F5344CB8AC3E}">
        <p14:creationId xmlns:p14="http://schemas.microsoft.com/office/powerpoint/2010/main" val="1500726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D5621-654A-3B3C-9FAD-B5BA9E78D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CBA17-A571-8550-9979-37B76DEA305E}"/>
              </a:ext>
            </a:extLst>
          </p:cNvPr>
          <p:cNvSpPr txBox="1"/>
          <p:nvPr/>
        </p:nvSpPr>
        <p:spPr>
          <a:xfrm>
            <a:off x="1311215" y="1975449"/>
            <a:ext cx="101532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Maintain continuous variable structure whenever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Smoker type was completed using smoker type 2 (Rochelle)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 of smoker: daily, occasional, former daily, former occasional, experimental, never:</a:t>
            </a:r>
            <a:r>
              <a:rPr lang="en-US" dirty="0"/>
              <a:t>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Cycles 2022 &amp; 2023 were added to SMKDSTY_B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did you stop smoking daily - former daily</a:t>
            </a:r>
            <a:r>
              <a:rPr lang="en-US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Cycle 2022 was added to SMK_09A_cont (pending question!)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SMK_060 replaced SMK_100 in cycles 2017-2018:2021</a:t>
            </a:r>
          </a:p>
        </p:txBody>
      </p:sp>
      <p:pic>
        <p:nvPicPr>
          <p:cNvPr id="7" name="Picture 6" descr="A group of colorful buttons&#10;&#10;AI-generated content may be incorrect.">
            <a:extLst>
              <a:ext uri="{FF2B5EF4-FFF2-40B4-BE49-F238E27FC236}">
                <a16:creationId xmlns:a16="http://schemas.microsoft.com/office/drawing/2014/main" id="{98080B26-2428-CFB3-F6D6-E91B53EAA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582" y="4484416"/>
            <a:ext cx="8185947" cy="1871933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219B327-5E06-5849-8AD0-25CCED35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477328"/>
          </a:xfrm>
        </p:spPr>
        <p:txBody>
          <a:bodyPr/>
          <a:lstStyle/>
          <a:p>
            <a:r>
              <a:rPr lang="en-US" dirty="0"/>
              <a:t>Decisions from previous meetings</a:t>
            </a:r>
          </a:p>
        </p:txBody>
      </p:sp>
    </p:spTree>
    <p:extLst>
      <p:ext uri="{BB962C8B-B14F-4D97-AF65-F5344CB8AC3E}">
        <p14:creationId xmlns:p14="http://schemas.microsoft.com/office/powerpoint/2010/main" val="3589015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EF5F-6F69-A9AA-7EC6-F2CB8E9BE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1: 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E67D51B4-8B53-0D42-B570-CAAB841FE93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 did you stop smoking daily - former daily</a:t>
            </a:r>
            <a:r>
              <a:rPr lang="en-US" dirty="0"/>
              <a:t>: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Cycle 2022 was added to SMK_09A_cont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8286-949D-64C1-DB6A-8BA42BD0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519CE-189D-2647-6AAB-D7582E4F0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819" y="3506337"/>
            <a:ext cx="6858000" cy="7810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4879FD5-9EC5-D929-034E-1CD0B7A8B3D5}"/>
              </a:ext>
            </a:extLst>
          </p:cNvPr>
          <p:cNvSpPr txBox="1"/>
          <p:nvPr/>
        </p:nvSpPr>
        <p:spPr>
          <a:xfrm>
            <a:off x="1233577" y="4534989"/>
            <a:ext cx="8816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SPU_25_A_I is missing, can we calculate the difference in years between the year of the interview and the year of the quit date?</a:t>
            </a:r>
          </a:p>
        </p:txBody>
      </p:sp>
    </p:spTree>
    <p:extLst>
      <p:ext uri="{BB962C8B-B14F-4D97-AF65-F5344CB8AC3E}">
        <p14:creationId xmlns:p14="http://schemas.microsoft.com/office/powerpoint/2010/main" val="2228603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81735-8FF6-5457-E036-0B2B4CF64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A09FA5-39C0-6225-AA58-9455463AC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9569"/>
            <a:ext cx="9893596" cy="37643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B4E39-DB2F-AB7E-5A90-CA5F9CBC3D09}"/>
              </a:ext>
            </a:extLst>
          </p:cNvPr>
          <p:cNvSpPr txBox="1"/>
          <p:nvPr/>
        </p:nvSpPr>
        <p:spPr>
          <a:xfrm>
            <a:off x="1009290" y="463238"/>
            <a:ext cx="4822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 2: I wonder if it is important to recode the NAs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067D86-D2AE-C087-FEE7-48717461E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2932" y="0"/>
            <a:ext cx="65990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38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0393-4CEE-E923-E664-0E982FC3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3: CCHSFLOW bounds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8B1B8-8D3E-C905-A3E4-5B4030C5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0B48A-9AEE-31BF-BD10-ACA4C67266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6565"/>
            <a:ext cx="12192000" cy="3462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07F833-1788-2698-C91A-698D1D16E8D9}"/>
              </a:ext>
            </a:extLst>
          </p:cNvPr>
          <p:cNvSpPr txBox="1"/>
          <p:nvPr/>
        </p:nvSpPr>
        <p:spPr>
          <a:xfrm>
            <a:off x="4625915" y="1805886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Could we extend the ranges?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518F3-C6A7-4C1B-D5ED-76361065D02D}"/>
              </a:ext>
            </a:extLst>
          </p:cNvPr>
          <p:cNvSpPr txBox="1"/>
          <p:nvPr/>
        </p:nvSpPr>
        <p:spPr>
          <a:xfrm>
            <a:off x="278202" y="5748896"/>
            <a:ext cx="116003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For example, derived variables related to “the age at which the first whole cigarette was smoked” started at age 5. But 14 people from CCHS 2023 have values in [0,4]. </a:t>
            </a:r>
          </a:p>
          <a:p>
            <a:r>
              <a:rPr lang="en-US" sz="1600" dirty="0"/>
              <a:t>I wonder if I should reassign values in [0,4] to 5 years (as the lowest possible value)  or extend the range to include the values</a:t>
            </a:r>
          </a:p>
        </p:txBody>
      </p:sp>
    </p:spTree>
    <p:extLst>
      <p:ext uri="{BB962C8B-B14F-4D97-AF65-F5344CB8AC3E}">
        <p14:creationId xmlns:p14="http://schemas.microsoft.com/office/powerpoint/2010/main" val="3535284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7FC00-BCCA-F05C-95C7-EB78E238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some Cycles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5E75BE5-4689-F4D1-07E9-67EBA6AC1A6D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45302" y="1869842"/>
            <a:ext cx="10515600" cy="3570963"/>
          </a:xfrm>
        </p:spPr>
        <p:txBody>
          <a:bodyPr/>
          <a:lstStyle/>
          <a:p>
            <a:pPr algn="l"/>
            <a:r>
              <a:rPr lang="en-US" dirty="0"/>
              <a:t>1) 2021 CCHS won't include respondents in the Territories</a:t>
            </a:r>
          </a:p>
          <a:p>
            <a:pPr algn="l"/>
            <a:r>
              <a:rPr lang="en-US" dirty="0"/>
              <a:t>2) 2022 CCHS file in the "Territories" folder includes respondents from the territories (</a:t>
            </a:r>
            <a:r>
              <a:rPr lang="en-US" dirty="0">
                <a:solidFill>
                  <a:srgbClr val="FF0000"/>
                </a:solidFill>
              </a:rPr>
              <a:t>pending task!)</a:t>
            </a:r>
          </a:p>
          <a:p>
            <a:pPr algn="l"/>
            <a:r>
              <a:rPr lang="en-US" dirty="0"/>
              <a:t>3) For 2023 and 2024 CCHS, the respondents from the territories will be released with the 24-month file (</a:t>
            </a:r>
            <a:r>
              <a:rPr lang="en-US" dirty="0">
                <a:solidFill>
                  <a:srgbClr val="FF0000"/>
                </a:solidFill>
              </a:rPr>
              <a:t>I have no access to 2024 data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CD50-7DA9-FA89-58BA-8750B334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359E662-9D68-4182-C877-FB9A27143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302" y="3906734"/>
            <a:ext cx="6840747" cy="274572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E36A19-03F7-0E63-C2E5-9362F61CF4F3}"/>
              </a:ext>
            </a:extLst>
          </p:cNvPr>
          <p:cNvSpPr txBox="1"/>
          <p:nvPr/>
        </p:nvSpPr>
        <p:spPr>
          <a:xfrm>
            <a:off x="8255479" y="3906734"/>
            <a:ext cx="32780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Question 5: Can we include incomplete cycles?</a:t>
            </a:r>
          </a:p>
        </p:txBody>
      </p:sp>
    </p:spTree>
    <p:extLst>
      <p:ext uri="{BB962C8B-B14F-4D97-AF65-F5344CB8AC3E}">
        <p14:creationId xmlns:p14="http://schemas.microsoft.com/office/powerpoint/2010/main" val="351905958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{ED76D2A2-87AE-471D-AB94-4C01D1309006}tf67328976_win32</Template>
  <TotalTime>495</TotalTime>
  <Words>535</Words>
  <Application>Microsoft Office PowerPoint</Application>
  <PresentationFormat>Widescreen</PresentationFormat>
  <Paragraphs>70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Tenorite</vt:lpstr>
      <vt:lpstr>Wingdings</vt:lpstr>
      <vt:lpstr>Custom</vt:lpstr>
      <vt:lpstr>Canadian smoking history generator</vt:lpstr>
      <vt:lpstr>AGENDA</vt:lpstr>
      <vt:lpstr>Introduction</vt:lpstr>
      <vt:lpstr> </vt:lpstr>
      <vt:lpstr>Decisions from previous meetings</vt:lpstr>
      <vt:lpstr>Question 1: </vt:lpstr>
      <vt:lpstr>PowerPoint Presentation</vt:lpstr>
      <vt:lpstr>Question 3: CCHSFLOW bounds</vt:lpstr>
      <vt:lpstr>Issues with some Cycles</vt:lpstr>
      <vt:lpstr>Question 6: recode derived vars </vt:lpstr>
      <vt:lpstr>Questions about CCHSFLOW</vt:lpstr>
      <vt:lpstr>Work in progress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Diasparra, Maikol (StatCan)</dc:creator>
  <cp:lastModifiedBy>Diasparra, Maikol (StatCan)</cp:lastModifiedBy>
  <cp:revision>19</cp:revision>
  <dcterms:created xsi:type="dcterms:W3CDTF">2025-04-15T16:28:12Z</dcterms:created>
  <dcterms:modified xsi:type="dcterms:W3CDTF">2025-04-23T14:18:33Z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