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235" autoAdjust="0"/>
  </p:normalViewPr>
  <p:slideViewPr>
    <p:cSldViewPr snapToGrid="0">
      <p:cViewPr varScale="1">
        <p:scale>
          <a:sx n="90" d="100"/>
          <a:sy n="90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9F759-C50D-4971-98CA-1F28ECCC83C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F3099-0C72-4037-9EF2-FE484A176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SPU_35:Quit smoking completely - when (former daily smoker)</a:t>
            </a:r>
          </a:p>
          <a:p>
            <a:r>
              <a:rPr lang="en-US" dirty="0"/>
              <a:t>Universe: Respondents who answered SPU_30 = 2 </a:t>
            </a:r>
          </a:p>
          <a:p>
            <a:pPr lvl="1"/>
            <a:r>
              <a:rPr lang="en-US" dirty="0"/>
              <a:t>SPU_30: Quit smoking completely - (former daily smoker)==No[2]</a:t>
            </a:r>
          </a:p>
          <a:p>
            <a:pPr lvl="2"/>
            <a:r>
              <a:rPr lang="en-US" dirty="0"/>
              <a:t>Universe: Respondents who answered CSS_20 = 4 and CSS_15 = 1 and SPU_05 = 1 </a:t>
            </a:r>
          </a:p>
          <a:p>
            <a:pPr lvl="2"/>
            <a:r>
              <a:rPr lang="en-US" dirty="0"/>
              <a:t>SPU_05: Smoked daily - lifetime (occasional / former smoker) ==Yes[1]</a:t>
            </a:r>
          </a:p>
          <a:p>
            <a:pPr lvl="2"/>
            <a:r>
              <a:rPr lang="en-US" dirty="0"/>
              <a:t>CSS_20: In the past 30 days, how often did you smoke cigarettes? Not at all [4]</a:t>
            </a:r>
          </a:p>
          <a:p>
            <a:pPr lvl="2"/>
            <a:r>
              <a:rPr lang="en-US" dirty="0"/>
              <a:t>CSS_15: Have you smoked more than 100 cigarettes (about 4 packs) in your life? Yes [1]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F3099-0C72-4037-9EF2-FE484A1766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SPU_25: Stopped smoking daily - when (former daily smoker)</a:t>
            </a:r>
          </a:p>
          <a:p>
            <a:r>
              <a:rPr lang="en-US" dirty="0"/>
              <a:t>Universe: Respondents who answered CSS_20 ? 1 and SPU_05 = 1 </a:t>
            </a:r>
          </a:p>
          <a:p>
            <a:pPr lvl="2"/>
            <a:r>
              <a:rPr lang="en-US" dirty="0"/>
              <a:t>SPU_05: Smoked daily - lifetime (occasional / former smoker) ==Yes[1]</a:t>
            </a:r>
          </a:p>
          <a:p>
            <a:pPr lvl="2"/>
            <a:r>
              <a:rPr lang="en-US" dirty="0"/>
              <a:t>CSS_20: In the past 30 days, how often did you smoke cigarettes? Every day[1]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estimate the value for the CCHS2022 cycle using SPU_25A and 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F3099-0C72-4037-9EF2-FE484A1766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17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Grouped by Joel's app. </a:t>
            </a:r>
            <a:r>
              <a:rPr lang="en-US"/>
              <a:t>But SMK</a:t>
            </a:r>
            <a:r>
              <a:rPr lang="en-US" dirty="0"/>
              <a:t>_10C is for former daily smokers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F3099-0C72-4037-9EF2-FE484A1766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9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5334-637E-9845-E360-6F14FF3D3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1EE5B-DF44-0EAF-9CEC-759A227E9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D15ED-A5D0-4472-134C-521FD0DF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3B2B-DF27-4F4A-960F-18AB9D65DBA2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781FB-65CB-733D-70F8-3E7D0C11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8B359-1578-31F9-6567-FD841A47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FC56-6246-4C58-A913-C64EF9B79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0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0274-F597-558A-396A-CFE99151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DA9FA-860E-421C-B78E-DCBD6B07D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4171D-27BC-2989-C9AE-B3E567F4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3B2B-DF27-4F4A-960F-18AB9D65DBA2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DE881-5868-9707-6FD9-95CAD2136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C8CCA-0E02-A3E0-4DFF-DFE9DD92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FC56-6246-4C58-A913-C64EF9B79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1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9686C-4F11-47D1-47B7-B36016578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A38BE-EF45-E260-263E-B7BB53BD9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14B57-159F-A619-09D2-A2011FFC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3B2B-DF27-4F4A-960F-18AB9D65DBA2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389C0-56F9-97C0-C9C1-23797910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D6C00-BF68-7760-D3C9-05AE7548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FC56-6246-4C58-A913-C64EF9B79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C883-8297-DFFD-0DD7-CB8D4A72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9A39-906D-5195-88B1-ADADEAEA0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BC67D-EA69-01F0-CB0C-0BAA1101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3B2B-DF27-4F4A-960F-18AB9D65DBA2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66E45-FC9E-B429-C738-F75770E1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D6E93-E666-A31B-F0EB-8C9D166B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FC56-6246-4C58-A913-C64EF9B79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5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2F06-4935-A438-12BA-DFCDBA8D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DBE85-CD55-9A6B-C88B-3722184F0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7A636-DA68-60F4-F965-79D7DA0B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3B2B-DF27-4F4A-960F-18AB9D65DBA2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84259-FD88-9934-7A32-67833FEB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72FDC-83FE-3E93-3F82-8AE367A1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FC56-6246-4C58-A913-C64EF9B79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1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FB1D-AFDC-EBF9-DF74-047CD004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15F74-3C22-77DA-61F1-B704B7F10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51800-2DD4-0677-84BC-3054F3CC8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FEF54-4507-771C-1EF9-5B4EC341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3B2B-DF27-4F4A-960F-18AB9D65DBA2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753B9-C249-F0B7-6698-A5A07EB5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29F9C-52C9-20D5-4A6E-A6CBD9A2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FC56-6246-4C58-A913-C64EF9B79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1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BC47-5A55-37F4-FADD-4C3C816D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53A06-A18A-A4D6-AAD3-1ED6CDE9B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122F2-FE25-AF68-FF2D-BFD46235C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A4C7E-8B80-F59C-4E10-EF7B8E3B5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B316C-89F0-FC0B-5E8C-CBF6327DB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B6C5B-AE32-07B0-625E-17FA12FB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3B2B-DF27-4F4A-960F-18AB9D65DBA2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6F67B-16B0-244F-A74A-FE462ED9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E66BF-878B-172D-73D5-3E5BA4D1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FC56-6246-4C58-A913-C64EF9B79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3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8170-1F7C-9E53-E3B2-495DFFC9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68FBBC-2885-29DB-147D-844D8A9C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3B2B-DF27-4F4A-960F-18AB9D65DBA2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0536F-71FC-BCC0-6713-D8B06752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F5100-CF6F-BDD5-F41F-A6788154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FC56-6246-4C58-A913-C64EF9B79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1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41830-EF8C-19B5-2BFE-C10164FB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3B2B-DF27-4F4A-960F-18AB9D65DBA2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B1A5E-7D9B-1544-82E8-248C8124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2BABF-15F1-F111-C71D-CE8F2D11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FC56-6246-4C58-A913-C64EF9B79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0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CBD1-9159-07D3-64D5-D395B89E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D27CA-DA53-62C7-216A-5C258748E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B5FB5-323B-0F69-65D6-A41F44D7F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47453-B1E7-EBB7-D55B-A781D572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3B2B-DF27-4F4A-960F-18AB9D65DBA2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47BEA-597E-5854-76AC-A291F331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117E3-00CE-B536-9B36-60450C33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FC56-6246-4C58-A913-C64EF9B79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4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E2C1-134C-1971-C385-D3DCD850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8589F-1003-BB93-3E4F-EE02A78D6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10F5A-D786-00FC-395A-5A4DA91D7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9D8EB-7A85-D05C-06F6-9B8DD8B9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3B2B-DF27-4F4A-960F-18AB9D65DBA2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3440F-4936-2FCB-E18D-C8226215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1B6FE-EB1B-1873-6189-9A58D293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FC56-6246-4C58-A913-C64EF9B79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3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81EF7-46CA-EEE2-5D3E-3E539C83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FFA0F-948F-5BD9-C9B3-D1878554D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8C5DB-701C-3D42-620F-5EAA38A38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BA3B2B-DF27-4F4A-960F-18AB9D65DBA2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F874C-25F3-28DA-9984-2942BC4DD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64A90-4CCA-01A3-792A-040CDF443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5BFC56-6246-4C58-A913-C64EF9B79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6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613apps.ca/data-dictionary-builde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477C-C66A-F137-07EE-A34F9C82E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SMK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93388-EBF8-C9CE-5DE1-0FCDFC250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Variable formats / master cycles - MD</a:t>
            </a:r>
          </a:p>
        </p:txBody>
      </p:sp>
    </p:spTree>
    <p:extLst>
      <p:ext uri="{BB962C8B-B14F-4D97-AF65-F5344CB8AC3E}">
        <p14:creationId xmlns:p14="http://schemas.microsoft.com/office/powerpoint/2010/main" val="322682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94E6C8C-A231-B92F-46FE-BB0A07583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94" y="2769079"/>
            <a:ext cx="8499894" cy="1771862"/>
          </a:xfrm>
          <a:prstGeom prst="rect">
            <a:avLst/>
          </a:prstGeom>
        </p:spPr>
      </p:pic>
      <p:pic>
        <p:nvPicPr>
          <p:cNvPr id="6" name="Picture 5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A11D8371-4819-3265-E2BE-243F4B0E6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39" y="18336"/>
            <a:ext cx="8499894" cy="1364710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F19C230-DB47-545C-B939-67B748D415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94" y="4540941"/>
            <a:ext cx="8499893" cy="21139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FB6B5E-C5FC-1E67-DFFA-13AF59D449D5}"/>
              </a:ext>
            </a:extLst>
          </p:cNvPr>
          <p:cNvSpPr/>
          <p:nvPr/>
        </p:nvSpPr>
        <p:spPr>
          <a:xfrm>
            <a:off x="3433313" y="4701396"/>
            <a:ext cx="1242204" cy="24154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Questions outline">
            <a:extLst>
              <a:ext uri="{FF2B5EF4-FFF2-40B4-BE49-F238E27FC236}">
                <a16:creationId xmlns:a16="http://schemas.microsoft.com/office/drawing/2014/main" id="{62421295-A424-3E4D-2C12-AA4FCDFD20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55756" y="2740610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249DB8-8854-8622-8636-253C42ECB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26377" y="2566260"/>
            <a:ext cx="5793067" cy="1325563"/>
          </a:xfrm>
        </p:spPr>
        <p:txBody>
          <a:bodyPr/>
          <a:lstStyle/>
          <a:p>
            <a:r>
              <a:rPr lang="en-US" dirty="0"/>
              <a:t>SMK_06A </a:t>
            </a:r>
            <a:r>
              <a:rPr lang="en-US" sz="3600" dirty="0"/>
              <a:t>(version A, B, and continuous)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49B0C6-7C5F-B3DC-9983-3ED69454F1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7094" y="1384648"/>
            <a:ext cx="8395739" cy="135768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98DD30-A778-B64F-5126-4B5E47FF3BD4}"/>
              </a:ext>
            </a:extLst>
          </p:cNvPr>
          <p:cNvCxnSpPr/>
          <p:nvPr/>
        </p:nvCxnSpPr>
        <p:spPr>
          <a:xfrm>
            <a:off x="8257309" y="535709"/>
            <a:ext cx="157967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936865-61A6-CDF5-B42B-7C24D929D847}"/>
              </a:ext>
            </a:extLst>
          </p:cNvPr>
          <p:cNvCxnSpPr/>
          <p:nvPr/>
        </p:nvCxnSpPr>
        <p:spPr>
          <a:xfrm>
            <a:off x="8153155" y="1885973"/>
            <a:ext cx="157967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96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AB0833C-4340-8E97-4713-D7434BFDE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38" y="3258919"/>
            <a:ext cx="7924799" cy="1688405"/>
          </a:xfrm>
          <a:prstGeom prst="rect">
            <a:avLst/>
          </a:prstGeom>
        </p:spPr>
      </p:pic>
      <p:pic>
        <p:nvPicPr>
          <p:cNvPr id="6" name="Picture 5" descr="A white background with text&#10;&#10;AI-generated content may be incorrect.">
            <a:extLst>
              <a:ext uri="{FF2B5EF4-FFF2-40B4-BE49-F238E27FC236}">
                <a16:creationId xmlns:a16="http://schemas.microsoft.com/office/drawing/2014/main" id="{B3EDC560-9EE2-E3E6-E16B-3C26B39FE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917" y="491250"/>
            <a:ext cx="7924799" cy="1411266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9B8126D-E71C-B548-E117-04E5E5024E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958" y="4947324"/>
            <a:ext cx="7887758" cy="1858006"/>
          </a:xfrm>
          <a:prstGeom prst="rect">
            <a:avLst/>
          </a:prstGeom>
        </p:spPr>
      </p:pic>
      <p:pic>
        <p:nvPicPr>
          <p:cNvPr id="10" name="Picture 9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67D3A160-F1B8-219C-75B1-89D51CCBF1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38" y="1902516"/>
            <a:ext cx="8044873" cy="13633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1D114A-571A-4E26-F0AA-88E8481E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29616" y="2766218"/>
            <a:ext cx="6354257" cy="1325563"/>
          </a:xfrm>
        </p:spPr>
        <p:txBody>
          <a:bodyPr/>
          <a:lstStyle/>
          <a:p>
            <a:r>
              <a:rPr lang="en-US" dirty="0"/>
              <a:t>SMK_09A (version A, B and continuous)</a:t>
            </a:r>
          </a:p>
        </p:txBody>
      </p:sp>
    </p:spTree>
    <p:extLst>
      <p:ext uri="{BB962C8B-B14F-4D97-AF65-F5344CB8AC3E}">
        <p14:creationId xmlns:p14="http://schemas.microsoft.com/office/powerpoint/2010/main" val="2432976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91CA-BE42-26C2-C9EB-7E8D1DC2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SMK_204</a:t>
            </a:r>
          </a:p>
        </p:txBody>
      </p:sp>
      <p:pic>
        <p:nvPicPr>
          <p:cNvPr id="4" name="Picture 3" descr="A group of colorful rectangular objects&#10;&#10;AI-generated content may be incorrect.">
            <a:extLst>
              <a:ext uri="{FF2B5EF4-FFF2-40B4-BE49-F238E27FC236}">
                <a16:creationId xmlns:a16="http://schemas.microsoft.com/office/drawing/2014/main" id="{57E5B57C-4EF7-CD9B-C8BA-27024BF4F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0439"/>
            <a:ext cx="12192000" cy="1617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2C4B13-BFF9-B703-7379-74F87851C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2236"/>
            <a:ext cx="12192000" cy="1038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B7B406-FF44-F043-559B-B53E92B83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37560"/>
            <a:ext cx="12192000" cy="24588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7DC0B9-1B23-36B3-0EAC-C8EA2178D214}"/>
              </a:ext>
            </a:extLst>
          </p:cNvPr>
          <p:cNvSpPr txBox="1"/>
          <p:nvPr/>
        </p:nvSpPr>
        <p:spPr>
          <a:xfrm>
            <a:off x="5656522" y="563526"/>
            <a:ext cx="141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 type Continuous</a:t>
            </a:r>
          </a:p>
        </p:txBody>
      </p:sp>
    </p:spTree>
    <p:extLst>
      <p:ext uri="{BB962C8B-B14F-4D97-AF65-F5344CB8AC3E}">
        <p14:creationId xmlns:p14="http://schemas.microsoft.com/office/powerpoint/2010/main" val="3141054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FC8B-3D07-686A-DB2A-AD386C94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SMK_208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F94F0B-FA8F-7FFA-655E-56ABBC678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0161"/>
            <a:ext cx="12192000" cy="15757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A7987-A9E3-5C6E-A970-660416605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3582"/>
            <a:ext cx="12192000" cy="1056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DD2ABE-8B04-74EC-9EEB-7C0D8F259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69133"/>
            <a:ext cx="12192000" cy="11133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239EDC-B290-AC66-2980-BDE86B199D23}"/>
              </a:ext>
            </a:extLst>
          </p:cNvPr>
          <p:cNvSpPr txBox="1"/>
          <p:nvPr/>
        </p:nvSpPr>
        <p:spPr>
          <a:xfrm>
            <a:off x="6847368" y="310943"/>
            <a:ext cx="141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 type Continuous</a:t>
            </a:r>
          </a:p>
        </p:txBody>
      </p:sp>
    </p:spTree>
    <p:extLst>
      <p:ext uri="{BB962C8B-B14F-4D97-AF65-F5344CB8AC3E}">
        <p14:creationId xmlns:p14="http://schemas.microsoft.com/office/powerpoint/2010/main" val="432066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72C6-00BF-CAFE-4F95-CD2390F8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SMKDSTY_A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392B8B-4EFA-8799-1B6A-0A56670CA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36" y="2941922"/>
            <a:ext cx="7663132" cy="2255216"/>
          </a:xfrm>
          <a:prstGeom prst="rect">
            <a:avLst/>
          </a:prstGeom>
        </p:spPr>
      </p:pic>
      <p:pic>
        <p:nvPicPr>
          <p:cNvPr id="5" name="Picture 4" descr="A white screen with black text&#10;&#10;AI-generated content may be incorrect.">
            <a:extLst>
              <a:ext uri="{FF2B5EF4-FFF2-40B4-BE49-F238E27FC236}">
                <a16:creationId xmlns:a16="http://schemas.microsoft.com/office/drawing/2014/main" id="{D1737180-70D0-C309-8533-B8C756472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36" y="1542578"/>
            <a:ext cx="779571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19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FB99-266D-5E88-CA30-FECE1905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SMKDSTY_B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111379-C254-0468-E6B6-B3F9C0AF2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59" y="1433335"/>
            <a:ext cx="8261702" cy="5424665"/>
          </a:xfrm>
          <a:prstGeom prst="rect">
            <a:avLst/>
          </a:prstGeom>
        </p:spPr>
      </p:pic>
      <p:pic>
        <p:nvPicPr>
          <p:cNvPr id="4" name="Graphic 3" descr="Questions outline">
            <a:extLst>
              <a:ext uri="{FF2B5EF4-FFF2-40B4-BE49-F238E27FC236}">
                <a16:creationId xmlns:a16="http://schemas.microsoft.com/office/drawing/2014/main" id="{66DD70FD-3028-DFF2-7D95-99E7694FD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55756" y="2740610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A1A3D6-9354-5334-96EC-3C97A4D9D1C7}"/>
              </a:ext>
            </a:extLst>
          </p:cNvPr>
          <p:cNvSpPr txBox="1"/>
          <p:nvPr/>
        </p:nvSpPr>
        <p:spPr>
          <a:xfrm>
            <a:off x="1431706" y="2555944"/>
            <a:ext cx="638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These cycles are not included in the xlsx 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EC1373-C7EB-7067-D621-F28F4F3BC35B}"/>
              </a:ext>
            </a:extLst>
          </p:cNvPr>
          <p:cNvSpPr/>
          <p:nvPr/>
        </p:nvSpPr>
        <p:spPr>
          <a:xfrm>
            <a:off x="7522234" y="2674189"/>
            <a:ext cx="1940943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36F912-2D36-A8CE-1222-C9C1AD43BA88}"/>
              </a:ext>
            </a:extLst>
          </p:cNvPr>
          <p:cNvSpPr/>
          <p:nvPr/>
        </p:nvSpPr>
        <p:spPr>
          <a:xfrm>
            <a:off x="7660257" y="5424665"/>
            <a:ext cx="1802920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26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30C1-BEF7-9C42-A082-B32C300A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SMKG01C_cont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E0D0B8-9FDB-8274-3A06-FF850AA33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2336"/>
            <a:ext cx="12192000" cy="17932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23CF0D-148C-8B16-982F-5C98F579D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7088"/>
            <a:ext cx="12192000" cy="1129944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B9E5DCC-2648-5E55-6EA5-2EB4A48510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8577"/>
            <a:ext cx="12192000" cy="24155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2EFD7C-D473-1A82-C785-A3B91A8372CC}"/>
              </a:ext>
            </a:extLst>
          </p:cNvPr>
          <p:cNvSpPr txBox="1"/>
          <p:nvPr/>
        </p:nvSpPr>
        <p:spPr>
          <a:xfrm>
            <a:off x="6858001" y="381575"/>
            <a:ext cx="141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 type Continuous</a:t>
            </a:r>
          </a:p>
        </p:txBody>
      </p:sp>
    </p:spTree>
    <p:extLst>
      <p:ext uri="{BB962C8B-B14F-4D97-AF65-F5344CB8AC3E}">
        <p14:creationId xmlns:p14="http://schemas.microsoft.com/office/powerpoint/2010/main" val="1103823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F463-C77D-EB34-96F8-06AC373E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SMKG040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43E4B-BFC0-287F-B693-0C80B3576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4" y="1487422"/>
            <a:ext cx="11999344" cy="11744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FF1A5D-DD30-8194-5C61-87DD306A6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2985"/>
            <a:ext cx="12192000" cy="11295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0E7357-C9CC-518F-5DFE-2C5AF4013838}"/>
              </a:ext>
            </a:extLst>
          </p:cNvPr>
          <p:cNvSpPr txBox="1"/>
          <p:nvPr/>
        </p:nvSpPr>
        <p:spPr>
          <a:xfrm>
            <a:off x="6858001" y="381575"/>
            <a:ext cx="141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 type Continuous</a:t>
            </a:r>
          </a:p>
        </p:txBody>
      </p:sp>
    </p:spTree>
    <p:extLst>
      <p:ext uri="{BB962C8B-B14F-4D97-AF65-F5344CB8AC3E}">
        <p14:creationId xmlns:p14="http://schemas.microsoft.com/office/powerpoint/2010/main" val="3253111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F463-C77D-EB34-96F8-06AC373E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SMKG06C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133EC5-C7A4-769C-AF23-12D4C24027CC}"/>
              </a:ext>
            </a:extLst>
          </p:cNvPr>
          <p:cNvGrpSpPr/>
          <p:nvPr/>
        </p:nvGrpSpPr>
        <p:grpSpPr>
          <a:xfrm>
            <a:off x="93452" y="1690688"/>
            <a:ext cx="12192000" cy="2072371"/>
            <a:chOff x="0" y="2919026"/>
            <a:chExt cx="12192000" cy="2072371"/>
          </a:xfrm>
        </p:grpSpPr>
        <p:pic>
          <p:nvPicPr>
            <p:cNvPr id="4" name="Picture 3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428ED78D-247C-EDB9-9BE6-D77FD7B2A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919026"/>
              <a:ext cx="12192000" cy="2072371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A802ED7-DC4B-15D6-CE39-9F0623600A97}"/>
                </a:ext>
              </a:extLst>
            </p:cNvPr>
            <p:cNvCxnSpPr/>
            <p:nvPr/>
          </p:nvCxnSpPr>
          <p:spPr>
            <a:xfrm>
              <a:off x="60385" y="3579962"/>
              <a:ext cx="18288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9AF412-98EE-8591-0631-79C1AE7B51C4}"/>
                </a:ext>
              </a:extLst>
            </p:cNvPr>
            <p:cNvCxnSpPr/>
            <p:nvPr/>
          </p:nvCxnSpPr>
          <p:spPr>
            <a:xfrm>
              <a:off x="0" y="4353464"/>
              <a:ext cx="18288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728EB9-C799-C081-BAA8-3CE8FF13CBA0}"/>
              </a:ext>
            </a:extLst>
          </p:cNvPr>
          <p:cNvCxnSpPr/>
          <p:nvPr/>
        </p:nvCxnSpPr>
        <p:spPr>
          <a:xfrm>
            <a:off x="183281" y="3620391"/>
            <a:ext cx="1828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26D9E3A-EB70-4CCF-4570-F5E2D85E6FFD}"/>
              </a:ext>
            </a:extLst>
          </p:cNvPr>
          <p:cNvSpPr txBox="1"/>
          <p:nvPr/>
        </p:nvSpPr>
        <p:spPr>
          <a:xfrm>
            <a:off x="6858001" y="381575"/>
            <a:ext cx="141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 type Continuous</a:t>
            </a:r>
          </a:p>
        </p:txBody>
      </p:sp>
    </p:spTree>
    <p:extLst>
      <p:ext uri="{BB962C8B-B14F-4D97-AF65-F5344CB8AC3E}">
        <p14:creationId xmlns:p14="http://schemas.microsoft.com/office/powerpoint/2010/main" val="2616233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F463-C77D-EB34-96F8-06AC373E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SMKG09C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9C7E03-7EFF-FEF0-DEF1-8B3C8A7D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8045"/>
            <a:ext cx="12192000" cy="10589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5C2409-831F-CC64-68FE-9853CCA07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" y="1501975"/>
            <a:ext cx="12192000" cy="15060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5E2EAC-58C8-1DD0-960B-C03AD39AB3AE}"/>
              </a:ext>
            </a:extLst>
          </p:cNvPr>
          <p:cNvSpPr txBox="1"/>
          <p:nvPr/>
        </p:nvSpPr>
        <p:spPr>
          <a:xfrm>
            <a:off x="6858001" y="381575"/>
            <a:ext cx="141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 type Continuous</a:t>
            </a:r>
          </a:p>
        </p:txBody>
      </p:sp>
    </p:spTree>
    <p:extLst>
      <p:ext uri="{BB962C8B-B14F-4D97-AF65-F5344CB8AC3E}">
        <p14:creationId xmlns:p14="http://schemas.microsoft.com/office/powerpoint/2010/main" val="165864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93E0-CB60-3D36-EBB0-A1D2F227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DHH_AGE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30EE928-38A5-1F66-06BF-AFD3C4A91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8614"/>
            <a:ext cx="12192000" cy="26807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8CADE4-5CF9-C7C4-EA57-46A016A6EB0A}"/>
              </a:ext>
            </a:extLst>
          </p:cNvPr>
          <p:cNvSpPr txBox="1"/>
          <p:nvPr/>
        </p:nvSpPr>
        <p:spPr>
          <a:xfrm>
            <a:off x="667512" y="5568696"/>
            <a:ext cx="1068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Data Dictionary Builder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C635F-34BB-25D3-5BA8-385799813D97}"/>
              </a:ext>
            </a:extLst>
          </p:cNvPr>
          <p:cNvSpPr txBox="1"/>
          <p:nvPr/>
        </p:nvSpPr>
        <p:spPr>
          <a:xfrm>
            <a:off x="5656522" y="563526"/>
            <a:ext cx="141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 type Continuous</a:t>
            </a:r>
          </a:p>
        </p:txBody>
      </p:sp>
    </p:spTree>
    <p:extLst>
      <p:ext uri="{BB962C8B-B14F-4D97-AF65-F5344CB8AC3E}">
        <p14:creationId xmlns:p14="http://schemas.microsoft.com/office/powerpoint/2010/main" val="2719047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EA6E-018D-6871-0BD9-24CF6C77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SMKG203_A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AA49573-74A4-C759-540D-F1D3A0EA0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18483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52D5DC-021C-EDE7-1799-F9F982C87919}"/>
              </a:ext>
            </a:extLst>
          </p:cNvPr>
          <p:cNvSpPr txBox="1"/>
          <p:nvPr/>
        </p:nvSpPr>
        <p:spPr>
          <a:xfrm>
            <a:off x="6858001" y="381575"/>
            <a:ext cx="141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 type Continuous</a:t>
            </a:r>
          </a:p>
        </p:txBody>
      </p:sp>
    </p:spTree>
    <p:extLst>
      <p:ext uri="{BB962C8B-B14F-4D97-AF65-F5344CB8AC3E}">
        <p14:creationId xmlns:p14="http://schemas.microsoft.com/office/powerpoint/2010/main" val="1274156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467C-EDF7-737B-304E-C876635D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SMKG207_A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5CC56-4E39-D4FC-8CBF-6F4A2B6DD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8982"/>
            <a:ext cx="12192000" cy="13200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53353E-90FB-62F9-E5D7-3BE1E8284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0535"/>
            <a:ext cx="12192000" cy="998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3D31A1-C158-75B7-9A4E-71C3BE99CC1D}"/>
              </a:ext>
            </a:extLst>
          </p:cNvPr>
          <p:cNvSpPr txBox="1"/>
          <p:nvPr/>
        </p:nvSpPr>
        <p:spPr>
          <a:xfrm>
            <a:off x="6858001" y="381575"/>
            <a:ext cx="141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 type Continuous</a:t>
            </a:r>
          </a:p>
        </p:txBody>
      </p:sp>
    </p:spTree>
    <p:extLst>
      <p:ext uri="{BB962C8B-B14F-4D97-AF65-F5344CB8AC3E}">
        <p14:creationId xmlns:p14="http://schemas.microsoft.com/office/powerpoint/2010/main" val="373972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3DFE4-2BAA-67E7-5BB8-6304533F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DHH_SEX</a:t>
            </a:r>
          </a:p>
        </p:txBody>
      </p:sp>
      <p:pic>
        <p:nvPicPr>
          <p:cNvPr id="4" name="Picture 3" descr="A group of text boxes&#10;&#10;AI-generated content may be incorrect.">
            <a:extLst>
              <a:ext uri="{FF2B5EF4-FFF2-40B4-BE49-F238E27FC236}">
                <a16:creationId xmlns:a16="http://schemas.microsoft.com/office/drawing/2014/main" id="{7E3EE047-158A-C02A-7F9E-11EA2E6CF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97" y="1690688"/>
            <a:ext cx="10870303" cy="4802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E2BD0B-6CBF-D4B8-6290-562A358B7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655" y="837409"/>
            <a:ext cx="7887854" cy="72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9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7E3B-EFA5-D5DF-C8DA-B180A730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SMK_005</a:t>
            </a:r>
          </a:p>
        </p:txBody>
      </p:sp>
      <p:pic>
        <p:nvPicPr>
          <p:cNvPr id="4" name="Picture 3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6EDEAF02-D148-6C42-349A-EB40934D0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1959"/>
            <a:ext cx="12192000" cy="185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1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D64F-A935-CFB6-3E1E-3B38D26A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SMK_01A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822C009-71E1-C275-39BE-5D34A0A96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" y="3182270"/>
            <a:ext cx="12192000" cy="1840983"/>
          </a:xfrm>
          <a:prstGeom prst="rect">
            <a:avLst/>
          </a:prstGeom>
        </p:spPr>
      </p:pic>
      <p:pic>
        <p:nvPicPr>
          <p:cNvPr id="6" name="Picture 5" descr="A group of colorful rectangular objects&#10;&#10;AI-generated content may be incorrect.">
            <a:extLst>
              <a:ext uri="{FF2B5EF4-FFF2-40B4-BE49-F238E27FC236}">
                <a16:creationId xmlns:a16="http://schemas.microsoft.com/office/drawing/2014/main" id="{712D22AA-C14B-5431-89FA-B892D9E31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6112"/>
            <a:ext cx="12192000" cy="1679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E6A9DB-BECE-F6B2-97F1-2C8DA9B19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39850"/>
            <a:ext cx="12192000" cy="159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8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BB60-2DBF-3D33-E32C-572666B5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SMK_030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195106-94D9-F00D-EB3A-42D9411BE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0273"/>
            <a:ext cx="12192000" cy="167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617D-5E7A-D883-BB00-F1F731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SMK_05B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FA8F0-71DF-EADB-EA8F-CC7DFF80C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0819"/>
            <a:ext cx="12192000" cy="1286229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B81DAB1-84A2-033A-F080-48934BD62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1624"/>
            <a:ext cx="12192000" cy="2487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4A71B2-5B69-B33E-3A35-A8E4EDD63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1164"/>
            <a:ext cx="12192000" cy="1023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97B99F-018B-4ABB-8944-03BA8273E9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891" y="2337845"/>
            <a:ext cx="12192000" cy="10098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22389F-C511-71AB-467B-895044341AED}"/>
              </a:ext>
            </a:extLst>
          </p:cNvPr>
          <p:cNvSpPr txBox="1"/>
          <p:nvPr/>
        </p:nvSpPr>
        <p:spPr>
          <a:xfrm>
            <a:off x="6539024" y="310135"/>
            <a:ext cx="141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var type Continuous</a:t>
            </a:r>
          </a:p>
        </p:txBody>
      </p:sp>
    </p:spTree>
    <p:extLst>
      <p:ext uri="{BB962C8B-B14F-4D97-AF65-F5344CB8AC3E}">
        <p14:creationId xmlns:p14="http://schemas.microsoft.com/office/powerpoint/2010/main" val="2416676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5009-0124-7644-0589-F2A41D2D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SMK_05C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11DBC9-B1CB-365A-B43D-09187C024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9699"/>
            <a:ext cx="12192000" cy="13819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EBBFED-FF5C-BA8C-CE65-6399771EC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5271"/>
            <a:ext cx="12192000" cy="12440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C0CA0F-3D04-A5D4-DC25-9C6326D512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0289"/>
            <a:ext cx="12192000" cy="1167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89E910-C7E6-7D7E-8ABF-9D9C236734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6660"/>
            <a:ext cx="12192000" cy="1026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FB9497-AA09-7844-A93F-0FC6596AB8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218"/>
            <a:ext cx="12192000" cy="99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6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9C3A-A233-8563-CC84-EA0E7DE2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SMK_05D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B444CE7-6695-5FF7-EB60-EE30B7A1B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0541"/>
            <a:ext cx="12192000" cy="1612315"/>
          </a:xfrm>
          <a:prstGeom prst="rect">
            <a:avLst/>
          </a:prstGeom>
        </p:spPr>
      </p:pic>
      <p:pic>
        <p:nvPicPr>
          <p:cNvPr id="6" name="Picture 5" descr="A group of colorful rectangular objects&#10;&#10;AI-generated content may be incorrect.">
            <a:extLst>
              <a:ext uri="{FF2B5EF4-FFF2-40B4-BE49-F238E27FC236}">
                <a16:creationId xmlns:a16="http://schemas.microsoft.com/office/drawing/2014/main" id="{9399C46A-80A4-99B1-E15D-DEF700317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7312"/>
            <a:ext cx="12192000" cy="1712464"/>
          </a:xfrm>
          <a:prstGeom prst="rect">
            <a:avLst/>
          </a:prstGeom>
        </p:spPr>
      </p:pic>
      <p:pic>
        <p:nvPicPr>
          <p:cNvPr id="7" name="Picture 6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996244B8-BBD4-899F-C8E9-ADC2D6EAD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4116"/>
            <a:ext cx="12192000" cy="155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7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358</Words>
  <Application>Microsoft Office PowerPoint</Application>
  <PresentationFormat>Widescreen</PresentationFormat>
  <Paragraphs>52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SMK Project</vt:lpstr>
      <vt:lpstr>DHH_AGE</vt:lpstr>
      <vt:lpstr>DHH_SEX</vt:lpstr>
      <vt:lpstr>SMK_005</vt:lpstr>
      <vt:lpstr>SMK_01A</vt:lpstr>
      <vt:lpstr>SMK_030</vt:lpstr>
      <vt:lpstr>SMK_05B</vt:lpstr>
      <vt:lpstr>SMK_05C</vt:lpstr>
      <vt:lpstr>SMK_05D</vt:lpstr>
      <vt:lpstr>SMK_06A (version A, B, and continuous)</vt:lpstr>
      <vt:lpstr>SMK_09A (version A, B and continuous)</vt:lpstr>
      <vt:lpstr>SMK_204</vt:lpstr>
      <vt:lpstr>SMK_208</vt:lpstr>
      <vt:lpstr>SMKDSTY_A</vt:lpstr>
      <vt:lpstr>SMKDSTY_B</vt:lpstr>
      <vt:lpstr>SMKG01C_cont</vt:lpstr>
      <vt:lpstr>SMKG040</vt:lpstr>
      <vt:lpstr>SMKG06C</vt:lpstr>
      <vt:lpstr>SMKG09C</vt:lpstr>
      <vt:lpstr>SMKG203_A</vt:lpstr>
      <vt:lpstr>SMKG207_A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Diasparra, Maikol (StatCan)</dc:creator>
  <cp:lastModifiedBy>Diasparra, Maikol (StatCan)</cp:lastModifiedBy>
  <cp:revision>15</cp:revision>
  <dcterms:created xsi:type="dcterms:W3CDTF">2025-03-06T16:51:31Z</dcterms:created>
  <dcterms:modified xsi:type="dcterms:W3CDTF">2025-03-10T20:50:32Z</dcterms:modified>
</cp:coreProperties>
</file>