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73" r:id="rId3"/>
    <p:sldId id="270" r:id="rId4"/>
    <p:sldId id="282" r:id="rId5"/>
    <p:sldId id="265" r:id="rId6"/>
    <p:sldId id="279" r:id="rId7"/>
    <p:sldId id="280" r:id="rId8"/>
    <p:sldId id="276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441" autoAdjust="0"/>
  </p:normalViewPr>
  <p:slideViewPr>
    <p:cSldViewPr snapToGrid="0">
      <p:cViewPr varScale="1">
        <p:scale>
          <a:sx n="95" d="100"/>
          <a:sy n="95" d="100"/>
        </p:scale>
        <p:origin x="119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B95177-81BB-44FA-A12F-C567A8CA4EB8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CEA23E-76BA-4992-93E9-CB2DC86F94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93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EA23E-76BA-4992-93E9-CB2DC86F94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466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EA23E-76BA-4992-93E9-CB2DC86F943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SPU_10 : Stopped smoking - when (former occasional smoker) </a:t>
            </a:r>
          </a:p>
          <a:p>
            <a:r>
              <a:rPr lang="en-US" dirty="0"/>
              <a:t>Universe: Respondents who answered SPU_05 = 2 and (CSS_20 = 4 and CCS_15 = 1) </a:t>
            </a:r>
          </a:p>
          <a:p>
            <a:pPr lvl="2"/>
            <a:r>
              <a:rPr lang="en-US" dirty="0"/>
              <a:t>SPU_05: Smoked daily - lifetime (occasional / former smoker) ==No [2]</a:t>
            </a:r>
          </a:p>
          <a:p>
            <a:pPr lvl="2"/>
            <a:r>
              <a:rPr lang="en-US" dirty="0"/>
              <a:t>CSS_20: In the past 30 days, how often did you smoke cigarettes? Not at all [4]</a:t>
            </a:r>
          </a:p>
          <a:p>
            <a:pPr lvl="2"/>
            <a:r>
              <a:rPr lang="en-US" dirty="0"/>
              <a:t>CSS_15: Have you smoked more than 100 cigarettes (about 4 packs) in your life? Yes [1]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EA23E-76BA-4992-93E9-CB2DC86F943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050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ADM_YOI = year of interview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ADM_MOI = month of interview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CEA23E-76BA-4992-93E9-CB2DC86F943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370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F99A-E4B8-CC4A-F282-2E8C0559E3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EF9237-6EA3-7164-D86C-B0AFB8FA2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30275-362A-13E4-2C03-10954D98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A262D-B419-4F14-AFED-427DDD35895E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EE407-2FEF-822B-0ABD-2FC21D167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C820E-912A-2B9D-3B97-E161EEEB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10E-84EE-44E5-B321-9C0412A7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781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BBE8D-1E01-F301-9FF1-580A662B0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2DD77-580C-5E02-37AD-BCB6F112C4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28E9E-E613-CC72-7782-BEF8B6DDA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BA65C-5673-449A-ADCE-8642CFF483BC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EE42-0C5D-BBB6-6CFE-AF21D607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0D0A3-7067-1967-9190-7C7260842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10E-84EE-44E5-B321-9C0412A7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31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0C62F5-B10F-05B7-6043-9579640B58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C4FCE-8FAD-10F7-04A8-519BCBF3AD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47FC5-A388-9F0E-542A-CDF6BE5D6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4BBBB-04B9-49E4-8F0B-5E9FF4877526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B0F3A-A11C-E058-41AD-B4CC694E8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3E8B0-CBE7-F5BD-4C11-4C4295C8A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10E-84EE-44E5-B321-9C0412A7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218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230C3-85F8-4689-EB1B-1F8C63E10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8BDE3-97BB-94F0-6D86-11572DE8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3E510-C2C2-B822-AACE-1BE89F39D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C53AC-8A87-48AF-B98C-7CE6FB5C2374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A7066-7AF2-14E3-F607-000C5D3BA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78208-B8AD-BA69-D5EA-916A8BD1E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10E-84EE-44E5-B321-9C0412A7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13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D1B2C-D516-6F16-56F3-2F4DD3775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867C7-6E27-6F0E-F334-3A1A4BF19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2B2B0-43EA-3416-DFEB-7806D4FCE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013A4-9C68-4184-BFCE-392FBEE68931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03278-2A49-71AD-D9CD-C32BB9BC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13ACE-A0D4-6A4E-79B0-9EFD8245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10E-84EE-44E5-B321-9C0412A7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64BED-95D9-8F0E-BA00-69E5D5AAA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61D9-35C8-1970-9D65-5C6F9EC6D6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3295E-9067-4DE6-DEC5-8809DAEE31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A7F4D-E355-A896-D4E8-32531D254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3CECB-5389-4CBD-B5A7-BF9C91122F1B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C5560-CB11-0988-1D6D-7BC94EE02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F8D80-C2A6-D05C-239A-2A456B358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10E-84EE-44E5-B321-9C0412A7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00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FD2B6-FC06-388A-BC8D-80541ED2C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C6DD9-A498-C353-9DBB-03E879ED5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0882B-67F0-B250-5E65-FEB466CCB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43FB0-37E5-ACF9-D1D3-07E88E7A26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30FDE3-1EF0-68C9-0EA6-0D15CBCD1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D6113-7DFF-CA9F-CAA9-0E3C3D7D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554B8-A1FD-4F77-9309-B9968B129D04}" type="datetime1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D99A30-9949-FF2E-E0F7-68C2D631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10F896-5B02-B632-CCEB-8E3DE16F8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10E-84EE-44E5-B321-9C0412A7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75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4095E-A6C5-F492-200C-E1B5CECFA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39D86A-0141-D46C-C7E0-BF791F1E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536C7-94E5-494F-86EA-EFCD78072212}" type="datetime1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A4DB2F-3BF0-A6EA-A66D-64AFC8251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72CBD-E0B7-94D0-0FE2-0AF633F46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10E-84EE-44E5-B321-9C0412A7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93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2A48FD-D65C-5974-033A-FBD4456F8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810E6-CECD-4261-B34A-DDCD3C7F1A48}" type="datetime1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7A60EB-4699-97B4-5A9F-4EC2CA4D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D6624-A006-9181-C86D-74AF256CD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10E-84EE-44E5-B321-9C0412A7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05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2B71-27C5-813E-4D54-3940A0F44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E6227-4BD1-F837-4C24-EB52EB2AF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6E07D-D1A5-D7B8-61CA-F2966CEA2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CCD41-119E-B9E0-9006-43FC19B1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BBCAC-3EA1-4EE6-84E2-2A0EDD7CB426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897A0-7C3E-EC7D-EE91-5CCA74CB5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19560-CCAF-0A96-11DB-1D6F6E64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10E-84EE-44E5-B321-9C0412A7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91BE8-4834-5C82-6D84-FAADDC32A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51BC9-181C-2E98-EC2D-820AD4A694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FD231-EE3D-EF85-3205-F5BC98611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3FEF5-6A45-4742-FD34-6A3D7E961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00F67-5A00-45C4-A989-EF5253DFCA70}" type="datetime1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05D10-2F86-1C4F-AE26-F84FA7EBA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76BE6B-DD2F-60F4-DB6D-D3B7152B8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10E-84EE-44E5-B321-9C0412A7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19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D185B3-9ADB-69B0-DA58-8F67B226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4DA30E-44DA-915B-7178-131E40013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05F4F-2858-E7C7-72B3-A9701FB9C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D2AB83-6DC3-4577-93A0-CFB27CDB3736}" type="datetime1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2FF380-4F5B-A4FE-A71A-15BE30192C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D8334-F367-4172-E626-C617BA241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E8210E-84EE-44E5-B321-9C0412A7A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134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696FB-5F0D-8966-0F2F-05D3FB6895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SMK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C5EEB-CF32-A14B-52E7-709857883F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 - MD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BAD3B-3157-04EA-F9FB-54EB3188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10E-84EE-44E5-B321-9C0412A7A4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33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BBB9-79FF-FE24-E4C8-E7915E9A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EE4259-D91D-2488-769C-ADF934B69B7F}"/>
              </a:ext>
            </a:extLst>
          </p:cNvPr>
          <p:cNvSpPr txBox="1"/>
          <p:nvPr/>
        </p:nvSpPr>
        <p:spPr>
          <a:xfrm>
            <a:off x="759125" y="1570008"/>
            <a:ext cx="1026543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the </a:t>
            </a:r>
            <a:r>
              <a:rPr lang="en-US" dirty="0" err="1"/>
              <a:t>variableStart</a:t>
            </a:r>
            <a:r>
              <a:rPr lang="en-US" dirty="0"/>
              <a:t> cells have two variables shown in brackets (see the example below)?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Should the small population provinces be grouped together (NWT+YK+NV)?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I add the OncoSim convention for provinces (NWT+NV)? </a:t>
            </a:r>
            <a:r>
              <a:rPr lang="en-US">
                <a:solidFill>
                  <a:srgbClr val="0070C0"/>
                </a:solidFill>
              </a:rPr>
              <a:t>Doug says </a:t>
            </a:r>
            <a:r>
              <a:rPr lang="en-US" dirty="0">
                <a:solidFill>
                  <a:srgbClr val="0070C0"/>
                </a:solidFill>
              </a:rPr>
              <a:t>we can add new vars!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example: SMK_203, SMK_207, SMK_09C are continuous in the master cycles. The CCHS flow pkg uses the derived categorical vars to reconstruct a continuous version. Can we just keep the continuous type variables and avoid using the categorical (derived) vars for now?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0070C0"/>
                </a:solidFill>
              </a:rPr>
              <a:t>Doug says we can. So we will use the original continuous vars.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we add the 2022 &amp; 2023 cycles to SMKDSTY_B? (see slides 3 and 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we learn more about the selection of SMK_100 in SMK_06A? (see slides 5-8)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we interested in adding the cycle 2022 to SMK_09A_cont? (see slide 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390967-AB4C-56CB-1253-47E5672E86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87" y="2051259"/>
            <a:ext cx="11850754" cy="110505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0BB1F-03AE-7FC2-4EC1-D0EDF246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10E-84EE-44E5-B321-9C0412A7A44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584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CFB99-266D-5E88-CA30-FECE1905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SMKDSTY_B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D111379-C254-0468-E6B6-B3F9C0AF2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959" y="1433335"/>
            <a:ext cx="8261702" cy="5424665"/>
          </a:xfrm>
          <a:prstGeom prst="rect">
            <a:avLst/>
          </a:prstGeom>
        </p:spPr>
      </p:pic>
      <p:pic>
        <p:nvPicPr>
          <p:cNvPr id="4" name="Graphic 3" descr="Questions outline">
            <a:extLst>
              <a:ext uri="{FF2B5EF4-FFF2-40B4-BE49-F238E27FC236}">
                <a16:creationId xmlns:a16="http://schemas.microsoft.com/office/drawing/2014/main" id="{66DD70FD-3028-DFF2-7D95-99E7694FD8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36841" y="3924976"/>
            <a:ext cx="914400" cy="914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A1A3D6-9354-5334-96EC-3C97A4D9D1C7}"/>
              </a:ext>
            </a:extLst>
          </p:cNvPr>
          <p:cNvSpPr txBox="1"/>
          <p:nvPr/>
        </p:nvSpPr>
        <p:spPr>
          <a:xfrm>
            <a:off x="1431706" y="2555944"/>
            <a:ext cx="6381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These cycles are not included in the xlsx file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8EC1373-C7EB-7067-D621-F28F4F3BC35B}"/>
              </a:ext>
            </a:extLst>
          </p:cNvPr>
          <p:cNvSpPr/>
          <p:nvPr/>
        </p:nvSpPr>
        <p:spPr>
          <a:xfrm>
            <a:off x="7522234" y="2674189"/>
            <a:ext cx="1940943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36F912-2D36-A8CE-1222-C9C1AD43BA88}"/>
              </a:ext>
            </a:extLst>
          </p:cNvPr>
          <p:cNvSpPr/>
          <p:nvPr/>
        </p:nvSpPr>
        <p:spPr>
          <a:xfrm>
            <a:off x="7660257" y="5424665"/>
            <a:ext cx="1802920" cy="36933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DECA6F-19EE-F994-6254-B22D1BEC1DCA}"/>
              </a:ext>
            </a:extLst>
          </p:cNvPr>
          <p:cNvSpPr txBox="1"/>
          <p:nvPr/>
        </p:nvSpPr>
        <p:spPr>
          <a:xfrm>
            <a:off x="10437902" y="2242509"/>
            <a:ext cx="1148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sz="1800" dirty="0">
                <a:solidFill>
                  <a:srgbClr val="FF0000"/>
                </a:solidFill>
              </a:rPr>
              <a:t>an we include  2022 &amp; 2023?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C0686F-2E82-9512-A710-4D3F3B57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10E-84EE-44E5-B321-9C0412A7A4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326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C62D1E8-202B-0EEF-5D49-8146C5C68C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8719"/>
            <a:ext cx="10560987" cy="567928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347BFFE-0EDC-59C6-4782-04BA05FAF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SMKDSTY_B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28D0D1-2775-F18A-C75E-4E0531C2F2A2}"/>
              </a:ext>
            </a:extLst>
          </p:cNvPr>
          <p:cNvSpPr txBox="1"/>
          <p:nvPr/>
        </p:nvSpPr>
        <p:spPr>
          <a:xfrm>
            <a:off x="6262635" y="658574"/>
            <a:ext cx="5393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Doug says that he would like to see the histograms: I just added the last three cycles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D924E-AF6E-76E0-6F94-E2D8719ED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10E-84EE-44E5-B321-9C0412A7A445}" type="slidenum">
              <a:rPr lang="en-US" smtClean="0"/>
              <a:t>4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27C11E8-B450-CE09-F65E-268F75D940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AutoShape 4">
            <a:extLst>
              <a:ext uri="{FF2B5EF4-FFF2-40B4-BE49-F238E27FC236}">
                <a16:creationId xmlns:a16="http://schemas.microsoft.com/office/drawing/2014/main" id="{FC434708-46FA-49AF-0DB6-C6218E600C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AAA66565-93AB-C2FD-5B6F-A125431DEC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4BFC69-BE90-ACDF-0352-A97BD71ABAB1}"/>
              </a:ext>
            </a:extLst>
          </p:cNvPr>
          <p:cNvSpPr/>
          <p:nvPr/>
        </p:nvSpPr>
        <p:spPr>
          <a:xfrm>
            <a:off x="3959051" y="4903596"/>
            <a:ext cx="653142" cy="14527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35E2B3-07C5-C061-DC22-6CFE75C81AB2}"/>
              </a:ext>
            </a:extLst>
          </p:cNvPr>
          <p:cNvSpPr/>
          <p:nvPr/>
        </p:nvSpPr>
        <p:spPr>
          <a:xfrm>
            <a:off x="8683451" y="4903596"/>
            <a:ext cx="653142" cy="1452754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737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4E6C8C-A231-B92F-46FE-BB0A07583F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94" y="2769079"/>
            <a:ext cx="8499894" cy="1771862"/>
          </a:xfrm>
          <a:prstGeom prst="rect">
            <a:avLst/>
          </a:prstGeom>
        </p:spPr>
      </p:pic>
      <p:pic>
        <p:nvPicPr>
          <p:cNvPr id="6" name="Picture 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A11D8371-4819-3265-E2BE-243F4B0E6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939" y="18336"/>
            <a:ext cx="8499894" cy="1364710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19C230-DB47-545C-B939-67B748D415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94" y="4540941"/>
            <a:ext cx="8499893" cy="211399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DFB6B5E-C5FC-1E67-DFFA-13AF59D449D5}"/>
              </a:ext>
            </a:extLst>
          </p:cNvPr>
          <p:cNvSpPr/>
          <p:nvPr/>
        </p:nvSpPr>
        <p:spPr>
          <a:xfrm>
            <a:off x="3433313" y="4701396"/>
            <a:ext cx="1242204" cy="241540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Graphic 10" descr="Questions outline">
            <a:extLst>
              <a:ext uri="{FF2B5EF4-FFF2-40B4-BE49-F238E27FC236}">
                <a16:creationId xmlns:a16="http://schemas.microsoft.com/office/drawing/2014/main" id="{62421295-A424-3E4D-2C12-AA4FCDFD20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97705" y="5050575"/>
            <a:ext cx="914400" cy="914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249DB8-8854-8622-8636-253C42ECB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2326377" y="2566260"/>
            <a:ext cx="5793067" cy="1325563"/>
          </a:xfrm>
        </p:spPr>
        <p:txBody>
          <a:bodyPr/>
          <a:lstStyle/>
          <a:p>
            <a:r>
              <a:rPr lang="en-US" dirty="0"/>
              <a:t>SMK_06A </a:t>
            </a:r>
            <a:r>
              <a:rPr lang="en-US" sz="3600" dirty="0"/>
              <a:t>(version A, B, and continuous)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949B0C6-7C5F-B3DC-9983-3ED69454F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37094" y="1384648"/>
            <a:ext cx="8395739" cy="13576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FE0392-B34F-ADED-ECB6-8975A2E1F682}"/>
              </a:ext>
            </a:extLst>
          </p:cNvPr>
          <p:cNvSpPr txBox="1"/>
          <p:nvPr/>
        </p:nvSpPr>
        <p:spPr>
          <a:xfrm>
            <a:off x="9997111" y="893025"/>
            <a:ext cx="17155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I'm interested in learning more about the selection of SMK_100. I'm curious about the decision flow. Can you share it with me? I'd like to understand the flags or filters that are involved.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07160-552C-83DA-E6AB-6015ED2AB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10E-84EE-44E5-B321-9C0412A7A4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96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BB4122-020A-FDAC-D4E7-B49716DF7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468" y="32863"/>
            <a:ext cx="7983064" cy="679227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95BEB6-1815-13B2-8728-C18AA3EA229D}"/>
              </a:ext>
            </a:extLst>
          </p:cNvPr>
          <p:cNvCxnSpPr/>
          <p:nvPr/>
        </p:nvCxnSpPr>
        <p:spPr>
          <a:xfrm>
            <a:off x="2104468" y="4891177"/>
            <a:ext cx="8324868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F5D2B5D-B27F-1361-603F-323B4A418CDA}"/>
              </a:ext>
            </a:extLst>
          </p:cNvPr>
          <p:cNvSpPr txBox="1"/>
          <p:nvPr/>
        </p:nvSpPr>
        <p:spPr>
          <a:xfrm>
            <a:off x="10847070" y="98798"/>
            <a:ext cx="1250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SMK_06A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3B77D-D088-C2C5-A721-B8D817FD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BFC56-6246-4C58-A913-C64EF9B79C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76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7B7191-28C5-5E9A-6735-E4951BAD2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6582" y="69011"/>
            <a:ext cx="7995213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E34A278-2134-C6FD-7F12-955ECBC8B1AA}"/>
              </a:ext>
            </a:extLst>
          </p:cNvPr>
          <p:cNvSpPr txBox="1"/>
          <p:nvPr/>
        </p:nvSpPr>
        <p:spPr>
          <a:xfrm>
            <a:off x="10847070" y="98798"/>
            <a:ext cx="1250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SMK_06A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183E6B8-391C-EFA1-A1E0-E42F9DFC3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10E-84EE-44E5-B321-9C0412A7A4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61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EC8FD3-B1D1-7AB6-36EA-EDC8F4E8D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116" y="237840"/>
            <a:ext cx="5969382" cy="3843133"/>
          </a:xfrm>
          <a:prstGeom prst="rect">
            <a:avLst/>
          </a:prstGeom>
        </p:spPr>
      </p:pic>
      <p:pic>
        <p:nvPicPr>
          <p:cNvPr id="5" name="Picture 4" descr="A group of colorful buttons&#10;&#10;AI-generated content may be incorrect.">
            <a:extLst>
              <a:ext uri="{FF2B5EF4-FFF2-40B4-BE49-F238E27FC236}">
                <a16:creationId xmlns:a16="http://schemas.microsoft.com/office/drawing/2014/main" id="{C011BC8E-6AE2-B2F8-DED3-65D22A38E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69977"/>
            <a:ext cx="12192000" cy="2788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651AF1-18EB-5F2A-7CA6-23EB2FA56655}"/>
              </a:ext>
            </a:extLst>
          </p:cNvPr>
          <p:cNvSpPr txBox="1"/>
          <p:nvPr/>
        </p:nvSpPr>
        <p:spPr>
          <a:xfrm>
            <a:off x="3393807" y="5305931"/>
            <a:ext cx="45316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It seems like a better option, but I'm not sure how the decision-making process works.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3E80F6-0D32-B8CE-18FC-F6430D73BC03}"/>
              </a:ext>
            </a:extLst>
          </p:cNvPr>
          <p:cNvSpPr txBox="1"/>
          <p:nvPr/>
        </p:nvSpPr>
        <p:spPr>
          <a:xfrm>
            <a:off x="10847070" y="98798"/>
            <a:ext cx="1250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SMK_06A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A7CDB1-D85B-D08A-2F76-380B556B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10E-84EE-44E5-B321-9C0412A7A4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63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780A-199B-A152-A01C-AED43239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SMK_09A_cont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F6B4A-AFCD-CAB0-BCF0-A98FE92606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2661"/>
            <a:ext cx="12192000" cy="1179272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98BC1D-B9E3-D5DC-E495-CDE9D32858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63580"/>
            <a:ext cx="12192000" cy="42908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79D0D2-81EC-2EBE-182B-B38EAB5C9F22}"/>
              </a:ext>
            </a:extLst>
          </p:cNvPr>
          <p:cNvSpPr txBox="1"/>
          <p:nvPr/>
        </p:nvSpPr>
        <p:spPr>
          <a:xfrm>
            <a:off x="838200" y="4052670"/>
            <a:ext cx="7898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Can we use ADM_YOI, ADM_MOI, SPU_25A, and B to estimate the value for CCHS2022?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9E2A971-9386-F443-5028-E2255569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8210E-84EE-44E5-B321-9C0412A7A4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8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465</Words>
  <Application>Microsoft Office PowerPoint</Application>
  <PresentationFormat>Widescreen</PresentationFormat>
  <Paragraphs>48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SMK project</vt:lpstr>
      <vt:lpstr>Questions</vt:lpstr>
      <vt:lpstr>SMKDSTY_B </vt:lpstr>
      <vt:lpstr>SMKDSTY_B </vt:lpstr>
      <vt:lpstr>SMK_06A (version A, B, and continuous)</vt:lpstr>
      <vt:lpstr>PowerPoint Presentation</vt:lpstr>
      <vt:lpstr>PowerPoint Presentation</vt:lpstr>
      <vt:lpstr>PowerPoint Presentation</vt:lpstr>
      <vt:lpstr>SMK_09A_cont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Diasparra, Maikol (StatCan)</dc:creator>
  <cp:lastModifiedBy>Diasparra, Maikol (StatCan)</cp:lastModifiedBy>
  <cp:revision>28</cp:revision>
  <dcterms:created xsi:type="dcterms:W3CDTF">2025-03-05T16:50:56Z</dcterms:created>
  <dcterms:modified xsi:type="dcterms:W3CDTF">2025-03-10T20:57:50Z</dcterms:modified>
</cp:coreProperties>
</file>