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E90"/>
    <a:srgbClr val="FF6668"/>
    <a:srgbClr val="FFDB70"/>
    <a:srgbClr val="FFE184"/>
    <a:srgbClr val="D0BB7D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BE66A-CFB1-421D-AA50-7C50E4E1093E}" v="108" dt="2021-05-07T16:37:23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2" autoAdjust="0"/>
    <p:restoredTop sz="96675"/>
  </p:normalViewPr>
  <p:slideViewPr>
    <p:cSldViewPr snapToGrid="0">
      <p:cViewPr>
        <p:scale>
          <a:sx n="151" d="100"/>
          <a:sy n="151" d="100"/>
        </p:scale>
        <p:origin x="-8" y="-128"/>
      </p:cViewPr>
      <p:guideLst/>
    </p:cSldViewPr>
  </p:slideViewPr>
  <p:notesTextViewPr>
    <p:cViewPr>
      <p:scale>
        <a:sx n="1" d="1"/>
        <a:sy n="1" d="1"/>
      </p:scale>
      <p:origin x="0" y="-14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Bigge" userId="d8481a07a56f1e5f" providerId="LiveId" clId="{C6BBE66A-CFB1-421D-AA50-7C50E4E1093E}"/>
    <pc:docChg chg="undo custSel addSld delSld modSld addMainMaster delMainMaster">
      <pc:chgData name="Patrick Bigge" userId="d8481a07a56f1e5f" providerId="LiveId" clId="{C6BBE66A-CFB1-421D-AA50-7C50E4E1093E}" dt="2021-05-07T16:38:41.264" v="1896" actId="1582"/>
      <pc:docMkLst>
        <pc:docMk/>
      </pc:docMkLst>
      <pc:sldChg chg="addSp delSp modSp mod setBg modClrScheme chgLayout">
        <pc:chgData name="Patrick Bigge" userId="d8481a07a56f1e5f" providerId="LiveId" clId="{C6BBE66A-CFB1-421D-AA50-7C50E4E1093E}" dt="2021-05-06T15:02:39.572" v="1787" actId="1036"/>
        <pc:sldMkLst>
          <pc:docMk/>
          <pc:sldMk cId="3407799867" sldId="256"/>
        </pc:sldMkLst>
        <pc:spChg chg="mod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2" creationId="{66A8DF3D-AE67-43EB-A41A-3CDB903852EA}"/>
          </ac:spMkLst>
        </pc:spChg>
        <pc:spChg chg="mod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3" creationId="{C2583825-6C9F-4A7E-B894-381C2AFCA4E0}"/>
          </ac:spMkLst>
        </pc:spChg>
        <pc:spChg chg="add del">
          <ac:chgData name="Patrick Bigge" userId="d8481a07a56f1e5f" providerId="LiveId" clId="{C6BBE66A-CFB1-421D-AA50-7C50E4E1093E}" dt="2021-05-06T14:04:30.141" v="1" actId="26606"/>
          <ac:spMkLst>
            <pc:docMk/>
            <pc:sldMk cId="3407799867" sldId="256"/>
            <ac:spMk id="9" creationId="{678CC48C-9275-4EFA-9B84-8E818500B9C1}"/>
          </ac:spMkLst>
        </pc:spChg>
        <pc:spChg chg="add del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15" creationId="{CD1FC1EF-ABB9-4B80-9582-E47C76BD0670}"/>
          </ac:spMkLst>
        </pc:spChg>
        <pc:spChg chg="add del">
          <ac:chgData name="Patrick Bigge" userId="d8481a07a56f1e5f" providerId="LiveId" clId="{C6BBE66A-CFB1-421D-AA50-7C50E4E1093E}" dt="2021-05-06T14:04:35.761" v="3" actId="26606"/>
          <ac:spMkLst>
            <pc:docMk/>
            <pc:sldMk cId="3407799867" sldId="256"/>
            <ac:spMk id="22" creationId="{9C51935E-4A08-4AE4-8E13-F40CD3C4F1C4}"/>
          </ac:spMkLst>
        </pc:spChg>
        <pc:spChg chg="add del">
          <ac:chgData name="Patrick Bigge" userId="d8481a07a56f1e5f" providerId="LiveId" clId="{C6BBE66A-CFB1-421D-AA50-7C50E4E1093E}" dt="2021-05-06T14:04:35.761" v="3" actId="26606"/>
          <ac:spMkLst>
            <pc:docMk/>
            <pc:sldMk cId="3407799867" sldId="256"/>
            <ac:spMk id="23" creationId="{8CED433A-4441-4EF2-A360-2D5C19C7F3CD}"/>
          </ac:spMkLst>
        </pc:spChg>
        <pc:spChg chg="add del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30" creationId="{8C37C960-91F5-4F61-B2CD-8A037920720B}"/>
          </ac:spMkLst>
        </pc:spChg>
        <pc:spChg chg="add del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31" creationId="{A5C31099-1BBD-40CE-BC60-FCE50741940D}"/>
          </ac:spMkLst>
        </pc:spChg>
        <pc:spChg chg="add del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32" creationId="{32BCBDFC-4ADF-4297-B113-3B3F524F285E}"/>
          </ac:spMkLst>
        </pc:spChg>
        <pc:spChg chg="add del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33" creationId="{1088ED32-3423-429F-96E6-C5BF1A957DB8}"/>
          </ac:spMkLst>
        </pc:spChg>
        <pc:spChg chg="add del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34" creationId="{C7C788C1-07E3-4AC3-B8E7-37A0856A0D24}"/>
          </ac:spMkLst>
        </pc:spChg>
        <pc:spChg chg="add del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36" creationId="{BBB1F149-105F-4CE9-A59E-12133DCF58F9}"/>
          </ac:spMkLst>
        </pc:spChg>
        <pc:spChg chg="add mod">
          <ac:chgData name="Patrick Bigge" userId="d8481a07a56f1e5f" providerId="LiveId" clId="{C6BBE66A-CFB1-421D-AA50-7C50E4E1093E}" dt="2021-05-06T15:02:39.572" v="1787" actId="1036"/>
          <ac:spMkLst>
            <pc:docMk/>
            <pc:sldMk cId="3407799867" sldId="256"/>
            <ac:spMk id="38" creationId="{29733A88-59B2-4915-A58B-90CC8B4F014F}"/>
          </ac:spMkLst>
        </pc:spChg>
        <pc:spChg chg="add mod">
          <ac:chgData name="Patrick Bigge" userId="d8481a07a56f1e5f" providerId="LiveId" clId="{C6BBE66A-CFB1-421D-AA50-7C50E4E1093E}" dt="2021-05-06T15:02:39.572" v="1787" actId="1036"/>
          <ac:spMkLst>
            <pc:docMk/>
            <pc:sldMk cId="3407799867" sldId="256"/>
            <ac:spMk id="39" creationId="{BBA590C7-5222-4F99-B542-F3D4A9DBD1B9}"/>
          </ac:spMkLst>
        </pc:spChg>
        <pc:spChg chg="add del">
          <ac:chgData name="Patrick Bigge" userId="d8481a07a56f1e5f" providerId="LiveId" clId="{C6BBE66A-CFB1-421D-AA50-7C50E4E1093E}" dt="2021-05-06T14:07:38.706" v="68" actId="26606"/>
          <ac:spMkLst>
            <pc:docMk/>
            <pc:sldMk cId="3407799867" sldId="256"/>
            <ac:spMk id="41" creationId="{4E1EF4E8-5513-4BF5-BC41-04645281C672}"/>
          </ac:spMkLst>
        </pc:spChg>
        <pc:spChg chg="add del">
          <ac:chgData name="Patrick Bigge" userId="d8481a07a56f1e5f" providerId="LiveId" clId="{C6BBE66A-CFB1-421D-AA50-7C50E4E1093E}" dt="2021-05-06T14:07:38.706" v="68" actId="26606"/>
          <ac:spMkLst>
            <pc:docMk/>
            <pc:sldMk cId="3407799867" sldId="256"/>
            <ac:spMk id="43" creationId="{406D8C29-9DDA-48D0-AF70-905FDB2CE393}"/>
          </ac:spMkLst>
        </pc:spChg>
        <pc:grpChg chg="add del">
          <ac:chgData name="Patrick Bigge" userId="d8481a07a56f1e5f" providerId="LiveId" clId="{C6BBE66A-CFB1-421D-AA50-7C50E4E1093E}" dt="2021-05-06T14:04:35.761" v="3" actId="26606"/>
          <ac:grpSpMkLst>
            <pc:docMk/>
            <pc:sldMk cId="3407799867" sldId="256"/>
            <ac:grpSpMk id="11" creationId="{6E2935B3-43F9-4F49-AEEE-A09015DDFF57}"/>
          </ac:grpSpMkLst>
        </pc:grpChg>
        <pc:grpChg chg="add del">
          <ac:chgData name="Patrick Bigge" userId="d8481a07a56f1e5f" providerId="LiveId" clId="{C6BBE66A-CFB1-421D-AA50-7C50E4E1093E}" dt="2021-05-06T14:04:35.761" v="3" actId="26606"/>
          <ac:grpSpMkLst>
            <pc:docMk/>
            <pc:sldMk cId="3407799867" sldId="256"/>
            <ac:grpSpMk id="25" creationId="{614A0AA1-C9DD-452F-AF3C-8231C0CD8325}"/>
          </ac:grpSpMkLst>
        </pc:grpChg>
        <pc:picChg chg="add del">
          <ac:chgData name="Patrick Bigge" userId="d8481a07a56f1e5f" providerId="LiveId" clId="{C6BBE66A-CFB1-421D-AA50-7C50E4E1093E}" dt="2021-05-06T14:04:30.141" v="1" actId="26606"/>
          <ac:picMkLst>
            <pc:docMk/>
            <pc:sldMk cId="3407799867" sldId="256"/>
            <ac:picMk id="4" creationId="{9DE3651D-D80F-4A5A-8043-F695CF483EEE}"/>
          </ac:picMkLst>
        </pc:picChg>
        <pc:picChg chg="add del">
          <ac:chgData name="Patrick Bigge" userId="d8481a07a56f1e5f" providerId="LiveId" clId="{C6BBE66A-CFB1-421D-AA50-7C50E4E1093E}" dt="2021-05-06T14:04:35.761" v="3" actId="26606"/>
          <ac:picMkLst>
            <pc:docMk/>
            <pc:sldMk cId="3407799867" sldId="256"/>
            <ac:picMk id="24" creationId="{0159F165-58ED-4193-924A-E1B36104D9F2}"/>
          </ac:picMkLst>
        </pc:picChg>
        <pc:picChg chg="add del mod">
          <ac:chgData name="Patrick Bigge" userId="d8481a07a56f1e5f" providerId="LiveId" clId="{C6BBE66A-CFB1-421D-AA50-7C50E4E1093E}" dt="2021-05-06T14:07:39.151" v="80" actId="26606"/>
          <ac:picMkLst>
            <pc:docMk/>
            <pc:sldMk cId="3407799867" sldId="256"/>
            <ac:picMk id="35" creationId="{03EB1E15-3972-4D41-93AC-E0AFB1C41595}"/>
          </ac:picMkLst>
        </pc:picChg>
        <pc:picChg chg="add mod">
          <ac:chgData name="Patrick Bigge" userId="d8481a07a56f1e5f" providerId="LiveId" clId="{C6BBE66A-CFB1-421D-AA50-7C50E4E1093E}" dt="2021-05-06T14:07:44.214" v="82"/>
          <ac:picMkLst>
            <pc:docMk/>
            <pc:sldMk cId="3407799867" sldId="256"/>
            <ac:picMk id="37" creationId="{9654F2C8-308F-45E2-B688-D4CBF597151F}"/>
          </ac:picMkLst>
        </pc:picChg>
      </pc:sldChg>
      <pc:sldChg chg="addSp delSp modSp new mod">
        <pc:chgData name="Patrick Bigge" userId="d8481a07a56f1e5f" providerId="LiveId" clId="{C6BBE66A-CFB1-421D-AA50-7C50E4E1093E}" dt="2021-05-07T16:38:41.264" v="1896" actId="1582"/>
        <pc:sldMkLst>
          <pc:docMk/>
          <pc:sldMk cId="106605676" sldId="257"/>
        </pc:sldMkLst>
        <pc:spChg chg="del">
          <ac:chgData name="Patrick Bigge" userId="d8481a07a56f1e5f" providerId="LiveId" clId="{C6BBE66A-CFB1-421D-AA50-7C50E4E1093E}" dt="2021-05-06T14:08:46.841" v="91" actId="478"/>
          <ac:spMkLst>
            <pc:docMk/>
            <pc:sldMk cId="106605676" sldId="257"/>
            <ac:spMk id="2" creationId="{D2AE2B9C-8D6C-484F-8A32-F13D48C177D3}"/>
          </ac:spMkLst>
        </pc:spChg>
        <pc:spChg chg="del">
          <ac:chgData name="Patrick Bigge" userId="d8481a07a56f1e5f" providerId="LiveId" clId="{C6BBE66A-CFB1-421D-AA50-7C50E4E1093E}" dt="2021-05-06T14:08:31.311" v="89" actId="478"/>
          <ac:spMkLst>
            <pc:docMk/>
            <pc:sldMk cId="106605676" sldId="257"/>
            <ac:spMk id="3" creationId="{A35EC968-6A76-42C0-A378-241BA16A010E}"/>
          </ac:spMkLst>
        </pc:spChg>
        <pc:spChg chg="add mod">
          <ac:chgData name="Patrick Bigge" userId="d8481a07a56f1e5f" providerId="LiveId" clId="{C6BBE66A-CFB1-421D-AA50-7C50E4E1093E}" dt="2021-05-06T15:01:15.352" v="1765" actId="12788"/>
          <ac:spMkLst>
            <pc:docMk/>
            <pc:sldMk cId="106605676" sldId="257"/>
            <ac:spMk id="4" creationId="{87CC2EE4-5830-4179-8445-D45765C5F565}"/>
          </ac:spMkLst>
        </pc:spChg>
        <pc:spChg chg="add mod">
          <ac:chgData name="Patrick Bigge" userId="d8481a07a56f1e5f" providerId="LiveId" clId="{C6BBE66A-CFB1-421D-AA50-7C50E4E1093E}" dt="2021-05-06T15:01:22.802" v="1766" actId="12788"/>
          <ac:spMkLst>
            <pc:docMk/>
            <pc:sldMk cId="106605676" sldId="257"/>
            <ac:spMk id="5" creationId="{076086A9-D3E9-4D94-8B00-F8F1541AB36A}"/>
          </ac:spMkLst>
        </pc:spChg>
        <pc:spChg chg="add mod">
          <ac:chgData name="Patrick Bigge" userId="d8481a07a56f1e5f" providerId="LiveId" clId="{C6BBE66A-CFB1-421D-AA50-7C50E4E1093E}" dt="2021-05-06T15:01:28.502" v="1767" actId="12788"/>
          <ac:spMkLst>
            <pc:docMk/>
            <pc:sldMk cId="106605676" sldId="257"/>
            <ac:spMk id="6" creationId="{B634AAE5-A1BD-40BE-87A8-72E15301C8E5}"/>
          </ac:spMkLst>
        </pc:spChg>
        <pc:spChg chg="add mod">
          <ac:chgData name="Patrick Bigge" userId="d8481a07a56f1e5f" providerId="LiveId" clId="{C6BBE66A-CFB1-421D-AA50-7C50E4E1093E}" dt="2021-05-07T16:32:13.381" v="1869" actId="1038"/>
          <ac:spMkLst>
            <pc:docMk/>
            <pc:sldMk cId="106605676" sldId="257"/>
            <ac:spMk id="7" creationId="{4805B641-76BE-4865-99ED-299FCEE7AF02}"/>
          </ac:spMkLst>
        </pc:spChg>
        <pc:spChg chg="add del mod">
          <ac:chgData name="Patrick Bigge" userId="d8481a07a56f1e5f" providerId="LiveId" clId="{C6BBE66A-CFB1-421D-AA50-7C50E4E1093E}" dt="2021-05-06T14:10:16.660" v="129"/>
          <ac:spMkLst>
            <pc:docMk/>
            <pc:sldMk cId="106605676" sldId="257"/>
            <ac:spMk id="8" creationId="{0049FD50-2CCE-4C44-94DF-5182BBCC2F8E}"/>
          </ac:spMkLst>
        </pc:spChg>
        <pc:spChg chg="add mod">
          <ac:chgData name="Patrick Bigge" userId="d8481a07a56f1e5f" providerId="LiveId" clId="{C6BBE66A-CFB1-421D-AA50-7C50E4E1093E}" dt="2021-05-07T16:36:38.511" v="1888" actId="1076"/>
          <ac:spMkLst>
            <pc:docMk/>
            <pc:sldMk cId="106605676" sldId="257"/>
            <ac:spMk id="9" creationId="{30E6E574-555F-4A53-8D82-C9D78152A156}"/>
          </ac:spMkLst>
        </pc:spChg>
        <pc:spChg chg="add mod">
          <ac:chgData name="Patrick Bigge" userId="d8481a07a56f1e5f" providerId="LiveId" clId="{C6BBE66A-CFB1-421D-AA50-7C50E4E1093E}" dt="2021-05-07T16:37:23.410" v="1893" actId="12788"/>
          <ac:spMkLst>
            <pc:docMk/>
            <pc:sldMk cId="106605676" sldId="257"/>
            <ac:spMk id="10" creationId="{68FE3908-DBD8-4957-8673-EC434AFA3AF7}"/>
          </ac:spMkLst>
        </pc:spChg>
        <pc:spChg chg="add del mod">
          <ac:chgData name="Patrick Bigge" userId="d8481a07a56f1e5f" providerId="LiveId" clId="{C6BBE66A-CFB1-421D-AA50-7C50E4E1093E}" dt="2021-05-07T16:35:17.948" v="1877" actId="478"/>
          <ac:spMkLst>
            <pc:docMk/>
            <pc:sldMk cId="106605676" sldId="257"/>
            <ac:spMk id="11" creationId="{A4FABCBD-EEF6-4C9D-B29A-03419AC75D27}"/>
          </ac:spMkLst>
        </pc:spChg>
        <pc:spChg chg="add del mod">
          <ac:chgData name="Patrick Bigge" userId="d8481a07a56f1e5f" providerId="LiveId" clId="{C6BBE66A-CFB1-421D-AA50-7C50E4E1093E}" dt="2021-05-07T16:35:17.948" v="1877" actId="478"/>
          <ac:spMkLst>
            <pc:docMk/>
            <pc:sldMk cId="106605676" sldId="257"/>
            <ac:spMk id="12" creationId="{2338918B-B3AF-4CC2-8936-BA51E3650C6A}"/>
          </ac:spMkLst>
        </pc:spChg>
        <pc:spChg chg="add mod">
          <ac:chgData name="Patrick Bigge" userId="d8481a07a56f1e5f" providerId="LiveId" clId="{C6BBE66A-CFB1-421D-AA50-7C50E4E1093E}" dt="2021-05-07T16:35:01.950" v="1876" actId="1076"/>
          <ac:spMkLst>
            <pc:docMk/>
            <pc:sldMk cId="106605676" sldId="257"/>
            <ac:spMk id="13" creationId="{D27AE565-6365-46DD-B7BA-88A62542AF9E}"/>
          </ac:spMkLst>
        </pc:spChg>
        <pc:spChg chg="add mod">
          <ac:chgData name="Patrick Bigge" userId="d8481a07a56f1e5f" providerId="LiveId" clId="{C6BBE66A-CFB1-421D-AA50-7C50E4E1093E}" dt="2021-05-06T14:18:54.239" v="313" actId="208"/>
          <ac:spMkLst>
            <pc:docMk/>
            <pc:sldMk cId="106605676" sldId="257"/>
            <ac:spMk id="14" creationId="{97E09C88-3EA5-4642-A266-873F4AB353A4}"/>
          </ac:spMkLst>
        </pc:spChg>
        <pc:spChg chg="add del mod">
          <ac:chgData name="Patrick Bigge" userId="d8481a07a56f1e5f" providerId="LiveId" clId="{C6BBE66A-CFB1-421D-AA50-7C50E4E1093E}" dt="2021-05-06T14:14:05.930" v="203" actId="478"/>
          <ac:spMkLst>
            <pc:docMk/>
            <pc:sldMk cId="106605676" sldId="257"/>
            <ac:spMk id="15" creationId="{FA49BA35-221C-477D-9E9E-1AF9D325D606}"/>
          </ac:spMkLst>
        </pc:spChg>
        <pc:spChg chg="add del mod">
          <ac:chgData name="Patrick Bigge" userId="d8481a07a56f1e5f" providerId="LiveId" clId="{C6BBE66A-CFB1-421D-AA50-7C50E4E1093E}" dt="2021-05-06T14:16:08.540" v="266" actId="478"/>
          <ac:spMkLst>
            <pc:docMk/>
            <pc:sldMk cId="106605676" sldId="257"/>
            <ac:spMk id="16" creationId="{60FC130E-99C4-43B4-B8ED-508C8EB675F5}"/>
          </ac:spMkLst>
        </pc:spChg>
        <pc:spChg chg="add mod">
          <ac:chgData name="Patrick Bigge" userId="d8481a07a56f1e5f" providerId="LiveId" clId="{C6BBE66A-CFB1-421D-AA50-7C50E4E1093E}" dt="2021-05-06T14:19:05.379" v="314" actId="208"/>
          <ac:spMkLst>
            <pc:docMk/>
            <pc:sldMk cId="106605676" sldId="257"/>
            <ac:spMk id="17" creationId="{334453F2-DEE5-48F0-896B-B960CE1AAE66}"/>
          </ac:spMkLst>
        </pc:spChg>
        <pc:spChg chg="add mod">
          <ac:chgData name="Patrick Bigge" userId="d8481a07a56f1e5f" providerId="LiveId" clId="{C6BBE66A-CFB1-421D-AA50-7C50E4E1093E}" dt="2021-05-06T14:19:05.379" v="314" actId="208"/>
          <ac:spMkLst>
            <pc:docMk/>
            <pc:sldMk cId="106605676" sldId="257"/>
            <ac:spMk id="18" creationId="{480AB4C7-F41D-4CEF-AEBA-12BB6A4D1BE4}"/>
          </ac:spMkLst>
        </pc:spChg>
        <pc:spChg chg="add mod">
          <ac:chgData name="Patrick Bigge" userId="d8481a07a56f1e5f" providerId="LiveId" clId="{C6BBE66A-CFB1-421D-AA50-7C50E4E1093E}" dt="2021-05-06T14:19:05.379" v="314" actId="208"/>
          <ac:spMkLst>
            <pc:docMk/>
            <pc:sldMk cId="106605676" sldId="257"/>
            <ac:spMk id="19" creationId="{5CDAFC3C-ABBC-493A-A720-D61B0CEE9E1A}"/>
          </ac:spMkLst>
        </pc:spChg>
        <pc:spChg chg="add mod">
          <ac:chgData name="Patrick Bigge" userId="d8481a07a56f1e5f" providerId="LiveId" clId="{C6BBE66A-CFB1-421D-AA50-7C50E4E1093E}" dt="2021-05-06T14:19:05.379" v="314" actId="208"/>
          <ac:spMkLst>
            <pc:docMk/>
            <pc:sldMk cId="106605676" sldId="257"/>
            <ac:spMk id="20" creationId="{CFB285EC-886F-4E9A-9CCF-A00836EC05E2}"/>
          </ac:spMkLst>
        </pc:spChg>
        <pc:spChg chg="add mod">
          <ac:chgData name="Patrick Bigge" userId="d8481a07a56f1e5f" providerId="LiveId" clId="{C6BBE66A-CFB1-421D-AA50-7C50E4E1093E}" dt="2021-05-06T14:17:53.799" v="310" actId="1582"/>
          <ac:spMkLst>
            <pc:docMk/>
            <pc:sldMk cId="106605676" sldId="257"/>
            <ac:spMk id="21" creationId="{713F8650-E43E-409F-89AE-3AEA36C95442}"/>
          </ac:spMkLst>
        </pc:spChg>
        <pc:spChg chg="add mod">
          <ac:chgData name="Patrick Bigge" userId="d8481a07a56f1e5f" providerId="LiveId" clId="{C6BBE66A-CFB1-421D-AA50-7C50E4E1093E}" dt="2021-05-06T14:19:51.799" v="338" actId="1038"/>
          <ac:spMkLst>
            <pc:docMk/>
            <pc:sldMk cId="106605676" sldId="257"/>
            <ac:spMk id="22" creationId="{F628A1D8-B11B-4CA5-9CDC-D42E573F64D2}"/>
          </ac:spMkLst>
        </pc:spChg>
        <pc:spChg chg="add mod">
          <ac:chgData name="Patrick Bigge" userId="d8481a07a56f1e5f" providerId="LiveId" clId="{C6BBE66A-CFB1-421D-AA50-7C50E4E1093E}" dt="2021-05-06T14:20:12.759" v="347" actId="1076"/>
          <ac:spMkLst>
            <pc:docMk/>
            <pc:sldMk cId="106605676" sldId="257"/>
            <ac:spMk id="23" creationId="{B2138203-FE89-4B94-AC1D-587EEE216E9D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24" creationId="{219D53CA-C056-4F2C-89EE-4D8B15836E9B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25" creationId="{1CBB034B-090E-4A0D-A44A-BAC2531685D6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26" creationId="{AB213E05-D81E-4FB0-BA71-ADAB3AC7E580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27" creationId="{45F784E4-CA4B-426A-96EB-6A6255F494C3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28" creationId="{81E35D5B-E1FE-4719-8915-01E97CF15E90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29" creationId="{862E7333-C045-451C-AF38-0673E80852F7}"/>
          </ac:spMkLst>
        </pc:spChg>
        <pc:spChg chg="add mod">
          <ac:chgData name="Patrick Bigge" userId="d8481a07a56f1e5f" providerId="LiveId" clId="{C6BBE66A-CFB1-421D-AA50-7C50E4E1093E}" dt="2021-05-07T16:37:23.410" v="1893" actId="12788"/>
          <ac:spMkLst>
            <pc:docMk/>
            <pc:sldMk cId="106605676" sldId="257"/>
            <ac:spMk id="31" creationId="{CD99681C-DD44-45CA-AD71-08F7E13A2281}"/>
          </ac:spMkLst>
        </pc:spChg>
        <pc:spChg chg="add mod topLvl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32" creationId="{725F3C2F-1255-46BB-8872-FE44BD07483C}"/>
          </ac:spMkLst>
        </pc:spChg>
        <pc:spChg chg="add mod topLvl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33" creationId="{7A17EE7A-9177-4A73-BB49-F46463729CC8}"/>
          </ac:spMkLst>
        </pc:spChg>
        <pc:spChg chg="add mod topLvl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34" creationId="{1A20A60C-F3E2-4643-82D8-3F4F3FB44C04}"/>
          </ac:spMkLst>
        </pc:spChg>
        <pc:spChg chg="add mod topLvl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35" creationId="{7A730BDD-C055-4D18-B9CE-78BA09E60842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36" creationId="{603661D9-7C9F-428F-A594-FDF7197FB57A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37" creationId="{37158928-8599-4A2E-BB97-08365F33CF35}"/>
          </ac:spMkLst>
        </pc:spChg>
        <pc:spChg chg="mod">
          <ac:chgData name="Patrick Bigge" userId="d8481a07a56f1e5f" providerId="LiveId" clId="{C6BBE66A-CFB1-421D-AA50-7C50E4E1093E}" dt="2021-05-06T14:29:41.427" v="596"/>
          <ac:spMkLst>
            <pc:docMk/>
            <pc:sldMk cId="106605676" sldId="257"/>
            <ac:spMk id="40" creationId="{CFCF1D1D-52EF-4793-AEA7-73FC1DA8C91D}"/>
          </ac:spMkLst>
        </pc:spChg>
        <pc:spChg chg="mod">
          <ac:chgData name="Patrick Bigge" userId="d8481a07a56f1e5f" providerId="LiveId" clId="{C6BBE66A-CFB1-421D-AA50-7C50E4E1093E}" dt="2021-05-06T14:29:41.427" v="596"/>
          <ac:spMkLst>
            <pc:docMk/>
            <pc:sldMk cId="106605676" sldId="257"/>
            <ac:spMk id="41" creationId="{4A805C84-0369-420B-826B-875390211157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43" creationId="{90C86EFC-A098-4DFE-8AC8-EAAE19F6BF06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44" creationId="{EF5B6828-690F-44EB-9DC9-771E75A6E159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46" creationId="{546B4F27-5A53-4EF3-98B7-8214DDB9F4F9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47" creationId="{BFAFF24F-B957-407B-AEFD-0C0F9667E68E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48" creationId="{EB811ED0-90AE-4C45-AE5C-5E8CA060E2B4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49" creationId="{311F875D-B768-4A64-A524-2CCC0E2AF42F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50" creationId="{498B62D0-2641-4D7F-BFB9-A475957D77F6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52" creationId="{06C4166B-F1E6-4965-BDF1-0F2159FF5529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53" creationId="{609F7BF6-BF53-43F4-A18F-0C5B4150452E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55" creationId="{62762D0C-3725-4A5C-8EAF-2A232EE178B7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56" creationId="{019AFEAB-D858-42FE-957A-BE3EE3B77EFE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58" creationId="{B0F04C2C-9EB3-4155-9E76-18E7690CE192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59" creationId="{CB57B86F-DF6F-4D3F-80E2-176C92360064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60" creationId="{0661D95A-45C4-45E1-923B-8B4F66AF7FE6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61" creationId="{E0FB80E3-3AD4-468E-B35E-D5D7B1219C4A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62" creationId="{FEACA504-F15A-4C12-B2EF-9CBE292EF583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64" creationId="{CFFC26DC-6448-446B-A5EF-CEBE170B6821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65" creationId="{4A7886C6-0B9D-42E4-8082-E54CDEFC1ABD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67" creationId="{260A1179-5E5A-4D45-87B3-342D5D4D4903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68" creationId="{18AC18BB-5776-4856-A5DA-577109ED3875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70" creationId="{D8FFE3DF-8920-4884-BC36-3FF2F0742880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71" creationId="{022041E0-285F-490E-BB4F-15F6DBDBF886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72" creationId="{FCEBD82C-EA1F-4F4E-90ED-A847BDB98789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73" creationId="{996AEF80-5425-4EE1-AEF9-1BBD2448C5D6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74" creationId="{86D6B7AB-85C6-4F76-B77D-144CDD1CBCC2}"/>
          </ac:spMkLst>
        </pc:spChg>
        <pc:spChg chg="add mod">
          <ac:chgData name="Patrick Bigge" userId="d8481a07a56f1e5f" providerId="LiveId" clId="{C6BBE66A-CFB1-421D-AA50-7C50E4E1093E}" dt="2021-05-06T14:52:54.724" v="1517" actId="1076"/>
          <ac:spMkLst>
            <pc:docMk/>
            <pc:sldMk cId="106605676" sldId="257"/>
            <ac:spMk id="75" creationId="{046A3BBF-5B3A-414A-8253-0857553B4D82}"/>
          </ac:spMkLst>
        </pc:spChg>
        <pc:spChg chg="add del mod">
          <ac:chgData name="Patrick Bigge" userId="d8481a07a56f1e5f" providerId="LiveId" clId="{C6BBE66A-CFB1-421D-AA50-7C50E4E1093E}" dt="2021-05-07T16:25:22.069" v="1788" actId="478"/>
          <ac:spMkLst>
            <pc:docMk/>
            <pc:sldMk cId="106605676" sldId="257"/>
            <ac:spMk id="80" creationId="{DDD78E99-93BF-42AE-808B-212768148F0C}"/>
          </ac:spMkLst>
        </pc:spChg>
        <pc:spChg chg="add del mod">
          <ac:chgData name="Patrick Bigge" userId="d8481a07a56f1e5f" providerId="LiveId" clId="{C6BBE66A-CFB1-421D-AA50-7C50E4E1093E}" dt="2021-05-07T16:26:09.361" v="1790" actId="478"/>
          <ac:spMkLst>
            <pc:docMk/>
            <pc:sldMk cId="106605676" sldId="257"/>
            <ac:spMk id="83" creationId="{DE782D0F-EE91-4DE8-98F1-92B306430073}"/>
          </ac:spMkLst>
        </pc:spChg>
        <pc:spChg chg="add mod">
          <ac:chgData name="Patrick Bigge" userId="d8481a07a56f1e5f" providerId="LiveId" clId="{C6BBE66A-CFB1-421D-AA50-7C50E4E1093E}" dt="2021-05-07T16:27:15.141" v="1794" actId="1076"/>
          <ac:spMkLst>
            <pc:docMk/>
            <pc:sldMk cId="106605676" sldId="257"/>
            <ac:spMk id="91" creationId="{39EB613E-F45F-4BB3-A0E4-8CED3B511B7C}"/>
          </ac:spMkLst>
        </pc:spChg>
        <pc:spChg chg="add del mod">
          <ac:chgData name="Patrick Bigge" userId="d8481a07a56f1e5f" providerId="LiveId" clId="{C6BBE66A-CFB1-421D-AA50-7C50E4E1093E}" dt="2021-05-07T16:30:36.580" v="1837" actId="478"/>
          <ac:spMkLst>
            <pc:docMk/>
            <pc:sldMk cId="106605676" sldId="257"/>
            <ac:spMk id="92" creationId="{0DF568C8-5E04-4393-B600-82DF51EF35DE}"/>
          </ac:spMkLst>
        </pc:spChg>
        <pc:spChg chg="add del mod">
          <ac:chgData name="Patrick Bigge" userId="d8481a07a56f1e5f" providerId="LiveId" clId="{C6BBE66A-CFB1-421D-AA50-7C50E4E1093E}" dt="2021-05-07T16:30:36.580" v="1837" actId="478"/>
          <ac:spMkLst>
            <pc:docMk/>
            <pc:sldMk cId="106605676" sldId="257"/>
            <ac:spMk id="93" creationId="{2AA1BA46-03B0-4F5F-A170-0AC5653546FD}"/>
          </ac:spMkLst>
        </pc:spChg>
        <pc:spChg chg="add mod">
          <ac:chgData name="Patrick Bigge" userId="d8481a07a56f1e5f" providerId="LiveId" clId="{C6BBE66A-CFB1-421D-AA50-7C50E4E1093E}" dt="2021-05-07T16:30:41.021" v="1844" actId="20577"/>
          <ac:spMkLst>
            <pc:docMk/>
            <pc:sldMk cId="106605676" sldId="257"/>
            <ac:spMk id="94" creationId="{50B713FA-E625-44A7-A5E0-9B23DEC8A017}"/>
          </ac:spMkLst>
        </pc:spChg>
        <pc:spChg chg="add del mod">
          <ac:chgData name="Patrick Bigge" userId="d8481a07a56f1e5f" providerId="LiveId" clId="{C6BBE66A-CFB1-421D-AA50-7C50E4E1093E}" dt="2021-05-07T16:30:36.580" v="1837" actId="478"/>
          <ac:spMkLst>
            <pc:docMk/>
            <pc:sldMk cId="106605676" sldId="257"/>
            <ac:spMk id="95" creationId="{249CAF34-E79E-4990-8BF4-9ED95EE59F82}"/>
          </ac:spMkLst>
        </pc:spChg>
        <pc:spChg chg="add mod">
          <ac:chgData name="Patrick Bigge" userId="d8481a07a56f1e5f" providerId="LiveId" clId="{C6BBE66A-CFB1-421D-AA50-7C50E4E1093E}" dt="2021-05-06T14:42:46.725" v="1223" actId="1076"/>
          <ac:spMkLst>
            <pc:docMk/>
            <pc:sldMk cId="106605676" sldId="257"/>
            <ac:spMk id="96" creationId="{AB6912B7-8909-4934-A52B-6CFB66FBC3D8}"/>
          </ac:spMkLst>
        </pc:spChg>
        <pc:spChg chg="add mod">
          <ac:chgData name="Patrick Bigge" userId="d8481a07a56f1e5f" providerId="LiveId" clId="{C6BBE66A-CFB1-421D-AA50-7C50E4E1093E}" dt="2021-05-06T14:42:46.725" v="1223" actId="1076"/>
          <ac:spMkLst>
            <pc:docMk/>
            <pc:sldMk cId="106605676" sldId="257"/>
            <ac:spMk id="97" creationId="{189D43F4-21BD-4D0D-9B87-AE585BEE2940}"/>
          </ac:spMkLst>
        </pc:spChg>
        <pc:spChg chg="add mod">
          <ac:chgData name="Patrick Bigge" userId="d8481a07a56f1e5f" providerId="LiveId" clId="{C6BBE66A-CFB1-421D-AA50-7C50E4E1093E}" dt="2021-05-06T14:42:46.725" v="1223" actId="1076"/>
          <ac:spMkLst>
            <pc:docMk/>
            <pc:sldMk cId="106605676" sldId="257"/>
            <ac:spMk id="98" creationId="{E66D74DC-3646-46DB-A66D-55D7136DB355}"/>
          </ac:spMkLst>
        </pc:spChg>
        <pc:spChg chg="add mod">
          <ac:chgData name="Patrick Bigge" userId="d8481a07a56f1e5f" providerId="LiveId" clId="{C6BBE66A-CFB1-421D-AA50-7C50E4E1093E}" dt="2021-05-06T14:43:13.495" v="1227" actId="1076"/>
          <ac:spMkLst>
            <pc:docMk/>
            <pc:sldMk cId="106605676" sldId="257"/>
            <ac:spMk id="99" creationId="{06CD063E-FFBA-4A10-ABFA-6F3E702755AB}"/>
          </ac:spMkLst>
        </pc:spChg>
        <pc:spChg chg="add mod">
          <ac:chgData name="Patrick Bigge" userId="d8481a07a56f1e5f" providerId="LiveId" clId="{C6BBE66A-CFB1-421D-AA50-7C50E4E1093E}" dt="2021-05-06T14:43:13.495" v="1227" actId="1076"/>
          <ac:spMkLst>
            <pc:docMk/>
            <pc:sldMk cId="106605676" sldId="257"/>
            <ac:spMk id="100" creationId="{3701FD05-5622-44F5-90A6-08C3BC1C7D07}"/>
          </ac:spMkLst>
        </pc:spChg>
        <pc:spChg chg="add mod">
          <ac:chgData name="Patrick Bigge" userId="d8481a07a56f1e5f" providerId="LiveId" clId="{C6BBE66A-CFB1-421D-AA50-7C50E4E1093E}" dt="2021-05-07T16:30:54.547" v="1851" actId="20577"/>
          <ac:spMkLst>
            <pc:docMk/>
            <pc:sldMk cId="106605676" sldId="257"/>
            <ac:spMk id="102" creationId="{31DFF115-AA48-4578-81BE-8C4097803E69}"/>
          </ac:spMkLst>
        </pc:spChg>
        <pc:spChg chg="add del mod">
          <ac:chgData name="Patrick Bigge" userId="d8481a07a56f1e5f" providerId="LiveId" clId="{C6BBE66A-CFB1-421D-AA50-7C50E4E1093E}" dt="2021-05-06T14:52:46.284" v="1516" actId="478"/>
          <ac:spMkLst>
            <pc:docMk/>
            <pc:sldMk cId="106605676" sldId="257"/>
            <ac:spMk id="103" creationId="{CAB0064C-2D9E-4421-9F4D-C1684F55A17B}"/>
          </ac:spMkLst>
        </pc:spChg>
        <pc:spChg chg="add mod">
          <ac:chgData name="Patrick Bigge" userId="d8481a07a56f1e5f" providerId="LiveId" clId="{C6BBE66A-CFB1-421D-AA50-7C50E4E1093E}" dt="2021-05-07T16:31:13.889" v="1861" actId="20577"/>
          <ac:spMkLst>
            <pc:docMk/>
            <pc:sldMk cId="106605676" sldId="257"/>
            <ac:spMk id="103" creationId="{DCBEFF39-9DA6-4920-A3D8-8E874BC31E33}"/>
          </ac:spMkLst>
        </pc:spChg>
        <pc:spChg chg="add mod">
          <ac:chgData name="Patrick Bigge" userId="d8481a07a56f1e5f" providerId="LiveId" clId="{C6BBE66A-CFB1-421D-AA50-7C50E4E1093E}" dt="2021-05-06T14:52:36.533" v="1515" actId="20577"/>
          <ac:spMkLst>
            <pc:docMk/>
            <pc:sldMk cId="106605676" sldId="257"/>
            <ac:spMk id="106" creationId="{73141218-4711-4927-80A8-22ECB361A7CA}"/>
          </ac:spMkLst>
        </pc:spChg>
        <pc:spChg chg="add mod">
          <ac:chgData name="Patrick Bigge" userId="d8481a07a56f1e5f" providerId="LiveId" clId="{C6BBE66A-CFB1-421D-AA50-7C50E4E1093E}" dt="2021-05-06T14:53:37.083" v="1564" actId="1076"/>
          <ac:spMkLst>
            <pc:docMk/>
            <pc:sldMk cId="106605676" sldId="257"/>
            <ac:spMk id="107" creationId="{D0C5108C-12DC-472E-B688-5E1A5E5A20B9}"/>
          </ac:spMkLst>
        </pc:spChg>
        <pc:spChg chg="add mod">
          <ac:chgData name="Patrick Bigge" userId="d8481a07a56f1e5f" providerId="LiveId" clId="{C6BBE66A-CFB1-421D-AA50-7C50E4E1093E}" dt="2021-05-06T15:01:15.352" v="1765" actId="12788"/>
          <ac:spMkLst>
            <pc:docMk/>
            <pc:sldMk cId="106605676" sldId="257"/>
            <ac:spMk id="114" creationId="{C9973931-844B-4181-8D3E-DE08295E7B44}"/>
          </ac:spMkLst>
        </pc:spChg>
        <pc:spChg chg="add mod">
          <ac:chgData name="Patrick Bigge" userId="d8481a07a56f1e5f" providerId="LiveId" clId="{C6BBE66A-CFB1-421D-AA50-7C50E4E1093E}" dt="2021-05-06T15:01:22.802" v="1766" actId="12788"/>
          <ac:spMkLst>
            <pc:docMk/>
            <pc:sldMk cId="106605676" sldId="257"/>
            <ac:spMk id="115" creationId="{33CD4B5E-656A-417D-9615-CB2D66B78390}"/>
          </ac:spMkLst>
        </pc:spChg>
        <pc:spChg chg="add mod">
          <ac:chgData name="Patrick Bigge" userId="d8481a07a56f1e5f" providerId="LiveId" clId="{C6BBE66A-CFB1-421D-AA50-7C50E4E1093E}" dt="2021-05-06T15:01:28.502" v="1767" actId="12788"/>
          <ac:spMkLst>
            <pc:docMk/>
            <pc:sldMk cId="106605676" sldId="257"/>
            <ac:spMk id="116" creationId="{96ADF4A0-9C0E-4D29-AF99-83A991CB0046}"/>
          </ac:spMkLst>
        </pc:spChg>
        <pc:spChg chg="add mod">
          <ac:chgData name="Patrick Bigge" userId="d8481a07a56f1e5f" providerId="LiveId" clId="{C6BBE66A-CFB1-421D-AA50-7C50E4E1093E}" dt="2021-05-06T14:58:56.972" v="1707" actId="1076"/>
          <ac:spMkLst>
            <pc:docMk/>
            <pc:sldMk cId="106605676" sldId="257"/>
            <ac:spMk id="117" creationId="{C843DA61-C9AA-4D9D-891F-947F2119E831}"/>
          </ac:spMkLst>
        </pc:spChg>
        <pc:spChg chg="add mod">
          <ac:chgData name="Patrick Bigge" userId="d8481a07a56f1e5f" providerId="LiveId" clId="{C6BBE66A-CFB1-421D-AA50-7C50E4E1093E}" dt="2021-05-06T14:59:07.332" v="1711" actId="1038"/>
          <ac:spMkLst>
            <pc:docMk/>
            <pc:sldMk cId="106605676" sldId="257"/>
            <ac:spMk id="118" creationId="{BD6305CF-BA0C-4D06-A3EB-68C3C97FB1D5}"/>
          </ac:spMkLst>
        </pc:spChg>
        <pc:grpChg chg="add mod topLvl">
          <ac:chgData name="Patrick Bigge" userId="d8481a07a56f1e5f" providerId="LiveId" clId="{C6BBE66A-CFB1-421D-AA50-7C50E4E1093E}" dt="2021-05-06T14:56:16.493" v="1659" actId="1036"/>
          <ac:grpSpMkLst>
            <pc:docMk/>
            <pc:sldMk cId="106605676" sldId="257"/>
            <ac:grpSpMk id="30" creationId="{50E261E2-7814-4738-93C8-D91C5DD0D608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38" creationId="{EB434E60-A8DE-472D-B211-1D33357DBE21}"/>
          </ac:grpSpMkLst>
        </pc:grpChg>
        <pc:grpChg chg="add del mod">
          <ac:chgData name="Patrick Bigge" userId="d8481a07a56f1e5f" providerId="LiveId" clId="{C6BBE66A-CFB1-421D-AA50-7C50E4E1093E}" dt="2021-05-06T14:29:43.357" v="597"/>
          <ac:grpSpMkLst>
            <pc:docMk/>
            <pc:sldMk cId="106605676" sldId="257"/>
            <ac:grpSpMk id="39" creationId="{788C16FB-85A4-4D19-B7EF-B7F7B3C04133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42" creationId="{1B6FA119-FDC1-495B-A53F-6E8C11913A9E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45" creationId="{A8841D78-EB1F-4F0A-9898-8BAB099F0883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51" creationId="{DFCC1528-6722-4D2E-9479-1D2346ACECE0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54" creationId="{B4E71042-A6E8-4B24-B623-B45D43B9D4E3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57" creationId="{A9F5515B-4224-4FB3-BA7F-8A2887B99E95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63" creationId="{FCE50799-F1F4-41BE-A0DA-3EAE453810EB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66" creationId="{3EF37EF8-F7CB-431A-956C-557D3BD2A2CA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69" creationId="{AA1BE58F-ADD6-40D3-AB51-762A48D942FD}"/>
          </ac:grpSpMkLst>
        </pc:grpChg>
        <pc:grpChg chg="add del mod">
          <ac:chgData name="Patrick Bigge" userId="d8481a07a56f1e5f" providerId="LiveId" clId="{C6BBE66A-CFB1-421D-AA50-7C50E4E1093E}" dt="2021-05-06T14:51:24.914" v="1441" actId="165"/>
          <ac:grpSpMkLst>
            <pc:docMk/>
            <pc:sldMk cId="106605676" sldId="257"/>
            <ac:grpSpMk id="87" creationId="{F9C17B1D-E8BA-459D-B60B-F7DF6E168434}"/>
          </ac:grpSpMkLst>
        </pc:grpChg>
        <pc:cxnChg chg="add mod">
          <ac:chgData name="Patrick Bigge" userId="d8481a07a56f1e5f" providerId="LiveId" clId="{C6BBE66A-CFB1-421D-AA50-7C50E4E1093E}" dt="2021-05-07T16:31:55.142" v="1866" actId="14100"/>
          <ac:cxnSpMkLst>
            <pc:docMk/>
            <pc:sldMk cId="106605676" sldId="257"/>
            <ac:cxnSpMk id="3" creationId="{041358F1-D96E-45C2-9598-8A6FE56FD0B3}"/>
          </ac:cxnSpMkLst>
        </pc:cxnChg>
        <pc:cxnChg chg="add mod">
          <ac:chgData name="Patrick Bigge" userId="d8481a07a56f1e5f" providerId="LiveId" clId="{C6BBE66A-CFB1-421D-AA50-7C50E4E1093E}" dt="2021-05-07T16:38:41.264" v="1896" actId="1582"/>
          <ac:cxnSpMkLst>
            <pc:docMk/>
            <pc:sldMk cId="106605676" sldId="257"/>
            <ac:cxnSpMk id="39" creationId="{A23FA12B-DB03-40A5-95B9-056C4B6576CD}"/>
          </ac:cxnSpMkLst>
        </pc:cxnChg>
        <pc:cxnChg chg="add mod topLvl">
          <ac:chgData name="Patrick Bigge" userId="d8481a07a56f1e5f" providerId="LiveId" clId="{C6BBE66A-CFB1-421D-AA50-7C50E4E1093E}" dt="2021-05-06T14:55:04.973" v="1607" actId="1037"/>
          <ac:cxnSpMkLst>
            <pc:docMk/>
            <pc:sldMk cId="106605676" sldId="257"/>
            <ac:cxnSpMk id="77" creationId="{9E128F34-C967-4C48-A5C9-845E218A3850}"/>
          </ac:cxnSpMkLst>
        </pc:cxnChg>
        <pc:cxnChg chg="add mod">
          <ac:chgData name="Patrick Bigge" userId="d8481a07a56f1e5f" providerId="LiveId" clId="{C6BBE66A-CFB1-421D-AA50-7C50E4E1093E}" dt="2021-05-06T14:50:04.569" v="1437" actId="1036"/>
          <ac:cxnSpMkLst>
            <pc:docMk/>
            <pc:sldMk cId="106605676" sldId="257"/>
            <ac:cxnSpMk id="78" creationId="{E7DF27C3-06B6-45F4-B83E-B54828DDE016}"/>
          </ac:cxnSpMkLst>
        </pc:cxnChg>
        <pc:cxnChg chg="add mod topLvl">
          <ac:chgData name="Patrick Bigge" userId="d8481a07a56f1e5f" providerId="LiveId" clId="{C6BBE66A-CFB1-421D-AA50-7C50E4E1093E}" dt="2021-05-06T14:54:48.533" v="1578" actId="14100"/>
          <ac:cxnSpMkLst>
            <pc:docMk/>
            <pc:sldMk cId="106605676" sldId="257"/>
            <ac:cxnSpMk id="81" creationId="{991CC0C8-EE18-4919-8A67-F21BDB0C1260}"/>
          </ac:cxnSpMkLst>
        </pc:cxnChg>
        <pc:cxnChg chg="add mod topLvl">
          <ac:chgData name="Patrick Bigge" userId="d8481a07a56f1e5f" providerId="LiveId" clId="{C6BBE66A-CFB1-421D-AA50-7C50E4E1093E}" dt="2021-05-06T14:51:24.914" v="1441" actId="165"/>
          <ac:cxnSpMkLst>
            <pc:docMk/>
            <pc:sldMk cId="106605676" sldId="257"/>
            <ac:cxnSpMk id="84" creationId="{30460B3C-827F-4FFA-BE2F-66CD253497D4}"/>
          </ac:cxnSpMkLst>
        </pc:cxnChg>
        <pc:cxnChg chg="add mod topLvl">
          <ac:chgData name="Patrick Bigge" userId="d8481a07a56f1e5f" providerId="LiveId" clId="{C6BBE66A-CFB1-421D-AA50-7C50E4E1093E}" dt="2021-05-06T14:51:24.914" v="1441" actId="165"/>
          <ac:cxnSpMkLst>
            <pc:docMk/>
            <pc:sldMk cId="106605676" sldId="257"/>
            <ac:cxnSpMk id="86" creationId="{38D7C579-AC73-48EE-B69C-DF784333C803}"/>
          </ac:cxnSpMkLst>
        </pc:cxnChg>
        <pc:cxnChg chg="add mod">
          <ac:chgData name="Patrick Bigge" userId="d8481a07a56f1e5f" providerId="LiveId" clId="{C6BBE66A-CFB1-421D-AA50-7C50E4E1093E}" dt="2021-05-06T14:54:17.084" v="1576" actId="1036"/>
          <ac:cxnSpMkLst>
            <pc:docMk/>
            <pc:sldMk cId="106605676" sldId="257"/>
            <ac:cxnSpMk id="88" creationId="{7F1CDEED-EE1C-414C-BCD7-9D3F7D123C04}"/>
          </ac:cxnSpMkLst>
        </pc:cxnChg>
        <pc:cxnChg chg="add mod">
          <ac:chgData name="Patrick Bigge" userId="d8481a07a56f1e5f" providerId="LiveId" clId="{C6BBE66A-CFB1-421D-AA50-7C50E4E1093E}" dt="2021-05-06T14:56:12.118" v="1654" actId="1035"/>
          <ac:cxnSpMkLst>
            <pc:docMk/>
            <pc:sldMk cId="106605676" sldId="257"/>
            <ac:cxnSpMk id="101" creationId="{F76ABEF9-70F2-4BF3-9A23-6F81AF882442}"/>
          </ac:cxnSpMkLst>
        </pc:cxnChg>
        <pc:cxnChg chg="add del">
          <ac:chgData name="Patrick Bigge" userId="d8481a07a56f1e5f" providerId="LiveId" clId="{C6BBE66A-CFB1-421D-AA50-7C50E4E1093E}" dt="2021-05-06T14:51:46.704" v="1486" actId="478"/>
          <ac:cxnSpMkLst>
            <pc:docMk/>
            <pc:sldMk cId="106605676" sldId="257"/>
            <ac:cxnSpMk id="105" creationId="{BEB88AB1-6AC0-4AD3-A3BE-7B0142F7213B}"/>
          </ac:cxnSpMkLst>
        </pc:cxnChg>
        <pc:cxnChg chg="add mod">
          <ac:chgData name="Patrick Bigge" userId="d8481a07a56f1e5f" providerId="LiveId" clId="{C6BBE66A-CFB1-421D-AA50-7C50E4E1093E}" dt="2021-05-06T14:56:02.888" v="1643" actId="14100"/>
          <ac:cxnSpMkLst>
            <pc:docMk/>
            <pc:sldMk cId="106605676" sldId="257"/>
            <ac:cxnSpMk id="111" creationId="{8ABF0EBE-BC7C-45A5-AB8C-6107332801D4}"/>
          </ac:cxnSpMkLst>
        </pc:cxnChg>
        <pc:cxnChg chg="add mod">
          <ac:chgData name="Patrick Bigge" userId="d8481a07a56f1e5f" providerId="LiveId" clId="{C6BBE66A-CFB1-421D-AA50-7C50E4E1093E}" dt="2021-05-06T14:56:29.273" v="1660"/>
          <ac:cxnSpMkLst>
            <pc:docMk/>
            <pc:sldMk cId="106605676" sldId="257"/>
            <ac:cxnSpMk id="113" creationId="{4F9913AA-6D4D-487E-94C8-81A95084C75E}"/>
          </ac:cxnSpMkLst>
        </pc:cxnChg>
        <pc:cxnChg chg="add mod">
          <ac:chgData name="Patrick Bigge" userId="d8481a07a56f1e5f" providerId="LiveId" clId="{C6BBE66A-CFB1-421D-AA50-7C50E4E1093E}" dt="2021-05-06T15:00:24.153" v="1759" actId="554"/>
          <ac:cxnSpMkLst>
            <pc:docMk/>
            <pc:sldMk cId="106605676" sldId="257"/>
            <ac:cxnSpMk id="120" creationId="{6F755157-D3A6-44CF-9856-EE84211D0AF0}"/>
          </ac:cxnSpMkLst>
        </pc:cxnChg>
        <pc:cxnChg chg="add mod">
          <ac:chgData name="Patrick Bigge" userId="d8481a07a56f1e5f" providerId="LiveId" clId="{C6BBE66A-CFB1-421D-AA50-7C50E4E1093E}" dt="2021-05-06T15:00:24.153" v="1759" actId="554"/>
          <ac:cxnSpMkLst>
            <pc:docMk/>
            <pc:sldMk cId="106605676" sldId="257"/>
            <ac:cxnSpMk id="121" creationId="{FF0731E7-FB42-45B6-965E-22F57993BF39}"/>
          </ac:cxnSpMkLst>
        </pc:cxnChg>
      </pc:sldChg>
      <pc:sldChg chg="new del">
        <pc:chgData name="Patrick Bigge" userId="d8481a07a56f1e5f" providerId="LiveId" clId="{C6BBE66A-CFB1-421D-AA50-7C50E4E1093E}" dt="2021-05-06T14:07:38.781" v="71" actId="680"/>
        <pc:sldMkLst>
          <pc:docMk/>
          <pc:sldMk cId="1814886470" sldId="257"/>
        </pc:sldMkLst>
      </pc:sldChg>
      <pc:sldChg chg="new del">
        <pc:chgData name="Patrick Bigge" userId="d8481a07a56f1e5f" providerId="LiveId" clId="{C6BBE66A-CFB1-421D-AA50-7C50E4E1093E}" dt="2021-05-06T14:57:59.443" v="1700" actId="47"/>
        <pc:sldMkLst>
          <pc:docMk/>
          <pc:sldMk cId="2449671311" sldId="258"/>
        </pc:sldMkLst>
      </pc:sldChg>
      <pc:sldChg chg="new del">
        <pc:chgData name="Patrick Bigge" userId="d8481a07a56f1e5f" providerId="LiveId" clId="{C6BBE66A-CFB1-421D-AA50-7C50E4E1093E}" dt="2021-05-06T14:07:38.751" v="70" actId="680"/>
        <pc:sldMkLst>
          <pc:docMk/>
          <pc:sldMk cId="3202130319" sldId="258"/>
        </pc:sldMkLst>
      </pc:sldChg>
      <pc:sldChg chg="new del">
        <pc:chgData name="Patrick Bigge" userId="d8481a07a56f1e5f" providerId="LiveId" clId="{C6BBE66A-CFB1-421D-AA50-7C50E4E1093E}" dt="2021-05-06T14:58:00.603" v="1701" actId="47"/>
        <pc:sldMkLst>
          <pc:docMk/>
          <pc:sldMk cId="2949091061" sldId="259"/>
        </pc:sldMkLst>
      </pc:sldChg>
      <pc:sldChg chg="new del">
        <pc:chgData name="Patrick Bigge" userId="d8481a07a56f1e5f" providerId="LiveId" clId="{C6BBE66A-CFB1-421D-AA50-7C50E4E1093E}" dt="2021-05-06T14:07:38.711" v="69" actId="680"/>
        <pc:sldMkLst>
          <pc:docMk/>
          <pc:sldMk cId="3588794376" sldId="259"/>
        </pc:sldMkLst>
      </pc:sldChg>
      <pc:sldMasterChg chg="add del addSldLayout delSldLayout">
        <pc:chgData name="Patrick Bigge" userId="d8481a07a56f1e5f" providerId="LiveId" clId="{C6BBE66A-CFB1-421D-AA50-7C50E4E1093E}" dt="2021-05-06T14:07:39.151" v="80" actId="26606"/>
        <pc:sldMasterMkLst>
          <pc:docMk/>
          <pc:sldMasterMk cId="1117446725" sldId="2147483648"/>
        </pc:sldMasterMkLst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2692063525" sldId="2147483649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125564929" sldId="2147483650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3851489253" sldId="2147483651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2151074490" sldId="2147483652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828346585" sldId="2147483653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1282273581" sldId="2147483654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3744540000" sldId="2147483655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3213176566" sldId="2147483656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2095682824" sldId="2147483657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1948368282" sldId="2147483658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3825292173" sldId="2147483659"/>
          </pc:sldLayoutMkLst>
        </pc:sldLayoutChg>
      </pc:sldMasterChg>
      <pc:sldMasterChg chg="add del replId addSldLayout delSldLayout">
        <pc:chgData name="Patrick Bigge" userId="d8481a07a56f1e5f" providerId="LiveId" clId="{C6BBE66A-CFB1-421D-AA50-7C50E4E1093E}" dt="2021-05-06T14:04:30.141" v="1" actId="26606"/>
        <pc:sldMasterMkLst>
          <pc:docMk/>
          <pc:sldMasterMk cId="3570535766" sldId="2147483660"/>
        </pc:sldMasterMkLst>
        <pc:sldLayoutChg chg="add del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4004592867" sldId="2147483661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581158150" sldId="2147483662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813781109" sldId="2147483663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93419541" sldId="2147483664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1641559905" sldId="2147483665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2044860341" sldId="2147483666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713835402" sldId="2147483667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2629512729" sldId="2147483668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2804291760" sldId="2147483669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3270364261" sldId="2147483670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3729622489" sldId="2147483671"/>
          </pc:sldLayoutMkLst>
        </pc:sldLayoutChg>
      </pc:sldMasterChg>
      <pc:sldMasterChg chg="add del addSldLayout delSldLayout">
        <pc:chgData name="Patrick Bigge" userId="d8481a07a56f1e5f" providerId="LiveId" clId="{C6BBE66A-CFB1-421D-AA50-7C50E4E1093E}" dt="2021-05-06T14:07:39.151" v="80" actId="26606"/>
        <pc:sldMasterMkLst>
          <pc:docMk/>
          <pc:sldMasterMk cId="4286311324" sldId="2147483673"/>
        </pc:sldMasterMkLst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3119261339" sldId="2147483662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3139550292" sldId="2147483663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3367737155" sldId="2147483664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1771571990" sldId="2147483665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3685186826" sldId="2147483666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2447937307" sldId="2147483667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3620981726" sldId="2147483668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770019123" sldId="2147483669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3170264443" sldId="2147483670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4244751288" sldId="2147483671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732695720" sldId="2147483672"/>
          </pc:sldLayoutMkLst>
        </pc:sldLayoutChg>
      </pc:sldMasterChg>
      <pc:sldMasterChg chg="add del addSldLayout delSldLayout">
        <pc:chgData name="Patrick Bigge" userId="d8481a07a56f1e5f" providerId="LiveId" clId="{C6BBE66A-CFB1-421D-AA50-7C50E4E1093E}" dt="2021-05-06T14:04:35.761" v="3" actId="26606"/>
        <pc:sldMasterMkLst>
          <pc:docMk/>
          <pc:sldMasterMk cId="3861214401" sldId="2147483751"/>
        </pc:sldMasterMkLst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768603545" sldId="2147483740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1035967501" sldId="2147483741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783042509" sldId="2147483742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1812806869" sldId="2147483743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285259482" sldId="2147483744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2378530941" sldId="2147483745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2252426079" sldId="2147483746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1418792432" sldId="2147483747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4224128724" sldId="2147483748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2074777943" sldId="2147483749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151617767" sldId="21474837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7B185-F8CF-F64F-B58B-F31DE2B71282}" type="datetimeFigureOut">
              <a:rPr lang="en-DE" smtClean="0"/>
              <a:t>14.05.21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8DB0E-1F1A-AD4E-B17B-42FD0E3746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929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Umgerechnet mit 125 dpi</a:t>
            </a:r>
          </a:p>
          <a:p>
            <a:endParaRPr lang="en-DE" dirty="0"/>
          </a:p>
          <a:p>
            <a:r>
              <a:rPr lang="en-DE" u="sng" dirty="0"/>
              <a:t>Bilschirm:</a:t>
            </a:r>
          </a:p>
          <a:p>
            <a:r>
              <a:rPr lang="en-DE" dirty="0"/>
              <a:t>Breite (600px) = 12,19 cm</a:t>
            </a:r>
          </a:p>
          <a:p>
            <a:r>
              <a:rPr lang="en-DE" dirty="0"/>
              <a:t>Höhe (768px) = 15,61 cm</a:t>
            </a:r>
          </a:p>
          <a:p>
            <a:endParaRPr lang="en-DE" dirty="0"/>
          </a:p>
          <a:p>
            <a:r>
              <a:rPr lang="en-DE" i="0" u="sng" dirty="0"/>
              <a:t>Raumschiff:</a:t>
            </a:r>
          </a:p>
          <a:p>
            <a:r>
              <a:rPr lang="en-DE" dirty="0"/>
              <a:t>Höhe und Breit (40px) = 0,81 cm</a:t>
            </a:r>
          </a:p>
          <a:p>
            <a:endParaRPr lang="en-DE" dirty="0"/>
          </a:p>
          <a:p>
            <a:r>
              <a:rPr lang="en-DE" u="sng" dirty="0"/>
              <a:t>Monster:</a:t>
            </a:r>
          </a:p>
          <a:p>
            <a:r>
              <a:rPr lang="en-DE" b="0" dirty="0"/>
              <a:t>Höhe und Breite (25px) = 0,51 cm</a:t>
            </a:r>
          </a:p>
          <a:p>
            <a:endParaRPr lang="en-D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b="0" u="sng" dirty="0"/>
              <a:t>Abstand: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V</a:t>
            </a:r>
            <a:r>
              <a:rPr lang="en-DE" dirty="0"/>
              <a:t>om Rand jeweils (30px) = 0,61 cm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Z</a:t>
            </a:r>
            <a:r>
              <a:rPr lang="en-DE" dirty="0"/>
              <a:t>wischen Monster (15px) = 0,30 cm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Zwischen Reihen (25px) = 0,51 cm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u="sng" dirty="0"/>
              <a:t>Bewegung: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Rechts-Links (10px) = 0,2 cm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Runter (55px) = 1,12 cm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u="sng" dirty="0"/>
              <a:t>Header: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Höhe</a:t>
            </a:r>
            <a:r>
              <a:rPr lang="en-DE" dirty="0">
                <a:sym typeface="Wingdings" pitchFamily="2" charset="2"/>
              </a:rPr>
              <a:t> (75px) = 1,5 cm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E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u="sng" dirty="0">
                <a:sym typeface="Wingdings" pitchFamily="2" charset="2"/>
              </a:rPr>
              <a:t>Footer: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>
                <a:sym typeface="Wingdings" pitchFamily="2" charset="2"/>
              </a:rPr>
              <a:t>Höhe (55px) = 1,12cm</a:t>
            </a:r>
            <a:endParaRPr lang="en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</a:t>
            </a:r>
            <a:r>
              <a:rPr lang="en-GB" dirty="0" err="1"/>
              <a:t>www.blitzrechner.de</a:t>
            </a:r>
            <a:r>
              <a:rPr lang="en-GB" dirty="0"/>
              <a:t>/pixel-</a:t>
            </a:r>
            <a:r>
              <a:rPr lang="en-GB" dirty="0" err="1"/>
              <a:t>zentimeter</a:t>
            </a:r>
            <a:r>
              <a:rPr lang="en-GB" dirty="0"/>
              <a:t>-</a:t>
            </a:r>
            <a:r>
              <a:rPr lang="en-GB" dirty="0" err="1"/>
              <a:t>umrechnen</a:t>
            </a:r>
            <a:r>
              <a:rPr lang="en-GB" dirty="0"/>
              <a:t>/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8DB0E-1F1A-AD4E-B17B-42FD0E374619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149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0BB4-D461-4AC2-A4CC-0B146BD10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7A36B-D94E-445E-BFAD-05A5B6A99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A93A3-1DF1-4A0D-8CF1-2360092A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4845-FD91-464F-AEA6-4D6F4398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ED63-FCDF-46CA-A53E-F0BDAB91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6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AB4-A755-4CD8-8F10-1C1FFC57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5E187-EB77-4CBB-94C4-6575271AC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7480-9DE9-4077-B04C-AFE83EF0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A98C-6396-41E8-AA4B-C0C9433E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DDE16-B288-4BCB-998B-C1776DD0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57465-CD82-47CC-838E-F600690CB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40F23-2B3F-47C9-8FA0-E52EAD851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A4B4-08B6-410E-9DF1-E0FF636C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12AF-41E5-4592-8142-C5EC0A7A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5097-B12B-413C-9BF6-6C9A0E9A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163C-544D-44F7-8F3B-236EA544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90AF-26D9-4894-AC18-3B95F7A9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A303C-E415-4B22-BDA0-6C324B0A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DB80-EEE2-41BD-9D55-DEFD82A7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537F-4845-41C5-AE21-9B16F113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5993-0785-4276-A984-B0A31039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16C0D-C3D9-4D33-B408-FB8B61594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14B7-4F45-4D6A-B527-0720D64E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C140-E10B-437B-BA92-55B841CA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893E3-A611-432A-A1C0-090E07A5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2649-0A39-4332-9C97-BA30AE64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E91F-4A3F-41AE-B4F3-E53686D1B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2F161-3DB0-4E03-97D3-D7888639B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2A6B7-8E5B-4604-9DF7-C135D7A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29786-9732-43DB-AA1D-A04E03AE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AD1C3-A6E6-469A-A923-25D72353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7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659B-B47A-4262-8D4A-EC84BB71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B0F26-2DA5-4513-9D74-1BD50E376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80849-A9C3-436F-A817-AAC68126F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4DCD4-5374-4B13-8006-E03A190C6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555FF-95AD-4AFB-9A7A-C304C8A66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11F96-D6B5-4BC3-95FC-3930E4AD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FA17C-C0FA-4ABB-8F34-2FF7E62F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C4686-0B8A-4C24-A8DB-34278287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4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ABBF-6233-47B3-8882-79383A80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6D5D-1168-43F4-8DE5-A4110110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DCB3-2F81-4516-9087-BB9D624A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4A1B-D4DB-4008-9329-8ED8901C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7463A-D289-4D40-84AC-DE117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6AAFE-8A98-41B6-A783-C460C56A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E7014-3BE9-492A-A541-B265D12F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4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CEA1-E10E-4046-AFA1-FCF72423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42E8-BFB3-4435-A980-4629C558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84D43-07AC-43C6-900E-380BE1757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926AD-2CCB-4116-9FCC-0E46F7E6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FE27-7AF1-4EBF-AB15-8D516285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CF0AA-7B76-4CA9-97F7-0A6E1403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44C3-6A7E-43DD-94BA-C0739086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A95CF-713A-4D42-82F2-D1F47957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2BC7-3666-422E-AC42-99A65BE2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352A8-D8F8-4067-B1AC-DED36A8E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676A8-93A7-4AEB-905F-048C27A5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AA262-ED03-48EF-A771-3471A48C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31CDF-9C56-4C51-A954-AEADA4E4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69B81-BCBA-468E-A0E6-FD98D7C01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904D2-2839-4F1A-B1B9-61E26F05B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CEF8-9ECA-4BFA-8C7F-BE638FC1BACD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069AB-8950-405D-8A87-1A9080BD7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E8F84-0874-45D4-BA23-A5CD5959C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4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DF3D-AE67-43EB-A41A-3CDB90385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83825-6C9F-4A7E-B894-381C2AFCA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" name="Picture 3" descr="A light trail of a subway">
            <a:extLst>
              <a:ext uri="{FF2B5EF4-FFF2-40B4-BE49-F238E27FC236}">
                <a16:creationId xmlns:a16="http://schemas.microsoft.com/office/drawing/2014/main" id="{9654F2C8-308F-45E2-B688-D4CBF5971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3" b="1249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29733A88-59B2-4915-A58B-90CC8B4F014F}"/>
              </a:ext>
            </a:extLst>
          </p:cNvPr>
          <p:cNvSpPr txBox="1">
            <a:spLocks/>
          </p:cNvSpPr>
          <p:nvPr/>
        </p:nvSpPr>
        <p:spPr>
          <a:xfrm>
            <a:off x="5610225" y="607384"/>
            <a:ext cx="9144000" cy="2940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>
                <a:solidFill>
                  <a:srgbClr val="66FFFF"/>
                </a:solidFill>
              </a:rPr>
              <a:t>Aber Besser</a:t>
            </a:r>
            <a:endParaRPr lang="en-US" b="1" dirty="0">
              <a:solidFill>
                <a:srgbClr val="66FFFF"/>
              </a:solidFill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BBA590C7-5222-4F99-B542-F3D4A9DBD1B9}"/>
              </a:ext>
            </a:extLst>
          </p:cNvPr>
          <p:cNvSpPr txBox="1">
            <a:spLocks/>
          </p:cNvSpPr>
          <p:nvPr/>
        </p:nvSpPr>
        <p:spPr>
          <a:xfrm>
            <a:off x="6086475" y="-908003"/>
            <a:ext cx="9144000" cy="1642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b="1" dirty="0">
                <a:solidFill>
                  <a:srgbClr val="66FFFF"/>
                </a:solidFill>
              </a:rPr>
              <a:t>Space </a:t>
            </a:r>
            <a:r>
              <a:rPr lang="de-DE" sz="3200" b="1" dirty="0" err="1">
                <a:solidFill>
                  <a:srgbClr val="66FFFF"/>
                </a:solidFill>
              </a:rPr>
              <a:t>Invaders</a:t>
            </a:r>
            <a:endParaRPr lang="en-US" sz="3200" b="1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9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CC2EE4-5830-4179-8445-D45765C5F565}"/>
              </a:ext>
            </a:extLst>
          </p:cNvPr>
          <p:cNvSpPr/>
          <p:nvPr/>
        </p:nvSpPr>
        <p:spPr>
          <a:xfrm>
            <a:off x="159391" y="855676"/>
            <a:ext cx="3868024" cy="52766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086A9-D3E9-4D94-8B00-F8F1541AB36A}"/>
              </a:ext>
            </a:extLst>
          </p:cNvPr>
          <p:cNvSpPr/>
          <p:nvPr/>
        </p:nvSpPr>
        <p:spPr>
          <a:xfrm>
            <a:off x="4161988" y="855675"/>
            <a:ext cx="3868024" cy="52766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4AAE5-A1BD-40BE-87A8-72E15301C8E5}"/>
              </a:ext>
            </a:extLst>
          </p:cNvPr>
          <p:cNvSpPr/>
          <p:nvPr/>
        </p:nvSpPr>
        <p:spPr>
          <a:xfrm>
            <a:off x="8164585" y="855675"/>
            <a:ext cx="3868024" cy="52766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05B641-76BE-4865-99ED-299FCEE7AF02}"/>
              </a:ext>
            </a:extLst>
          </p:cNvPr>
          <p:cNvSpPr/>
          <p:nvPr/>
        </p:nvSpPr>
        <p:spPr>
          <a:xfrm>
            <a:off x="1514387" y="997423"/>
            <a:ext cx="1140903" cy="23489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Highscore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E6E574-555F-4A53-8D82-C9D78152A156}"/>
              </a:ext>
            </a:extLst>
          </p:cNvPr>
          <p:cNvSpPr/>
          <p:nvPr/>
        </p:nvSpPr>
        <p:spPr>
          <a:xfrm>
            <a:off x="6762839" y="5738564"/>
            <a:ext cx="1140903" cy="23489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FE3908-DBD8-4957-8673-EC434AFA3AF7}"/>
              </a:ext>
            </a:extLst>
          </p:cNvPr>
          <p:cNvSpPr/>
          <p:nvPr/>
        </p:nvSpPr>
        <p:spPr>
          <a:xfrm>
            <a:off x="5532922" y="989081"/>
            <a:ext cx="1140903" cy="23489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Highscore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7AE565-6365-46DD-B7BA-88A62542AF9E}"/>
              </a:ext>
            </a:extLst>
          </p:cNvPr>
          <p:cNvSpPr/>
          <p:nvPr/>
        </p:nvSpPr>
        <p:spPr>
          <a:xfrm>
            <a:off x="6762839" y="986061"/>
            <a:ext cx="1140903" cy="23489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09C88-3EA5-4642-A266-873F4AB353A4}"/>
              </a:ext>
            </a:extLst>
          </p:cNvPr>
          <p:cNvSpPr/>
          <p:nvPr/>
        </p:nvSpPr>
        <p:spPr>
          <a:xfrm>
            <a:off x="1519455" y="2132901"/>
            <a:ext cx="1140904" cy="11576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Space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Invaders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4453F2-DEE5-48F0-896B-B960CE1AAE66}"/>
              </a:ext>
            </a:extLst>
          </p:cNvPr>
          <p:cNvSpPr/>
          <p:nvPr/>
        </p:nvSpPr>
        <p:spPr>
          <a:xfrm>
            <a:off x="935547" y="4084393"/>
            <a:ext cx="1140903" cy="2348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Normal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0AB4C7-F41D-4CEF-AEBA-12BB6A4D1BE4}"/>
              </a:ext>
            </a:extLst>
          </p:cNvPr>
          <p:cNvSpPr/>
          <p:nvPr/>
        </p:nvSpPr>
        <p:spPr>
          <a:xfrm>
            <a:off x="2211023" y="4096976"/>
            <a:ext cx="1140903" cy="2348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Hölle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DAFC3C-ABBC-493A-A720-D61B0CEE9E1A}"/>
              </a:ext>
            </a:extLst>
          </p:cNvPr>
          <p:cNvSpPr/>
          <p:nvPr/>
        </p:nvSpPr>
        <p:spPr>
          <a:xfrm>
            <a:off x="1519455" y="4597694"/>
            <a:ext cx="1141200" cy="2348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Spielen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B285EC-886F-4E9A-9CCF-A00836EC05E2}"/>
              </a:ext>
            </a:extLst>
          </p:cNvPr>
          <p:cNvSpPr/>
          <p:nvPr/>
        </p:nvSpPr>
        <p:spPr>
          <a:xfrm>
            <a:off x="1519456" y="3551960"/>
            <a:ext cx="1140903" cy="2348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3F8650-E43E-409F-89AE-3AEA36C95442}"/>
              </a:ext>
            </a:extLst>
          </p:cNvPr>
          <p:cNvSpPr/>
          <p:nvPr/>
        </p:nvSpPr>
        <p:spPr>
          <a:xfrm>
            <a:off x="243980" y="1367406"/>
            <a:ext cx="3693254" cy="4177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8A1D8-B11B-4CA5-9CDC-D42E573F64D2}"/>
              </a:ext>
            </a:extLst>
          </p:cNvPr>
          <p:cNvSpPr/>
          <p:nvPr/>
        </p:nvSpPr>
        <p:spPr>
          <a:xfrm rot="2397212">
            <a:off x="2922513" y="2513551"/>
            <a:ext cx="667975" cy="5452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Monster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138203-FE89-4B94-AC1D-587EEE216E9D}"/>
              </a:ext>
            </a:extLst>
          </p:cNvPr>
          <p:cNvSpPr/>
          <p:nvPr/>
        </p:nvSpPr>
        <p:spPr>
          <a:xfrm rot="18681473">
            <a:off x="588815" y="2500966"/>
            <a:ext cx="667975" cy="5452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Schiff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99681C-DD44-45CA-AD71-08F7E13A2281}"/>
              </a:ext>
            </a:extLst>
          </p:cNvPr>
          <p:cNvSpPr/>
          <p:nvPr/>
        </p:nvSpPr>
        <p:spPr>
          <a:xfrm>
            <a:off x="4256746" y="1367406"/>
            <a:ext cx="3693254" cy="4177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6A3BBF-5B3A-414A-8253-0857553B4D82}"/>
              </a:ext>
            </a:extLst>
          </p:cNvPr>
          <p:cNvSpPr txBox="1"/>
          <p:nvPr/>
        </p:nvSpPr>
        <p:spPr>
          <a:xfrm>
            <a:off x="116701" y="6335363"/>
            <a:ext cx="612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Vorschläge</a:t>
            </a:r>
            <a:r>
              <a:rPr lang="de-DE" dirty="0"/>
              <a:t>, </a:t>
            </a:r>
            <a:r>
              <a:rPr lang="de-DE" dirty="0">
                <a:solidFill>
                  <a:srgbClr val="FF0000"/>
                </a:solidFill>
              </a:rPr>
              <a:t>Action Frame</a:t>
            </a:r>
            <a:r>
              <a:rPr lang="de-DE" dirty="0"/>
              <a:t>, </a:t>
            </a:r>
            <a:r>
              <a:rPr lang="de-DE" dirty="0">
                <a:solidFill>
                  <a:srgbClr val="00B050"/>
                </a:solidFill>
              </a:rPr>
              <a:t>Display Frame</a:t>
            </a:r>
            <a:r>
              <a:rPr lang="de-DE" dirty="0"/>
              <a:t>, </a:t>
            </a:r>
            <a:r>
              <a:rPr lang="de-DE" dirty="0">
                <a:solidFill>
                  <a:schemeClr val="accent2"/>
                </a:solidFill>
              </a:rPr>
              <a:t>Game Frame</a:t>
            </a:r>
            <a:r>
              <a:rPr lang="de-DE" dirty="0"/>
              <a:t>, </a:t>
            </a:r>
            <a:r>
              <a:rPr lang="de-DE" dirty="0">
                <a:solidFill>
                  <a:srgbClr val="7030A0"/>
                </a:solidFill>
              </a:rPr>
              <a:t>Padding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7DF27C3-06B6-45F4-B83E-B54828DDE016}"/>
              </a:ext>
            </a:extLst>
          </p:cNvPr>
          <p:cNvCxnSpPr>
            <a:cxnSpLocks/>
          </p:cNvCxnSpPr>
          <p:nvPr/>
        </p:nvCxnSpPr>
        <p:spPr>
          <a:xfrm flipH="1">
            <a:off x="4418381" y="1384000"/>
            <a:ext cx="1" cy="10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0E261E2-7814-4738-93C8-D91C5DD0D608}"/>
              </a:ext>
            </a:extLst>
          </p:cNvPr>
          <p:cNvGrpSpPr/>
          <p:nvPr/>
        </p:nvGrpSpPr>
        <p:grpSpPr>
          <a:xfrm>
            <a:off x="5626004" y="4917486"/>
            <a:ext cx="915959" cy="385630"/>
            <a:chOff x="5475474" y="4496499"/>
            <a:chExt cx="915959" cy="38563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19D53CA-C056-4F2C-89EE-4D8B15836E9B}"/>
                </a:ext>
              </a:extLst>
            </p:cNvPr>
            <p:cNvSpPr/>
            <p:nvPr/>
          </p:nvSpPr>
          <p:spPr>
            <a:xfrm>
              <a:off x="5780015" y="4496499"/>
              <a:ext cx="315985" cy="369642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BB034B-090E-4A0D-A44A-BAC2531685D6}"/>
                </a:ext>
              </a:extLst>
            </p:cNvPr>
            <p:cNvSpPr/>
            <p:nvPr/>
          </p:nvSpPr>
          <p:spPr>
            <a:xfrm>
              <a:off x="5665888" y="4714876"/>
              <a:ext cx="544237" cy="16725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B213E05-D81E-4FB0-BA71-ADAB3AC7E580}"/>
                </a:ext>
              </a:extLst>
            </p:cNvPr>
            <p:cNvSpPr/>
            <p:nvPr/>
          </p:nvSpPr>
          <p:spPr>
            <a:xfrm>
              <a:off x="5669712" y="4613947"/>
              <a:ext cx="67112" cy="92279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45F784E4-CA4B-426A-96EB-6A6255F494C3}"/>
                </a:ext>
              </a:extLst>
            </p:cNvPr>
            <p:cNvSpPr/>
            <p:nvPr/>
          </p:nvSpPr>
          <p:spPr>
            <a:xfrm>
              <a:off x="6141371" y="4611718"/>
              <a:ext cx="67112" cy="92279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1E35D5B-E1FE-4719-8915-01E97CF15E90}"/>
                </a:ext>
              </a:extLst>
            </p:cNvPr>
            <p:cNvSpPr/>
            <p:nvPr/>
          </p:nvSpPr>
          <p:spPr>
            <a:xfrm flipH="1">
              <a:off x="6211433" y="4789850"/>
              <a:ext cx="180000" cy="92279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62E7333-C045-451C-AF38-0673E80852F7}"/>
                </a:ext>
              </a:extLst>
            </p:cNvPr>
            <p:cNvSpPr/>
            <p:nvPr/>
          </p:nvSpPr>
          <p:spPr>
            <a:xfrm>
              <a:off x="5475474" y="4788663"/>
              <a:ext cx="180000" cy="92279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Arrow: Left 31">
            <a:extLst>
              <a:ext uri="{FF2B5EF4-FFF2-40B4-BE49-F238E27FC236}">
                <a16:creationId xmlns:a16="http://schemas.microsoft.com/office/drawing/2014/main" id="{725F3C2F-1255-46BB-8872-FE44BD07483C}"/>
              </a:ext>
            </a:extLst>
          </p:cNvPr>
          <p:cNvSpPr/>
          <p:nvPr/>
        </p:nvSpPr>
        <p:spPr>
          <a:xfrm>
            <a:off x="4756432" y="5148747"/>
            <a:ext cx="544237" cy="9227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7A17EE7A-9177-4A73-BB49-F46463729CC8}"/>
              </a:ext>
            </a:extLst>
          </p:cNvPr>
          <p:cNvSpPr/>
          <p:nvPr/>
        </p:nvSpPr>
        <p:spPr>
          <a:xfrm flipH="1">
            <a:off x="6871133" y="5148747"/>
            <a:ext cx="544237" cy="9227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20A60C-F3E2-4643-82D8-3F4F3FB44C04}"/>
              </a:ext>
            </a:extLst>
          </p:cNvPr>
          <p:cNvSpPr/>
          <p:nvPr/>
        </p:nvSpPr>
        <p:spPr>
          <a:xfrm>
            <a:off x="4420998" y="4813302"/>
            <a:ext cx="3389152" cy="586703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730BDD-C055-4D18-B9CE-78BA09E60842}"/>
              </a:ext>
            </a:extLst>
          </p:cNvPr>
          <p:cNvSpPr/>
          <p:nvPr/>
        </p:nvSpPr>
        <p:spPr>
          <a:xfrm>
            <a:off x="4420998" y="1511445"/>
            <a:ext cx="3389152" cy="38885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434E60-A8DE-472D-B211-1D33357DBE21}"/>
              </a:ext>
            </a:extLst>
          </p:cNvPr>
          <p:cNvGrpSpPr/>
          <p:nvPr/>
        </p:nvGrpSpPr>
        <p:grpSpPr>
          <a:xfrm>
            <a:off x="6981251" y="1970382"/>
            <a:ext cx="324000" cy="266095"/>
            <a:chOff x="5701512" y="2254682"/>
            <a:chExt cx="324000" cy="26609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03661D9-7C9F-428F-A594-FDF7197FB57A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7158928-8599-4A2E-BB97-08365F33CF35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6FA119-FDC1-495B-A53F-6E8C11913A9E}"/>
              </a:ext>
            </a:extLst>
          </p:cNvPr>
          <p:cNvGrpSpPr/>
          <p:nvPr/>
        </p:nvGrpSpPr>
        <p:grpSpPr>
          <a:xfrm>
            <a:off x="5971384" y="1973752"/>
            <a:ext cx="324000" cy="266095"/>
            <a:chOff x="5701512" y="2254682"/>
            <a:chExt cx="324000" cy="26609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0C86EFC-A098-4DFE-8AC8-EAAE19F6BF06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EF5B6828-690F-44EB-9DC9-771E75A6E159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8841D78-EB1F-4F0A-9898-8BAB099F0883}"/>
              </a:ext>
            </a:extLst>
          </p:cNvPr>
          <p:cNvGrpSpPr/>
          <p:nvPr/>
        </p:nvGrpSpPr>
        <p:grpSpPr>
          <a:xfrm>
            <a:off x="4866550" y="1975455"/>
            <a:ext cx="324000" cy="266095"/>
            <a:chOff x="5701512" y="2254682"/>
            <a:chExt cx="324000" cy="266095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46B4F27-5A53-4EF3-98B7-8214DDB9F4F9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BFAFF24F-B957-407B-AEFD-0C0F9667E68E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Arrow: Left 47">
            <a:extLst>
              <a:ext uri="{FF2B5EF4-FFF2-40B4-BE49-F238E27FC236}">
                <a16:creationId xmlns:a16="http://schemas.microsoft.com/office/drawing/2014/main" id="{EB811ED0-90AE-4C45-AE5C-5E8CA060E2B4}"/>
              </a:ext>
            </a:extLst>
          </p:cNvPr>
          <p:cNvSpPr/>
          <p:nvPr/>
        </p:nvSpPr>
        <p:spPr>
          <a:xfrm>
            <a:off x="6534995" y="2083633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311F875D-B768-4A64-A524-2CCC0E2AF42F}"/>
              </a:ext>
            </a:extLst>
          </p:cNvPr>
          <p:cNvSpPr/>
          <p:nvPr/>
        </p:nvSpPr>
        <p:spPr>
          <a:xfrm>
            <a:off x="5381522" y="2085730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498B62D0-2641-4D7F-BFB9-A475957D77F6}"/>
              </a:ext>
            </a:extLst>
          </p:cNvPr>
          <p:cNvSpPr/>
          <p:nvPr/>
        </p:nvSpPr>
        <p:spPr>
          <a:xfrm rot="16200000">
            <a:off x="4876589" y="2488323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CC1528-6722-4D2E-9479-1D2346ACECE0}"/>
              </a:ext>
            </a:extLst>
          </p:cNvPr>
          <p:cNvGrpSpPr/>
          <p:nvPr/>
        </p:nvGrpSpPr>
        <p:grpSpPr>
          <a:xfrm flipH="1">
            <a:off x="6978382" y="2736740"/>
            <a:ext cx="324000" cy="266095"/>
            <a:chOff x="5701512" y="2254682"/>
            <a:chExt cx="324000" cy="26609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6C4166B-F1E6-4965-BDF1-0F2159FF5529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609F7BF6-BF53-43F4-A18F-0C5B4150452E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4E71042-A6E8-4B24-B623-B45D43B9D4E3}"/>
              </a:ext>
            </a:extLst>
          </p:cNvPr>
          <p:cNvGrpSpPr/>
          <p:nvPr/>
        </p:nvGrpSpPr>
        <p:grpSpPr>
          <a:xfrm flipH="1">
            <a:off x="5968515" y="2740110"/>
            <a:ext cx="324000" cy="266095"/>
            <a:chOff x="5701512" y="2254682"/>
            <a:chExt cx="324000" cy="26609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2762D0C-3725-4A5C-8EAF-2A232EE178B7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019AFEAB-D858-42FE-957A-BE3EE3B77EFE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9F5515B-4224-4FB3-BA7F-8A2887B99E95}"/>
              </a:ext>
            </a:extLst>
          </p:cNvPr>
          <p:cNvGrpSpPr/>
          <p:nvPr/>
        </p:nvGrpSpPr>
        <p:grpSpPr>
          <a:xfrm flipH="1">
            <a:off x="4863681" y="2741813"/>
            <a:ext cx="324000" cy="266095"/>
            <a:chOff x="5701512" y="2254682"/>
            <a:chExt cx="324000" cy="26609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0F04C2C-9EB3-4155-9E76-18E7690CE192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B57B86F-DF6F-4D3F-80E2-176C92360064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Arrow: Left 59">
            <a:extLst>
              <a:ext uri="{FF2B5EF4-FFF2-40B4-BE49-F238E27FC236}">
                <a16:creationId xmlns:a16="http://schemas.microsoft.com/office/drawing/2014/main" id="{0661D95A-45C4-45E1-923B-8B4F66AF7FE6}"/>
              </a:ext>
            </a:extLst>
          </p:cNvPr>
          <p:cNvSpPr/>
          <p:nvPr/>
        </p:nvSpPr>
        <p:spPr>
          <a:xfrm flipH="1">
            <a:off x="6532126" y="2849991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E0FB80E3-3AD4-468E-B35E-D5D7B1219C4A}"/>
              </a:ext>
            </a:extLst>
          </p:cNvPr>
          <p:cNvSpPr/>
          <p:nvPr/>
        </p:nvSpPr>
        <p:spPr>
          <a:xfrm flipH="1">
            <a:off x="5378653" y="2852088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FEACA504-F15A-4C12-B2EF-9CBE292EF583}"/>
              </a:ext>
            </a:extLst>
          </p:cNvPr>
          <p:cNvSpPr/>
          <p:nvPr/>
        </p:nvSpPr>
        <p:spPr>
          <a:xfrm rot="16200000">
            <a:off x="6988420" y="3242811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E50799-F1F4-41BE-A0DA-3EAE453810EB}"/>
              </a:ext>
            </a:extLst>
          </p:cNvPr>
          <p:cNvGrpSpPr/>
          <p:nvPr/>
        </p:nvGrpSpPr>
        <p:grpSpPr>
          <a:xfrm>
            <a:off x="6978382" y="3556339"/>
            <a:ext cx="324000" cy="266095"/>
            <a:chOff x="5701512" y="2254682"/>
            <a:chExt cx="324000" cy="266095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FFC26DC-6448-446B-A5EF-CEBE170B6821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4A7886C6-0B9D-42E4-8082-E54CDEFC1ABD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EF37EF8-F7CB-431A-956C-557D3BD2A2CA}"/>
              </a:ext>
            </a:extLst>
          </p:cNvPr>
          <p:cNvGrpSpPr/>
          <p:nvPr/>
        </p:nvGrpSpPr>
        <p:grpSpPr>
          <a:xfrm>
            <a:off x="5968515" y="3559709"/>
            <a:ext cx="324000" cy="266095"/>
            <a:chOff x="5701512" y="2254682"/>
            <a:chExt cx="324000" cy="266095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60A1179-5E5A-4D45-87B3-342D5D4D4903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18AC18BB-5776-4856-A5DA-577109ED3875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A1BE58F-ADD6-40D3-AB51-762A48D942FD}"/>
              </a:ext>
            </a:extLst>
          </p:cNvPr>
          <p:cNvGrpSpPr/>
          <p:nvPr/>
        </p:nvGrpSpPr>
        <p:grpSpPr>
          <a:xfrm>
            <a:off x="4863681" y="3561412"/>
            <a:ext cx="324000" cy="266095"/>
            <a:chOff x="5701512" y="2254682"/>
            <a:chExt cx="324000" cy="26609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8FFE3DF-8920-4884-BC36-3FF2F0742880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022041E0-285F-490E-BB4F-15F6DBDBF886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Arrow: Left 71">
            <a:extLst>
              <a:ext uri="{FF2B5EF4-FFF2-40B4-BE49-F238E27FC236}">
                <a16:creationId xmlns:a16="http://schemas.microsoft.com/office/drawing/2014/main" id="{FCEBD82C-EA1F-4F4E-90ED-A847BDB98789}"/>
              </a:ext>
            </a:extLst>
          </p:cNvPr>
          <p:cNvSpPr/>
          <p:nvPr/>
        </p:nvSpPr>
        <p:spPr>
          <a:xfrm>
            <a:off x="6532126" y="3669590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996AEF80-5425-4EE1-AEF9-1BBD2448C5D6}"/>
              </a:ext>
            </a:extLst>
          </p:cNvPr>
          <p:cNvSpPr/>
          <p:nvPr/>
        </p:nvSpPr>
        <p:spPr>
          <a:xfrm>
            <a:off x="5378653" y="3671687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Left 73">
            <a:extLst>
              <a:ext uri="{FF2B5EF4-FFF2-40B4-BE49-F238E27FC236}">
                <a16:creationId xmlns:a16="http://schemas.microsoft.com/office/drawing/2014/main" id="{86D6B7AB-85C6-4F76-B77D-144CDD1CBCC2}"/>
              </a:ext>
            </a:extLst>
          </p:cNvPr>
          <p:cNvSpPr/>
          <p:nvPr/>
        </p:nvSpPr>
        <p:spPr>
          <a:xfrm rot="16200000">
            <a:off x="4873720" y="4074280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E128F34-C967-4C48-A5C9-845E218A3850}"/>
              </a:ext>
            </a:extLst>
          </p:cNvPr>
          <p:cNvCxnSpPr>
            <a:cxnSpLocks/>
          </p:cNvCxnSpPr>
          <p:nvPr/>
        </p:nvCxnSpPr>
        <p:spPr>
          <a:xfrm>
            <a:off x="5214944" y="2235023"/>
            <a:ext cx="73500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91CC0C8-EE18-4919-8A67-F21BDB0C1260}"/>
              </a:ext>
            </a:extLst>
          </p:cNvPr>
          <p:cNvCxnSpPr>
            <a:cxnSpLocks/>
          </p:cNvCxnSpPr>
          <p:nvPr/>
        </p:nvCxnSpPr>
        <p:spPr>
          <a:xfrm flipH="1">
            <a:off x="4698765" y="2236477"/>
            <a:ext cx="1" cy="53712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0460B3C-827F-4FFA-BE2F-66CD253497D4}"/>
              </a:ext>
            </a:extLst>
          </p:cNvPr>
          <p:cNvCxnSpPr>
            <a:cxnSpLocks/>
          </p:cNvCxnSpPr>
          <p:nvPr/>
        </p:nvCxnSpPr>
        <p:spPr>
          <a:xfrm>
            <a:off x="4447064" y="5192380"/>
            <a:ext cx="14816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8D7C579-AC73-48EE-B69C-DF784333C803}"/>
              </a:ext>
            </a:extLst>
          </p:cNvPr>
          <p:cNvCxnSpPr>
            <a:cxnSpLocks/>
          </p:cNvCxnSpPr>
          <p:nvPr/>
        </p:nvCxnSpPr>
        <p:spPr>
          <a:xfrm>
            <a:off x="7644671" y="5193778"/>
            <a:ext cx="14816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F1CDEED-EE1C-414C-BCD7-9D3F7D123C04}"/>
              </a:ext>
            </a:extLst>
          </p:cNvPr>
          <p:cNvCxnSpPr>
            <a:cxnSpLocks/>
          </p:cNvCxnSpPr>
          <p:nvPr/>
        </p:nvCxnSpPr>
        <p:spPr>
          <a:xfrm>
            <a:off x="4439608" y="2066845"/>
            <a:ext cx="43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9EB613E-F45F-4BB3-A0E4-8CED3B511B7C}"/>
              </a:ext>
            </a:extLst>
          </p:cNvPr>
          <p:cNvSpPr/>
          <p:nvPr/>
        </p:nvSpPr>
        <p:spPr>
          <a:xfrm>
            <a:off x="9536401" y="1544607"/>
            <a:ext cx="1140904" cy="5138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Over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0B713FA-E625-44A7-A5E0-9B23DEC8A017}"/>
              </a:ext>
            </a:extLst>
          </p:cNvPr>
          <p:cNvSpPr/>
          <p:nvPr/>
        </p:nvSpPr>
        <p:spPr>
          <a:xfrm>
            <a:off x="9531463" y="4614288"/>
            <a:ext cx="1141200" cy="2348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nochmal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B6912B7-8909-4934-A52B-6CFB66FBC3D8}"/>
              </a:ext>
            </a:extLst>
          </p:cNvPr>
          <p:cNvSpPr/>
          <p:nvPr/>
        </p:nvSpPr>
        <p:spPr>
          <a:xfrm>
            <a:off x="8255988" y="1384000"/>
            <a:ext cx="3693254" cy="4177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89D43F4-21BD-4D0D-9B87-AE585BEE2940}"/>
              </a:ext>
            </a:extLst>
          </p:cNvPr>
          <p:cNvSpPr/>
          <p:nvPr/>
        </p:nvSpPr>
        <p:spPr>
          <a:xfrm rot="2397212">
            <a:off x="10934521" y="2530145"/>
            <a:ext cx="667975" cy="5452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Monster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66D74DC-3646-46DB-A66D-55D7136DB355}"/>
              </a:ext>
            </a:extLst>
          </p:cNvPr>
          <p:cNvSpPr/>
          <p:nvPr/>
        </p:nvSpPr>
        <p:spPr>
          <a:xfrm rot="18681473">
            <a:off x="8600823" y="2517560"/>
            <a:ext cx="667975" cy="5452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Schiff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6CD063E-FFBA-4A10-ABFA-6F3E702755AB}"/>
              </a:ext>
            </a:extLst>
          </p:cNvPr>
          <p:cNvSpPr/>
          <p:nvPr/>
        </p:nvSpPr>
        <p:spPr>
          <a:xfrm>
            <a:off x="8233849" y="973123"/>
            <a:ext cx="3708000" cy="23489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701FD05-5622-44F5-90A6-08C3BC1C7D07}"/>
              </a:ext>
            </a:extLst>
          </p:cNvPr>
          <p:cNvSpPr/>
          <p:nvPr/>
        </p:nvSpPr>
        <p:spPr>
          <a:xfrm>
            <a:off x="8233333" y="5772537"/>
            <a:ext cx="3708000" cy="23489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76ABEF9-70F2-4BF3-9A23-6F81AF882442}"/>
              </a:ext>
            </a:extLst>
          </p:cNvPr>
          <p:cNvCxnSpPr>
            <a:cxnSpLocks/>
          </p:cNvCxnSpPr>
          <p:nvPr/>
        </p:nvCxnSpPr>
        <p:spPr>
          <a:xfrm>
            <a:off x="6088537" y="5310259"/>
            <a:ext cx="654" cy="72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3141218-4711-4927-80A8-22ECB361A7CA}"/>
              </a:ext>
            </a:extLst>
          </p:cNvPr>
          <p:cNvSpPr/>
          <p:nvPr/>
        </p:nvSpPr>
        <p:spPr>
          <a:xfrm>
            <a:off x="4863681" y="1593908"/>
            <a:ext cx="2438701" cy="2208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Popup / </a:t>
            </a:r>
            <a:r>
              <a:rPr lang="de-DE" dirty="0" err="1">
                <a:solidFill>
                  <a:schemeClr val="tx1"/>
                </a:solidFill>
              </a:rPr>
              <a:t>Msg</a:t>
            </a:r>
            <a:r>
              <a:rPr lang="de-DE" dirty="0">
                <a:solidFill>
                  <a:schemeClr val="tx1"/>
                </a:solidFill>
              </a:rPr>
              <a:t>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0C5108C-12DC-472E-B688-5E1A5E5A20B9}"/>
              </a:ext>
            </a:extLst>
          </p:cNvPr>
          <p:cNvSpPr txBox="1"/>
          <p:nvPr/>
        </p:nvSpPr>
        <p:spPr>
          <a:xfrm>
            <a:off x="6709673" y="6354378"/>
            <a:ext cx="396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Popup: Level Up, High Score geknackt, …</a:t>
            </a:r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ABF0EBE-BC7C-45A5-AB8C-6107332801D4}"/>
              </a:ext>
            </a:extLst>
          </p:cNvPr>
          <p:cNvCxnSpPr>
            <a:cxnSpLocks/>
          </p:cNvCxnSpPr>
          <p:nvPr/>
        </p:nvCxnSpPr>
        <p:spPr>
          <a:xfrm>
            <a:off x="6090251" y="4830664"/>
            <a:ext cx="0" cy="72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F9913AA-6D4D-487E-94C8-81A95084C75E}"/>
              </a:ext>
            </a:extLst>
          </p:cNvPr>
          <p:cNvCxnSpPr>
            <a:cxnSpLocks/>
          </p:cNvCxnSpPr>
          <p:nvPr/>
        </p:nvCxnSpPr>
        <p:spPr>
          <a:xfrm>
            <a:off x="6088537" y="5291211"/>
            <a:ext cx="654" cy="9088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9973931-844B-4181-8D3E-DE08295E7B44}"/>
              </a:ext>
            </a:extLst>
          </p:cNvPr>
          <p:cNvSpPr txBox="1"/>
          <p:nvPr/>
        </p:nvSpPr>
        <p:spPr>
          <a:xfrm>
            <a:off x="1415831" y="282412"/>
            <a:ext cx="135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Start Screen</a:t>
            </a:r>
            <a:endParaRPr lang="en-US" b="1" u="sng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3CD4B5E-656A-417D-9615-CB2D66B78390}"/>
              </a:ext>
            </a:extLst>
          </p:cNvPr>
          <p:cNvSpPr txBox="1"/>
          <p:nvPr/>
        </p:nvSpPr>
        <p:spPr>
          <a:xfrm>
            <a:off x="5380705" y="282412"/>
            <a:ext cx="143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Game Screen</a:t>
            </a:r>
            <a:endParaRPr lang="en-US" b="1" u="sng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6ADF4A0-9C0E-4D29-AF99-83A991CB0046}"/>
              </a:ext>
            </a:extLst>
          </p:cNvPr>
          <p:cNvSpPr txBox="1"/>
          <p:nvPr/>
        </p:nvSpPr>
        <p:spPr>
          <a:xfrm>
            <a:off x="9102649" y="282412"/>
            <a:ext cx="199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Game Over Screen</a:t>
            </a:r>
            <a:endParaRPr lang="en-US" b="1" u="sng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843DA61-C9AA-4D9D-891F-947F2119E831}"/>
              </a:ext>
            </a:extLst>
          </p:cNvPr>
          <p:cNvSpPr/>
          <p:nvPr/>
        </p:nvSpPr>
        <p:spPr>
          <a:xfrm>
            <a:off x="6058950" y="4599772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D6305CF-BA0C-4D06-A3EB-68C3C97FB1D5}"/>
              </a:ext>
            </a:extLst>
          </p:cNvPr>
          <p:cNvSpPr/>
          <p:nvPr/>
        </p:nvSpPr>
        <p:spPr>
          <a:xfrm>
            <a:off x="6060000" y="4361308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F755157-D3A6-44CF-9856-EE84211D0AF0}"/>
              </a:ext>
            </a:extLst>
          </p:cNvPr>
          <p:cNvCxnSpPr/>
          <p:nvPr/>
        </p:nvCxnSpPr>
        <p:spPr>
          <a:xfrm>
            <a:off x="4095313" y="286103"/>
            <a:ext cx="0" cy="607196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0731E7-FB42-45B6-965E-22F57993BF39}"/>
              </a:ext>
            </a:extLst>
          </p:cNvPr>
          <p:cNvCxnSpPr/>
          <p:nvPr/>
        </p:nvCxnSpPr>
        <p:spPr>
          <a:xfrm>
            <a:off x="8096687" y="286103"/>
            <a:ext cx="0" cy="607196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1DFF115-AA48-4578-81BE-8C4097803E69}"/>
              </a:ext>
            </a:extLst>
          </p:cNvPr>
          <p:cNvSpPr/>
          <p:nvPr/>
        </p:nvSpPr>
        <p:spPr>
          <a:xfrm>
            <a:off x="9533580" y="2417321"/>
            <a:ext cx="1140904" cy="5138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Akt. 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CBEFF39-9DA6-4920-A3D8-8E874BC31E33}"/>
              </a:ext>
            </a:extLst>
          </p:cNvPr>
          <p:cNvSpPr/>
          <p:nvPr/>
        </p:nvSpPr>
        <p:spPr>
          <a:xfrm>
            <a:off x="9533034" y="2931181"/>
            <a:ext cx="1140904" cy="12901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Highscore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Top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41358F1-D96E-45C2-9598-8A6FE56FD0B3}"/>
              </a:ext>
            </a:extLst>
          </p:cNvPr>
          <p:cNvCxnSpPr>
            <a:cxnSpLocks/>
            <a:stCxn id="94" idx="2"/>
            <a:endCxn id="4" idx="2"/>
          </p:cNvCxnSpPr>
          <p:nvPr/>
        </p:nvCxnSpPr>
        <p:spPr>
          <a:xfrm rot="5400000">
            <a:off x="5456147" y="1486435"/>
            <a:ext cx="1283172" cy="8008660"/>
          </a:xfrm>
          <a:prstGeom prst="bentConnector3">
            <a:avLst>
              <a:gd name="adj1" fmla="val 1178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3FA12B-DB03-40A5-95B9-056C4B6576CD}"/>
              </a:ext>
            </a:extLst>
          </p:cNvPr>
          <p:cNvCxnSpPr>
            <a:stCxn id="19" idx="3"/>
          </p:cNvCxnSpPr>
          <p:nvPr/>
        </p:nvCxnSpPr>
        <p:spPr>
          <a:xfrm flipV="1">
            <a:off x="2660655" y="4715139"/>
            <a:ext cx="1501333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0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3027E0-938B-104C-8EF2-3D9623A6CF88}"/>
              </a:ext>
            </a:extLst>
          </p:cNvPr>
          <p:cNvSpPr/>
          <p:nvPr/>
        </p:nvSpPr>
        <p:spPr>
          <a:xfrm>
            <a:off x="4016100" y="656167"/>
            <a:ext cx="4388400" cy="561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3D614-0173-EA40-A8DB-E417F117856C}"/>
              </a:ext>
            </a:extLst>
          </p:cNvPr>
          <p:cNvSpPr>
            <a:spLocks noChangeAspect="1"/>
          </p:cNvSpPr>
          <p:nvPr/>
        </p:nvSpPr>
        <p:spPr>
          <a:xfrm>
            <a:off x="4235701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83F1C-FC3B-FD4A-BF87-AB3BC45A16F5}"/>
              </a:ext>
            </a:extLst>
          </p:cNvPr>
          <p:cNvSpPr/>
          <p:nvPr/>
        </p:nvSpPr>
        <p:spPr>
          <a:xfrm rot="5400000">
            <a:off x="1307426" y="3356167"/>
            <a:ext cx="5619600" cy="21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Abstand vom Rand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81CED6-D6F4-114F-A09D-6CE848ED2932}"/>
              </a:ext>
            </a:extLst>
          </p:cNvPr>
          <p:cNvSpPr/>
          <p:nvPr/>
        </p:nvSpPr>
        <p:spPr>
          <a:xfrm rot="5400000">
            <a:off x="5486848" y="3356167"/>
            <a:ext cx="5619600" cy="21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Abstand vom Rand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95F26B-55B5-4E4D-B41A-C19A7D4D2144}"/>
              </a:ext>
            </a:extLst>
          </p:cNvPr>
          <p:cNvSpPr/>
          <p:nvPr/>
        </p:nvSpPr>
        <p:spPr>
          <a:xfrm>
            <a:off x="4425876" y="1371009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5FF8C7-3E2E-804F-86E8-07422D8D4059}"/>
              </a:ext>
            </a:extLst>
          </p:cNvPr>
          <p:cNvSpPr>
            <a:spLocks noChangeAspect="1"/>
          </p:cNvSpPr>
          <p:nvPr/>
        </p:nvSpPr>
        <p:spPr>
          <a:xfrm>
            <a:off x="4530619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8EB97C-4CDC-4E4A-8276-9522B1257ECB}"/>
              </a:ext>
            </a:extLst>
          </p:cNvPr>
          <p:cNvSpPr/>
          <p:nvPr/>
        </p:nvSpPr>
        <p:spPr>
          <a:xfrm>
            <a:off x="4720794" y="1371009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F7CB7-7744-9043-8197-5CD70FDBFA8C}"/>
              </a:ext>
            </a:extLst>
          </p:cNvPr>
          <p:cNvSpPr>
            <a:spLocks noChangeAspect="1"/>
          </p:cNvSpPr>
          <p:nvPr/>
        </p:nvSpPr>
        <p:spPr>
          <a:xfrm>
            <a:off x="4835369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B43021-0DCA-FC45-89FF-A6CA8CA0EAE5}"/>
              </a:ext>
            </a:extLst>
          </p:cNvPr>
          <p:cNvSpPr/>
          <p:nvPr/>
        </p:nvSpPr>
        <p:spPr>
          <a:xfrm>
            <a:off x="5025544" y="1371009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D3733F-A823-F64C-9A59-284CC631F544}"/>
              </a:ext>
            </a:extLst>
          </p:cNvPr>
          <p:cNvSpPr>
            <a:spLocks noChangeAspect="1"/>
          </p:cNvSpPr>
          <p:nvPr/>
        </p:nvSpPr>
        <p:spPr>
          <a:xfrm>
            <a:off x="5140119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BCB70-B58F-FD41-9BE7-89552822876B}"/>
              </a:ext>
            </a:extLst>
          </p:cNvPr>
          <p:cNvSpPr/>
          <p:nvPr/>
        </p:nvSpPr>
        <p:spPr>
          <a:xfrm>
            <a:off x="5330294" y="1371009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FC28E5-828C-0344-916F-3DF238B15763}"/>
              </a:ext>
            </a:extLst>
          </p:cNvPr>
          <p:cNvSpPr>
            <a:spLocks noChangeAspect="1"/>
          </p:cNvSpPr>
          <p:nvPr/>
        </p:nvSpPr>
        <p:spPr>
          <a:xfrm>
            <a:off x="5445738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A488F1-4BE3-FC4F-9DAF-635EFD2E100E}"/>
              </a:ext>
            </a:extLst>
          </p:cNvPr>
          <p:cNvSpPr/>
          <p:nvPr/>
        </p:nvSpPr>
        <p:spPr>
          <a:xfrm>
            <a:off x="5635913" y="1371009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139AFE-B9EB-7144-8981-EAF27A0E231D}"/>
              </a:ext>
            </a:extLst>
          </p:cNvPr>
          <p:cNvSpPr>
            <a:spLocks noChangeAspect="1"/>
          </p:cNvSpPr>
          <p:nvPr/>
        </p:nvSpPr>
        <p:spPr>
          <a:xfrm>
            <a:off x="5742365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E9FC91-F203-6F4F-A85D-542BD509DB71}"/>
              </a:ext>
            </a:extLst>
          </p:cNvPr>
          <p:cNvSpPr/>
          <p:nvPr/>
        </p:nvSpPr>
        <p:spPr>
          <a:xfrm>
            <a:off x="5932540" y="1371009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54C58A-6B1F-FA40-B802-1E1DAE95E677}"/>
              </a:ext>
            </a:extLst>
          </p:cNvPr>
          <p:cNvSpPr>
            <a:spLocks noChangeAspect="1"/>
          </p:cNvSpPr>
          <p:nvPr/>
        </p:nvSpPr>
        <p:spPr>
          <a:xfrm>
            <a:off x="6040540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34F991-F146-5A4D-BEF4-8BE4CFF59BFD}"/>
              </a:ext>
            </a:extLst>
          </p:cNvPr>
          <p:cNvSpPr/>
          <p:nvPr/>
        </p:nvSpPr>
        <p:spPr>
          <a:xfrm>
            <a:off x="6230715" y="1371009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92403C-A6C6-9447-9855-33636F77AEE1}"/>
              </a:ext>
            </a:extLst>
          </p:cNvPr>
          <p:cNvSpPr>
            <a:spLocks noChangeAspect="1"/>
          </p:cNvSpPr>
          <p:nvPr/>
        </p:nvSpPr>
        <p:spPr>
          <a:xfrm>
            <a:off x="6338179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D096F9-5885-4B41-96CF-4DB8D3F723D0}"/>
              </a:ext>
            </a:extLst>
          </p:cNvPr>
          <p:cNvSpPr/>
          <p:nvPr/>
        </p:nvSpPr>
        <p:spPr>
          <a:xfrm>
            <a:off x="6528354" y="1371009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1A2E7F-59C1-4D46-BE26-F354E83BBBCA}"/>
              </a:ext>
            </a:extLst>
          </p:cNvPr>
          <p:cNvSpPr>
            <a:spLocks noChangeAspect="1"/>
          </p:cNvSpPr>
          <p:nvPr/>
        </p:nvSpPr>
        <p:spPr>
          <a:xfrm>
            <a:off x="6629243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3126EB-E671-C348-A271-1EFCC25C16F9}"/>
              </a:ext>
            </a:extLst>
          </p:cNvPr>
          <p:cNvSpPr/>
          <p:nvPr/>
        </p:nvSpPr>
        <p:spPr>
          <a:xfrm>
            <a:off x="6819418" y="1371009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690557-3171-FC43-A009-0DB35CA314D7}"/>
              </a:ext>
            </a:extLst>
          </p:cNvPr>
          <p:cNvSpPr>
            <a:spLocks noChangeAspect="1"/>
          </p:cNvSpPr>
          <p:nvPr/>
        </p:nvSpPr>
        <p:spPr>
          <a:xfrm>
            <a:off x="6933978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370D10-0E53-A64A-834C-EB8757BC40FD}"/>
              </a:ext>
            </a:extLst>
          </p:cNvPr>
          <p:cNvSpPr/>
          <p:nvPr/>
        </p:nvSpPr>
        <p:spPr>
          <a:xfrm>
            <a:off x="7127825" y="1371009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B8BDE5-3722-9D44-8D34-263CBF76A58B}"/>
              </a:ext>
            </a:extLst>
          </p:cNvPr>
          <p:cNvSpPr>
            <a:spLocks noChangeAspect="1"/>
          </p:cNvSpPr>
          <p:nvPr/>
        </p:nvSpPr>
        <p:spPr>
          <a:xfrm>
            <a:off x="7242196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648B89-2357-7444-8C90-D6D637557909}"/>
              </a:ext>
            </a:extLst>
          </p:cNvPr>
          <p:cNvSpPr/>
          <p:nvPr/>
        </p:nvSpPr>
        <p:spPr>
          <a:xfrm>
            <a:off x="7436043" y="1371009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56EE1E-FDAD-5C4A-AEE2-B26503F64F8A}"/>
              </a:ext>
            </a:extLst>
          </p:cNvPr>
          <p:cNvSpPr>
            <a:spLocks noChangeAspect="1"/>
          </p:cNvSpPr>
          <p:nvPr/>
        </p:nvSpPr>
        <p:spPr>
          <a:xfrm>
            <a:off x="7550618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3B9082-21E8-DF49-B5E7-FF3CC642767F}"/>
              </a:ext>
            </a:extLst>
          </p:cNvPr>
          <p:cNvCxnSpPr/>
          <p:nvPr/>
        </p:nvCxnSpPr>
        <p:spPr>
          <a:xfrm>
            <a:off x="7750318" y="1456259"/>
            <a:ext cx="7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C3907C-82D8-5744-92B6-0796633316F0}"/>
              </a:ext>
            </a:extLst>
          </p:cNvPr>
          <p:cNvCxnSpPr/>
          <p:nvPr/>
        </p:nvCxnSpPr>
        <p:spPr>
          <a:xfrm>
            <a:off x="7822318" y="1459534"/>
            <a:ext cx="7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BDC4EC-37C9-8D4A-9D65-9E58C62F97C0}"/>
              </a:ext>
            </a:extLst>
          </p:cNvPr>
          <p:cNvCxnSpPr/>
          <p:nvPr/>
        </p:nvCxnSpPr>
        <p:spPr>
          <a:xfrm>
            <a:off x="7894318" y="1459534"/>
            <a:ext cx="7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AE652D-5BF1-B84E-A52D-EA3AF3E4346D}"/>
              </a:ext>
            </a:extLst>
          </p:cNvPr>
          <p:cNvCxnSpPr/>
          <p:nvPr/>
        </p:nvCxnSpPr>
        <p:spPr>
          <a:xfrm>
            <a:off x="7966318" y="1462809"/>
            <a:ext cx="7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53A675-416C-9442-A02F-FEEAEA7BCF69}"/>
              </a:ext>
            </a:extLst>
          </p:cNvPr>
          <p:cNvCxnSpPr>
            <a:cxnSpLocks/>
          </p:cNvCxnSpPr>
          <p:nvPr/>
        </p:nvCxnSpPr>
        <p:spPr>
          <a:xfrm>
            <a:off x="8038318" y="1462809"/>
            <a:ext cx="7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9CF188-0FBA-414D-9156-C7888E0B5618}"/>
              </a:ext>
            </a:extLst>
          </p:cNvPr>
          <p:cNvCxnSpPr>
            <a:cxnSpLocks/>
          </p:cNvCxnSpPr>
          <p:nvPr/>
        </p:nvCxnSpPr>
        <p:spPr>
          <a:xfrm>
            <a:off x="8113313" y="1462809"/>
            <a:ext cx="7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B5E28D1-F372-EE4F-8DA4-0009E6C89BE7}"/>
              </a:ext>
            </a:extLst>
          </p:cNvPr>
          <p:cNvSpPr/>
          <p:nvPr/>
        </p:nvSpPr>
        <p:spPr>
          <a:xfrm>
            <a:off x="4222529" y="1552614"/>
            <a:ext cx="3976289" cy="21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751E90-4A3E-3A4B-8AFB-40C7EB551E89}"/>
              </a:ext>
            </a:extLst>
          </p:cNvPr>
          <p:cNvSpPr>
            <a:spLocks noChangeAspect="1"/>
          </p:cNvSpPr>
          <p:nvPr/>
        </p:nvSpPr>
        <p:spPr>
          <a:xfrm>
            <a:off x="4225658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2EC4BB-285B-474C-A22F-968D707A6100}"/>
              </a:ext>
            </a:extLst>
          </p:cNvPr>
          <p:cNvSpPr/>
          <p:nvPr/>
        </p:nvSpPr>
        <p:spPr>
          <a:xfrm>
            <a:off x="4415833" y="176875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1F256E-1ECF-6444-87D4-F2E387418C09}"/>
              </a:ext>
            </a:extLst>
          </p:cNvPr>
          <p:cNvSpPr>
            <a:spLocks noChangeAspect="1"/>
          </p:cNvSpPr>
          <p:nvPr/>
        </p:nvSpPr>
        <p:spPr>
          <a:xfrm>
            <a:off x="4520576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462C8F-CC9B-4644-8F9E-150087DB2E05}"/>
              </a:ext>
            </a:extLst>
          </p:cNvPr>
          <p:cNvSpPr/>
          <p:nvPr/>
        </p:nvSpPr>
        <p:spPr>
          <a:xfrm>
            <a:off x="4710751" y="176875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D36E66-1DC0-2240-947E-697DE637A151}"/>
              </a:ext>
            </a:extLst>
          </p:cNvPr>
          <p:cNvSpPr>
            <a:spLocks noChangeAspect="1"/>
          </p:cNvSpPr>
          <p:nvPr/>
        </p:nvSpPr>
        <p:spPr>
          <a:xfrm>
            <a:off x="4825326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8916A3-0E75-7E40-9539-45A35845AD8B}"/>
              </a:ext>
            </a:extLst>
          </p:cNvPr>
          <p:cNvSpPr/>
          <p:nvPr/>
        </p:nvSpPr>
        <p:spPr>
          <a:xfrm>
            <a:off x="5015501" y="176875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FC198A-D2C6-AE40-A104-17B07A3005A4}"/>
              </a:ext>
            </a:extLst>
          </p:cNvPr>
          <p:cNvSpPr>
            <a:spLocks noChangeAspect="1"/>
          </p:cNvSpPr>
          <p:nvPr/>
        </p:nvSpPr>
        <p:spPr>
          <a:xfrm>
            <a:off x="5130076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79661C-8476-014E-8716-9BBBA5C89CD8}"/>
              </a:ext>
            </a:extLst>
          </p:cNvPr>
          <p:cNvSpPr/>
          <p:nvPr/>
        </p:nvSpPr>
        <p:spPr>
          <a:xfrm>
            <a:off x="5320251" y="176875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8AE629C-6018-1A48-80CC-21DB77DA57A9}"/>
              </a:ext>
            </a:extLst>
          </p:cNvPr>
          <p:cNvSpPr>
            <a:spLocks noChangeAspect="1"/>
          </p:cNvSpPr>
          <p:nvPr/>
        </p:nvSpPr>
        <p:spPr>
          <a:xfrm>
            <a:off x="5435695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40373D-B6CB-5B4E-87F7-4B9545498444}"/>
              </a:ext>
            </a:extLst>
          </p:cNvPr>
          <p:cNvSpPr/>
          <p:nvPr/>
        </p:nvSpPr>
        <p:spPr>
          <a:xfrm>
            <a:off x="5625870" y="176875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B7ED54-5747-E940-AADD-5B15060CBE31}"/>
              </a:ext>
            </a:extLst>
          </p:cNvPr>
          <p:cNvSpPr>
            <a:spLocks noChangeAspect="1"/>
          </p:cNvSpPr>
          <p:nvPr/>
        </p:nvSpPr>
        <p:spPr>
          <a:xfrm>
            <a:off x="5732322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095954-3A94-8D42-8162-C27FF6273850}"/>
              </a:ext>
            </a:extLst>
          </p:cNvPr>
          <p:cNvSpPr/>
          <p:nvPr/>
        </p:nvSpPr>
        <p:spPr>
          <a:xfrm>
            <a:off x="5922497" y="176875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C86B01F-60C5-7B4E-8039-2D4014D8392D}"/>
              </a:ext>
            </a:extLst>
          </p:cNvPr>
          <p:cNvSpPr>
            <a:spLocks noChangeAspect="1"/>
          </p:cNvSpPr>
          <p:nvPr/>
        </p:nvSpPr>
        <p:spPr>
          <a:xfrm>
            <a:off x="6030497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685DAC-4268-E748-A449-18457990FC83}"/>
              </a:ext>
            </a:extLst>
          </p:cNvPr>
          <p:cNvSpPr/>
          <p:nvPr/>
        </p:nvSpPr>
        <p:spPr>
          <a:xfrm>
            <a:off x="6220672" y="176875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C6D822-9C55-0A41-8B0E-01A5090BB0FF}"/>
              </a:ext>
            </a:extLst>
          </p:cNvPr>
          <p:cNvSpPr>
            <a:spLocks noChangeAspect="1"/>
          </p:cNvSpPr>
          <p:nvPr/>
        </p:nvSpPr>
        <p:spPr>
          <a:xfrm>
            <a:off x="6328136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AC24F7-75C3-8A48-8494-01A784F9460A}"/>
              </a:ext>
            </a:extLst>
          </p:cNvPr>
          <p:cNvSpPr/>
          <p:nvPr/>
        </p:nvSpPr>
        <p:spPr>
          <a:xfrm>
            <a:off x="6518311" y="176875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628C66-3744-0C45-9BBA-B0AC0811BFF4}"/>
              </a:ext>
            </a:extLst>
          </p:cNvPr>
          <p:cNvSpPr>
            <a:spLocks noChangeAspect="1"/>
          </p:cNvSpPr>
          <p:nvPr/>
        </p:nvSpPr>
        <p:spPr>
          <a:xfrm>
            <a:off x="6619200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03ECB60-5CE7-C446-AC72-DF28AD335F22}"/>
              </a:ext>
            </a:extLst>
          </p:cNvPr>
          <p:cNvSpPr/>
          <p:nvPr/>
        </p:nvSpPr>
        <p:spPr>
          <a:xfrm>
            <a:off x="6809375" y="176875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D9DB32-A9FA-FB46-82EC-3BFE4BFB9880}"/>
              </a:ext>
            </a:extLst>
          </p:cNvPr>
          <p:cNvSpPr>
            <a:spLocks noChangeAspect="1"/>
          </p:cNvSpPr>
          <p:nvPr/>
        </p:nvSpPr>
        <p:spPr>
          <a:xfrm>
            <a:off x="6927607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2760DDE-9701-6C47-A4F9-DCA6C1378407}"/>
              </a:ext>
            </a:extLst>
          </p:cNvPr>
          <p:cNvSpPr/>
          <p:nvPr/>
        </p:nvSpPr>
        <p:spPr>
          <a:xfrm>
            <a:off x="7117782" y="176875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1DA36E9-3FAA-8C41-8B54-ED45FDA6632C}"/>
              </a:ext>
            </a:extLst>
          </p:cNvPr>
          <p:cNvSpPr>
            <a:spLocks noChangeAspect="1"/>
          </p:cNvSpPr>
          <p:nvPr/>
        </p:nvSpPr>
        <p:spPr>
          <a:xfrm>
            <a:off x="7235825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DB5ECC-B50B-4B4B-A5BF-EE2CC6368AAB}"/>
              </a:ext>
            </a:extLst>
          </p:cNvPr>
          <p:cNvSpPr/>
          <p:nvPr/>
        </p:nvSpPr>
        <p:spPr>
          <a:xfrm>
            <a:off x="7426000" y="176875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6AB617-6BDC-F448-8D44-529E47D56A86}"/>
              </a:ext>
            </a:extLst>
          </p:cNvPr>
          <p:cNvSpPr>
            <a:spLocks noChangeAspect="1"/>
          </p:cNvSpPr>
          <p:nvPr/>
        </p:nvSpPr>
        <p:spPr>
          <a:xfrm>
            <a:off x="7540575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2FC24E4-C523-5E4C-8CCE-72E21F639B71}"/>
              </a:ext>
            </a:extLst>
          </p:cNvPr>
          <p:cNvCxnSpPr>
            <a:cxnSpLocks/>
            <a:endCxn id="69" idx="3"/>
          </p:cNvCxnSpPr>
          <p:nvPr/>
        </p:nvCxnSpPr>
        <p:spPr>
          <a:xfrm rot="10800000" flipV="1">
            <a:off x="7724176" y="1457355"/>
            <a:ext cx="465969" cy="403200"/>
          </a:xfrm>
          <a:prstGeom prst="bentConnector3">
            <a:avLst>
              <a:gd name="adj1" fmla="val 113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00025AE-843D-334A-B1FF-C73E6104B13F}"/>
              </a:ext>
            </a:extLst>
          </p:cNvPr>
          <p:cNvGrpSpPr/>
          <p:nvPr/>
        </p:nvGrpSpPr>
        <p:grpSpPr>
          <a:xfrm>
            <a:off x="201109" y="427461"/>
            <a:ext cx="3250673" cy="3698992"/>
            <a:chOff x="289583" y="788255"/>
            <a:chExt cx="3250673" cy="369899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18D7CC8-09D0-1B4B-AFD4-6D2164243365}"/>
                </a:ext>
              </a:extLst>
            </p:cNvPr>
            <p:cNvSpPr/>
            <p:nvPr/>
          </p:nvSpPr>
          <p:spPr>
            <a:xfrm>
              <a:off x="289585" y="788255"/>
              <a:ext cx="3238460" cy="36920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DE" dirty="0">
                <a:solidFill>
                  <a:schemeClr val="tx1"/>
                </a:solidFill>
              </a:endParaRPr>
            </a:p>
            <a:p>
              <a:endParaRPr lang="en-DE" dirty="0">
                <a:solidFill>
                  <a:schemeClr val="tx1"/>
                </a:solidFill>
              </a:endParaRPr>
            </a:p>
            <a:p>
              <a:endParaRPr lang="en-DE" dirty="0">
                <a:solidFill>
                  <a:schemeClr val="tx1"/>
                </a:solidFill>
              </a:endParaRPr>
            </a:p>
            <a:p>
              <a:r>
                <a:rPr lang="en-DE" dirty="0">
                  <a:solidFill>
                    <a:schemeClr val="tx1"/>
                  </a:solidFill>
                </a:rPr>
                <a:t>Anzahl der Monster pro Reihe</a:t>
              </a:r>
            </a:p>
            <a:p>
              <a:endParaRPr lang="en-DE" dirty="0">
                <a:solidFill>
                  <a:schemeClr val="tx1"/>
                </a:solidFill>
              </a:endParaRPr>
            </a:p>
            <a:p>
              <a:r>
                <a:rPr lang="en-DE" dirty="0">
                  <a:solidFill>
                    <a:schemeClr val="tx1"/>
                  </a:solidFill>
                </a:rPr>
                <a:t>Anzahl Reihen</a:t>
              </a:r>
            </a:p>
            <a:p>
              <a:endParaRPr lang="en-DE" dirty="0">
                <a:solidFill>
                  <a:schemeClr val="tx1"/>
                </a:solidFill>
              </a:endParaRPr>
            </a:p>
            <a:p>
              <a:r>
                <a:rPr lang="en-DE" dirty="0">
                  <a:solidFill>
                    <a:schemeClr val="tx1"/>
                  </a:solidFill>
                </a:rPr>
                <a:t>Und Anzahl der Bewegungen in einer Reihe (bei dieser A</a:t>
              </a:r>
              <a:r>
                <a:rPr lang="en-GB" dirty="0">
                  <a:solidFill>
                    <a:schemeClr val="tx1"/>
                  </a:solidFill>
                </a:rPr>
                <a:t>n</a:t>
              </a:r>
              <a:r>
                <a:rPr lang="en-DE" dirty="0">
                  <a:solidFill>
                    <a:schemeClr val="tx1"/>
                  </a:solidFill>
                </a:rPr>
                <a:t>zahl)</a:t>
              </a:r>
            </a:p>
            <a:p>
              <a:endParaRPr lang="en-DE" dirty="0">
                <a:solidFill>
                  <a:schemeClr val="tx1"/>
                </a:solidFill>
              </a:endParaRPr>
            </a:p>
            <a:p>
              <a:r>
                <a:rPr lang="en-DE" dirty="0">
                  <a:solidFill>
                    <a:schemeClr val="tx1"/>
                  </a:solidFill>
                </a:rPr>
                <a:t>Maße in den Notizen</a:t>
              </a:r>
            </a:p>
            <a:p>
              <a:endParaRPr lang="en-DE" dirty="0">
                <a:solidFill>
                  <a:schemeClr val="tx1"/>
                </a:solidFill>
              </a:endParaRPr>
            </a:p>
            <a:p>
              <a:r>
                <a:rPr lang="en-DE" dirty="0">
                  <a:solidFill>
                    <a:schemeClr val="tx1"/>
                  </a:solidFill>
                </a:rPr>
                <a:t>(ohne Highscore etc)</a:t>
              </a:r>
            </a:p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6729955-ED96-2945-8950-BA5330AB8853}"/>
                </a:ext>
              </a:extLst>
            </p:cNvPr>
            <p:cNvSpPr/>
            <p:nvPr/>
          </p:nvSpPr>
          <p:spPr>
            <a:xfrm>
              <a:off x="289583" y="788255"/>
              <a:ext cx="3224447" cy="481211"/>
            </a:xfrm>
            <a:prstGeom prst="rect">
              <a:avLst/>
            </a:prstGeom>
            <a:solidFill>
              <a:srgbClr val="FFD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4" name="Right Triangle 83">
              <a:extLst>
                <a:ext uri="{FF2B5EF4-FFF2-40B4-BE49-F238E27FC236}">
                  <a16:creationId xmlns:a16="http://schemas.microsoft.com/office/drawing/2014/main" id="{313C6453-A941-524E-92CD-5039E4C2A5F5}"/>
                </a:ext>
              </a:extLst>
            </p:cNvPr>
            <p:cNvSpPr/>
            <p:nvPr/>
          </p:nvSpPr>
          <p:spPr>
            <a:xfrm rot="16200000">
              <a:off x="3180256" y="4127247"/>
              <a:ext cx="360000" cy="360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85" name="Right Triangle 84">
              <a:extLst>
                <a:ext uri="{FF2B5EF4-FFF2-40B4-BE49-F238E27FC236}">
                  <a16:creationId xmlns:a16="http://schemas.microsoft.com/office/drawing/2014/main" id="{92328047-792A-7A4F-87F8-D38F10C9B2CF}"/>
                </a:ext>
              </a:extLst>
            </p:cNvPr>
            <p:cNvSpPr/>
            <p:nvPr/>
          </p:nvSpPr>
          <p:spPr>
            <a:xfrm rot="5400000">
              <a:off x="3173225" y="4124555"/>
              <a:ext cx="360000" cy="360000"/>
            </a:xfrm>
            <a:prstGeom prst="rtTriangle">
              <a:avLst/>
            </a:prstGeom>
            <a:solidFill>
              <a:srgbClr val="FFD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E1F2DB4B-3EA5-674D-A801-CE889EC8E63C}"/>
              </a:ext>
            </a:extLst>
          </p:cNvPr>
          <p:cNvSpPr/>
          <p:nvPr/>
        </p:nvSpPr>
        <p:spPr>
          <a:xfrm>
            <a:off x="4222529" y="1953634"/>
            <a:ext cx="3967615" cy="21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C806502-731C-8F4A-A3D1-6BB35673C1B9}"/>
              </a:ext>
            </a:extLst>
          </p:cNvPr>
          <p:cNvSpPr>
            <a:spLocks noChangeAspect="1"/>
          </p:cNvSpPr>
          <p:nvPr/>
        </p:nvSpPr>
        <p:spPr>
          <a:xfrm>
            <a:off x="4225658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94FF9F9-06A7-C34C-B891-9C36A4A97C25}"/>
              </a:ext>
            </a:extLst>
          </p:cNvPr>
          <p:cNvSpPr/>
          <p:nvPr/>
        </p:nvSpPr>
        <p:spPr>
          <a:xfrm>
            <a:off x="4415833" y="216977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A3DBC20-1A4F-6743-A9CF-7EC09C976B65}"/>
              </a:ext>
            </a:extLst>
          </p:cNvPr>
          <p:cNvSpPr>
            <a:spLocks noChangeAspect="1"/>
          </p:cNvSpPr>
          <p:nvPr/>
        </p:nvSpPr>
        <p:spPr>
          <a:xfrm>
            <a:off x="4520576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DD04D2A-9E25-4F44-BB4E-834375D9D79B}"/>
              </a:ext>
            </a:extLst>
          </p:cNvPr>
          <p:cNvSpPr/>
          <p:nvPr/>
        </p:nvSpPr>
        <p:spPr>
          <a:xfrm>
            <a:off x="4710751" y="216977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3948F43-EC80-8145-A428-D000246D9A57}"/>
              </a:ext>
            </a:extLst>
          </p:cNvPr>
          <p:cNvSpPr>
            <a:spLocks noChangeAspect="1"/>
          </p:cNvSpPr>
          <p:nvPr/>
        </p:nvSpPr>
        <p:spPr>
          <a:xfrm>
            <a:off x="4825326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D77C196-7653-9840-AB2A-4E0C259A4B09}"/>
              </a:ext>
            </a:extLst>
          </p:cNvPr>
          <p:cNvSpPr/>
          <p:nvPr/>
        </p:nvSpPr>
        <p:spPr>
          <a:xfrm>
            <a:off x="5015501" y="216977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266BC1A-E4FC-1F43-B5FC-63972BA074D6}"/>
              </a:ext>
            </a:extLst>
          </p:cNvPr>
          <p:cNvSpPr>
            <a:spLocks noChangeAspect="1"/>
          </p:cNvSpPr>
          <p:nvPr/>
        </p:nvSpPr>
        <p:spPr>
          <a:xfrm>
            <a:off x="5130076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0AE1485-DEA3-2647-83F2-A7E831AF0B55}"/>
              </a:ext>
            </a:extLst>
          </p:cNvPr>
          <p:cNvSpPr/>
          <p:nvPr/>
        </p:nvSpPr>
        <p:spPr>
          <a:xfrm>
            <a:off x="5320251" y="216977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FC87FA3-AD5F-DF4B-BA71-D18FC5B9656C}"/>
              </a:ext>
            </a:extLst>
          </p:cNvPr>
          <p:cNvSpPr>
            <a:spLocks noChangeAspect="1"/>
          </p:cNvSpPr>
          <p:nvPr/>
        </p:nvSpPr>
        <p:spPr>
          <a:xfrm>
            <a:off x="5435695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D7614F7-3AE4-5445-95CC-7686F9CC8AED}"/>
              </a:ext>
            </a:extLst>
          </p:cNvPr>
          <p:cNvSpPr/>
          <p:nvPr/>
        </p:nvSpPr>
        <p:spPr>
          <a:xfrm>
            <a:off x="5625870" y="216977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D230597-E867-5947-9D03-143AD85081E4}"/>
              </a:ext>
            </a:extLst>
          </p:cNvPr>
          <p:cNvSpPr>
            <a:spLocks noChangeAspect="1"/>
          </p:cNvSpPr>
          <p:nvPr/>
        </p:nvSpPr>
        <p:spPr>
          <a:xfrm>
            <a:off x="5732322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C0FD7EA-F473-A642-9E7C-8B60FBD36C30}"/>
              </a:ext>
            </a:extLst>
          </p:cNvPr>
          <p:cNvSpPr/>
          <p:nvPr/>
        </p:nvSpPr>
        <p:spPr>
          <a:xfrm>
            <a:off x="5922497" y="216977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05148E5-BA4D-484D-9209-DE466EC105CC}"/>
              </a:ext>
            </a:extLst>
          </p:cNvPr>
          <p:cNvSpPr>
            <a:spLocks noChangeAspect="1"/>
          </p:cNvSpPr>
          <p:nvPr/>
        </p:nvSpPr>
        <p:spPr>
          <a:xfrm>
            <a:off x="6030497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24278BC-ACD8-334F-AE8C-D658A3AF8F23}"/>
              </a:ext>
            </a:extLst>
          </p:cNvPr>
          <p:cNvSpPr/>
          <p:nvPr/>
        </p:nvSpPr>
        <p:spPr>
          <a:xfrm>
            <a:off x="6220672" y="216977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21EE2CF-05A1-EE45-93C6-0D2FBCF67DBB}"/>
              </a:ext>
            </a:extLst>
          </p:cNvPr>
          <p:cNvSpPr>
            <a:spLocks noChangeAspect="1"/>
          </p:cNvSpPr>
          <p:nvPr/>
        </p:nvSpPr>
        <p:spPr>
          <a:xfrm>
            <a:off x="6328136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4A61EDA-4364-624F-A106-BAFB9A4CE310}"/>
              </a:ext>
            </a:extLst>
          </p:cNvPr>
          <p:cNvSpPr/>
          <p:nvPr/>
        </p:nvSpPr>
        <p:spPr>
          <a:xfrm>
            <a:off x="6518311" y="216977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6A7FF66-6927-3B45-9DF9-C17F19D18A7C}"/>
              </a:ext>
            </a:extLst>
          </p:cNvPr>
          <p:cNvSpPr>
            <a:spLocks noChangeAspect="1"/>
          </p:cNvSpPr>
          <p:nvPr/>
        </p:nvSpPr>
        <p:spPr>
          <a:xfrm>
            <a:off x="6619200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84167CC-E5FD-904D-A7E2-76B87B6A44A0}"/>
              </a:ext>
            </a:extLst>
          </p:cNvPr>
          <p:cNvSpPr/>
          <p:nvPr/>
        </p:nvSpPr>
        <p:spPr>
          <a:xfrm>
            <a:off x="6809375" y="216977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BD8A606-814F-6646-8A19-E73C92FD497A}"/>
              </a:ext>
            </a:extLst>
          </p:cNvPr>
          <p:cNvSpPr>
            <a:spLocks noChangeAspect="1"/>
          </p:cNvSpPr>
          <p:nvPr/>
        </p:nvSpPr>
        <p:spPr>
          <a:xfrm>
            <a:off x="6927607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D5F3A12-81C8-9B46-92A4-DCB6CFFA50B5}"/>
              </a:ext>
            </a:extLst>
          </p:cNvPr>
          <p:cNvSpPr/>
          <p:nvPr/>
        </p:nvSpPr>
        <p:spPr>
          <a:xfrm>
            <a:off x="7117782" y="216977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F991FD8-120B-F24A-BE79-ADCF94ED71C8}"/>
              </a:ext>
            </a:extLst>
          </p:cNvPr>
          <p:cNvSpPr>
            <a:spLocks noChangeAspect="1"/>
          </p:cNvSpPr>
          <p:nvPr/>
        </p:nvSpPr>
        <p:spPr>
          <a:xfrm>
            <a:off x="7235825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DA3AF60-AEF6-704E-9B4E-F2F48EBB06C5}"/>
              </a:ext>
            </a:extLst>
          </p:cNvPr>
          <p:cNvSpPr/>
          <p:nvPr/>
        </p:nvSpPr>
        <p:spPr>
          <a:xfrm>
            <a:off x="7426000" y="216977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9260D33-D7FF-3C45-9653-274A655B3BD6}"/>
              </a:ext>
            </a:extLst>
          </p:cNvPr>
          <p:cNvSpPr>
            <a:spLocks noChangeAspect="1"/>
          </p:cNvSpPr>
          <p:nvPr/>
        </p:nvSpPr>
        <p:spPr>
          <a:xfrm>
            <a:off x="7540575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8E2394F-F302-FE40-9F06-1249FE45CFC1}"/>
              </a:ext>
            </a:extLst>
          </p:cNvPr>
          <p:cNvSpPr/>
          <p:nvPr/>
        </p:nvSpPr>
        <p:spPr>
          <a:xfrm>
            <a:off x="4222530" y="2349916"/>
            <a:ext cx="3976288" cy="21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0708B95-7081-9D43-A30C-0B17E3B8C3D5}"/>
              </a:ext>
            </a:extLst>
          </p:cNvPr>
          <p:cNvSpPr>
            <a:spLocks noChangeAspect="1"/>
          </p:cNvSpPr>
          <p:nvPr/>
        </p:nvSpPr>
        <p:spPr>
          <a:xfrm>
            <a:off x="4225658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003501C-E8AB-8744-8194-26C7D6CAD122}"/>
              </a:ext>
            </a:extLst>
          </p:cNvPr>
          <p:cNvSpPr/>
          <p:nvPr/>
        </p:nvSpPr>
        <p:spPr>
          <a:xfrm>
            <a:off x="4415833" y="2566057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C50DB78-BEEC-EE4C-9837-8E41325E7243}"/>
              </a:ext>
            </a:extLst>
          </p:cNvPr>
          <p:cNvSpPr>
            <a:spLocks noChangeAspect="1"/>
          </p:cNvSpPr>
          <p:nvPr/>
        </p:nvSpPr>
        <p:spPr>
          <a:xfrm>
            <a:off x="4520576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51D98B5-5C31-C845-BEEF-DF544BFF99DA}"/>
              </a:ext>
            </a:extLst>
          </p:cNvPr>
          <p:cNvSpPr/>
          <p:nvPr/>
        </p:nvSpPr>
        <p:spPr>
          <a:xfrm>
            <a:off x="4710751" y="2566057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ED55107-A9BF-4647-A449-3F21506BB0E9}"/>
              </a:ext>
            </a:extLst>
          </p:cNvPr>
          <p:cNvSpPr>
            <a:spLocks noChangeAspect="1"/>
          </p:cNvSpPr>
          <p:nvPr/>
        </p:nvSpPr>
        <p:spPr>
          <a:xfrm>
            <a:off x="4825326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EF0EE0F-13FB-4649-90C7-C03181253CCC}"/>
              </a:ext>
            </a:extLst>
          </p:cNvPr>
          <p:cNvSpPr/>
          <p:nvPr/>
        </p:nvSpPr>
        <p:spPr>
          <a:xfrm>
            <a:off x="5015501" y="2566057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233063-963D-BA44-8AAB-55D4E546A790}"/>
              </a:ext>
            </a:extLst>
          </p:cNvPr>
          <p:cNvSpPr>
            <a:spLocks noChangeAspect="1"/>
          </p:cNvSpPr>
          <p:nvPr/>
        </p:nvSpPr>
        <p:spPr>
          <a:xfrm>
            <a:off x="5130076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BCE9EAF-D2F3-AA48-B485-10B54B922251}"/>
              </a:ext>
            </a:extLst>
          </p:cNvPr>
          <p:cNvSpPr/>
          <p:nvPr/>
        </p:nvSpPr>
        <p:spPr>
          <a:xfrm>
            <a:off x="5320251" y="2566057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FA58F77-32C6-E149-9A87-449F62FA6236}"/>
              </a:ext>
            </a:extLst>
          </p:cNvPr>
          <p:cNvSpPr>
            <a:spLocks noChangeAspect="1"/>
          </p:cNvSpPr>
          <p:nvPr/>
        </p:nvSpPr>
        <p:spPr>
          <a:xfrm>
            <a:off x="5435695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5A3F9CF-E863-EB41-988B-7450C2100147}"/>
              </a:ext>
            </a:extLst>
          </p:cNvPr>
          <p:cNvSpPr/>
          <p:nvPr/>
        </p:nvSpPr>
        <p:spPr>
          <a:xfrm>
            <a:off x="5625870" y="2566057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3145312-77C8-5A44-907D-5FA6AD52805A}"/>
              </a:ext>
            </a:extLst>
          </p:cNvPr>
          <p:cNvSpPr>
            <a:spLocks noChangeAspect="1"/>
          </p:cNvSpPr>
          <p:nvPr/>
        </p:nvSpPr>
        <p:spPr>
          <a:xfrm>
            <a:off x="5732322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88AA2D-BE8F-B245-8CB4-F72CC133D907}"/>
              </a:ext>
            </a:extLst>
          </p:cNvPr>
          <p:cNvSpPr/>
          <p:nvPr/>
        </p:nvSpPr>
        <p:spPr>
          <a:xfrm>
            <a:off x="5922497" y="2566057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D106154-1511-C143-B869-1621168B5576}"/>
              </a:ext>
            </a:extLst>
          </p:cNvPr>
          <p:cNvSpPr>
            <a:spLocks noChangeAspect="1"/>
          </p:cNvSpPr>
          <p:nvPr/>
        </p:nvSpPr>
        <p:spPr>
          <a:xfrm>
            <a:off x="6030497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FCA2B7A-6FA6-774D-BB41-7F83EC7A6BA7}"/>
              </a:ext>
            </a:extLst>
          </p:cNvPr>
          <p:cNvSpPr/>
          <p:nvPr/>
        </p:nvSpPr>
        <p:spPr>
          <a:xfrm>
            <a:off x="6220672" y="2566057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0536A0C-AD29-854C-AD79-387BB0BE4616}"/>
              </a:ext>
            </a:extLst>
          </p:cNvPr>
          <p:cNvSpPr>
            <a:spLocks noChangeAspect="1"/>
          </p:cNvSpPr>
          <p:nvPr/>
        </p:nvSpPr>
        <p:spPr>
          <a:xfrm>
            <a:off x="6328136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D5CBC79-EAF8-3244-BB7C-9E4F578C07EE}"/>
              </a:ext>
            </a:extLst>
          </p:cNvPr>
          <p:cNvSpPr/>
          <p:nvPr/>
        </p:nvSpPr>
        <p:spPr>
          <a:xfrm>
            <a:off x="6518311" y="2566057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5DC148C-1DE3-8944-B150-B5D61BC306CE}"/>
              </a:ext>
            </a:extLst>
          </p:cNvPr>
          <p:cNvSpPr>
            <a:spLocks noChangeAspect="1"/>
          </p:cNvSpPr>
          <p:nvPr/>
        </p:nvSpPr>
        <p:spPr>
          <a:xfrm>
            <a:off x="6619200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250E712-198A-DB45-AC7B-7230490AC45C}"/>
              </a:ext>
            </a:extLst>
          </p:cNvPr>
          <p:cNvSpPr/>
          <p:nvPr/>
        </p:nvSpPr>
        <p:spPr>
          <a:xfrm>
            <a:off x="6809375" y="2566057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704D443-D509-1E4A-9C6C-B75BF96627B5}"/>
              </a:ext>
            </a:extLst>
          </p:cNvPr>
          <p:cNvSpPr>
            <a:spLocks noChangeAspect="1"/>
          </p:cNvSpPr>
          <p:nvPr/>
        </p:nvSpPr>
        <p:spPr>
          <a:xfrm>
            <a:off x="6927607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E6E28B0-A8B5-754F-B50A-C9AE2B160B39}"/>
              </a:ext>
            </a:extLst>
          </p:cNvPr>
          <p:cNvSpPr/>
          <p:nvPr/>
        </p:nvSpPr>
        <p:spPr>
          <a:xfrm>
            <a:off x="7117782" y="2566057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05245C8-DD1E-F84D-8C8C-C07B878C3BFE}"/>
              </a:ext>
            </a:extLst>
          </p:cNvPr>
          <p:cNvSpPr>
            <a:spLocks noChangeAspect="1"/>
          </p:cNvSpPr>
          <p:nvPr/>
        </p:nvSpPr>
        <p:spPr>
          <a:xfrm>
            <a:off x="7235825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351A13D-C847-0342-BB54-9D38F104F9A7}"/>
              </a:ext>
            </a:extLst>
          </p:cNvPr>
          <p:cNvSpPr/>
          <p:nvPr/>
        </p:nvSpPr>
        <p:spPr>
          <a:xfrm>
            <a:off x="7426000" y="2566057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A8B01F7-C4DB-1F47-98B9-A7A5E782CE2B}"/>
              </a:ext>
            </a:extLst>
          </p:cNvPr>
          <p:cNvSpPr>
            <a:spLocks noChangeAspect="1"/>
          </p:cNvSpPr>
          <p:nvPr/>
        </p:nvSpPr>
        <p:spPr>
          <a:xfrm>
            <a:off x="7540575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B87E693-5D5A-394D-807B-02797C302CFA}"/>
              </a:ext>
            </a:extLst>
          </p:cNvPr>
          <p:cNvSpPr/>
          <p:nvPr/>
        </p:nvSpPr>
        <p:spPr>
          <a:xfrm>
            <a:off x="4222343" y="2748174"/>
            <a:ext cx="3971231" cy="21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82FAB7D-7D57-3C48-9AE8-A80D77671249}"/>
              </a:ext>
            </a:extLst>
          </p:cNvPr>
          <p:cNvSpPr>
            <a:spLocks noChangeAspect="1"/>
          </p:cNvSpPr>
          <p:nvPr/>
        </p:nvSpPr>
        <p:spPr>
          <a:xfrm>
            <a:off x="4225472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D9DAADB-A893-7D44-BD87-4458C2F442C4}"/>
              </a:ext>
            </a:extLst>
          </p:cNvPr>
          <p:cNvSpPr/>
          <p:nvPr/>
        </p:nvSpPr>
        <p:spPr>
          <a:xfrm>
            <a:off x="4415647" y="296431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49C1FD4-848A-E54B-BB69-7EA9320E3D7D}"/>
              </a:ext>
            </a:extLst>
          </p:cNvPr>
          <p:cNvSpPr>
            <a:spLocks noChangeAspect="1"/>
          </p:cNvSpPr>
          <p:nvPr/>
        </p:nvSpPr>
        <p:spPr>
          <a:xfrm>
            <a:off x="4520390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14B4F1B-DE10-DC49-A0FE-3EE16A5070FF}"/>
              </a:ext>
            </a:extLst>
          </p:cNvPr>
          <p:cNvSpPr/>
          <p:nvPr/>
        </p:nvSpPr>
        <p:spPr>
          <a:xfrm>
            <a:off x="4710565" y="296431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2CB0660-8045-9D40-88C5-938BAE23DBD9}"/>
              </a:ext>
            </a:extLst>
          </p:cNvPr>
          <p:cNvSpPr>
            <a:spLocks noChangeAspect="1"/>
          </p:cNvSpPr>
          <p:nvPr/>
        </p:nvSpPr>
        <p:spPr>
          <a:xfrm>
            <a:off x="4825140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F21C236-23CE-A84A-92B0-1BB8DF5A105A}"/>
              </a:ext>
            </a:extLst>
          </p:cNvPr>
          <p:cNvSpPr/>
          <p:nvPr/>
        </p:nvSpPr>
        <p:spPr>
          <a:xfrm>
            <a:off x="5015315" y="296431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9BF2C6-999F-5240-AA63-2DD05A2924C5}"/>
              </a:ext>
            </a:extLst>
          </p:cNvPr>
          <p:cNvSpPr>
            <a:spLocks noChangeAspect="1"/>
          </p:cNvSpPr>
          <p:nvPr/>
        </p:nvSpPr>
        <p:spPr>
          <a:xfrm>
            <a:off x="5129890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5A9B15E-CD71-0048-A7AB-6F700A5928C2}"/>
              </a:ext>
            </a:extLst>
          </p:cNvPr>
          <p:cNvSpPr/>
          <p:nvPr/>
        </p:nvSpPr>
        <p:spPr>
          <a:xfrm>
            <a:off x="5320065" y="296431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F5E13A9-D0E5-544F-B5B2-77CD15C98723}"/>
              </a:ext>
            </a:extLst>
          </p:cNvPr>
          <p:cNvSpPr>
            <a:spLocks noChangeAspect="1"/>
          </p:cNvSpPr>
          <p:nvPr/>
        </p:nvSpPr>
        <p:spPr>
          <a:xfrm>
            <a:off x="5435509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05EDC2C-6A7A-F64D-AB6E-5A9A4874AD41}"/>
              </a:ext>
            </a:extLst>
          </p:cNvPr>
          <p:cNvSpPr/>
          <p:nvPr/>
        </p:nvSpPr>
        <p:spPr>
          <a:xfrm>
            <a:off x="5625684" y="296431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489103B-57F1-7C4B-AB7E-BF04A35EBEC1}"/>
              </a:ext>
            </a:extLst>
          </p:cNvPr>
          <p:cNvSpPr>
            <a:spLocks noChangeAspect="1"/>
          </p:cNvSpPr>
          <p:nvPr/>
        </p:nvSpPr>
        <p:spPr>
          <a:xfrm>
            <a:off x="5732136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FFEAB0-C169-1241-9E69-6362A561FDB0}"/>
              </a:ext>
            </a:extLst>
          </p:cNvPr>
          <p:cNvSpPr/>
          <p:nvPr/>
        </p:nvSpPr>
        <p:spPr>
          <a:xfrm>
            <a:off x="5922311" y="296431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907200A-12AF-7743-8353-15FBC73100A7}"/>
              </a:ext>
            </a:extLst>
          </p:cNvPr>
          <p:cNvSpPr>
            <a:spLocks noChangeAspect="1"/>
          </p:cNvSpPr>
          <p:nvPr/>
        </p:nvSpPr>
        <p:spPr>
          <a:xfrm>
            <a:off x="6030311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74B5B76-E594-C548-91FF-A570942798F3}"/>
              </a:ext>
            </a:extLst>
          </p:cNvPr>
          <p:cNvSpPr/>
          <p:nvPr/>
        </p:nvSpPr>
        <p:spPr>
          <a:xfrm>
            <a:off x="6220486" y="296431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3D026DC-4105-3543-8241-182A48D005D7}"/>
              </a:ext>
            </a:extLst>
          </p:cNvPr>
          <p:cNvSpPr>
            <a:spLocks noChangeAspect="1"/>
          </p:cNvSpPr>
          <p:nvPr/>
        </p:nvSpPr>
        <p:spPr>
          <a:xfrm>
            <a:off x="6327950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E5633E4-C946-7D4F-A461-5CB31BA4DB9D}"/>
              </a:ext>
            </a:extLst>
          </p:cNvPr>
          <p:cNvSpPr/>
          <p:nvPr/>
        </p:nvSpPr>
        <p:spPr>
          <a:xfrm>
            <a:off x="6518125" y="296431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BB507AD-0A9B-BB4C-83C0-3B41AC7E2002}"/>
              </a:ext>
            </a:extLst>
          </p:cNvPr>
          <p:cNvSpPr>
            <a:spLocks noChangeAspect="1"/>
          </p:cNvSpPr>
          <p:nvPr/>
        </p:nvSpPr>
        <p:spPr>
          <a:xfrm>
            <a:off x="6619014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802755A-F0E5-EB40-9E14-5A02E5DC6652}"/>
              </a:ext>
            </a:extLst>
          </p:cNvPr>
          <p:cNvSpPr/>
          <p:nvPr/>
        </p:nvSpPr>
        <p:spPr>
          <a:xfrm>
            <a:off x="6809189" y="296431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D44F5C2-02DA-954D-9F61-FCC1E460289A}"/>
              </a:ext>
            </a:extLst>
          </p:cNvPr>
          <p:cNvSpPr>
            <a:spLocks noChangeAspect="1"/>
          </p:cNvSpPr>
          <p:nvPr/>
        </p:nvSpPr>
        <p:spPr>
          <a:xfrm>
            <a:off x="6927421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CFEF3CA-7EE8-AE46-8549-1844EB8C00B1}"/>
              </a:ext>
            </a:extLst>
          </p:cNvPr>
          <p:cNvSpPr/>
          <p:nvPr/>
        </p:nvSpPr>
        <p:spPr>
          <a:xfrm>
            <a:off x="7117596" y="296431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CBEC248-30B3-C14D-87C5-49962047E86B}"/>
              </a:ext>
            </a:extLst>
          </p:cNvPr>
          <p:cNvSpPr>
            <a:spLocks noChangeAspect="1"/>
          </p:cNvSpPr>
          <p:nvPr/>
        </p:nvSpPr>
        <p:spPr>
          <a:xfrm>
            <a:off x="7235639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1A3D8E5-AB48-7A4D-9DCA-E998AA33084B}"/>
              </a:ext>
            </a:extLst>
          </p:cNvPr>
          <p:cNvSpPr/>
          <p:nvPr/>
        </p:nvSpPr>
        <p:spPr>
          <a:xfrm>
            <a:off x="7425814" y="296431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B9E12D8-BDEE-5447-9EF6-0838F6502756}"/>
              </a:ext>
            </a:extLst>
          </p:cNvPr>
          <p:cNvSpPr>
            <a:spLocks noChangeAspect="1"/>
          </p:cNvSpPr>
          <p:nvPr/>
        </p:nvSpPr>
        <p:spPr>
          <a:xfrm>
            <a:off x="7540389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2F8A68A-03A2-5C42-9C10-DF8C8BA84962}"/>
              </a:ext>
            </a:extLst>
          </p:cNvPr>
          <p:cNvSpPr>
            <a:spLocks/>
          </p:cNvSpPr>
          <p:nvPr/>
        </p:nvSpPr>
        <p:spPr>
          <a:xfrm>
            <a:off x="6075968" y="5242860"/>
            <a:ext cx="291600" cy="2916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A1F32EB-7C5D-6B4B-8D19-9D0D8FBB64FA}"/>
              </a:ext>
            </a:extLst>
          </p:cNvPr>
          <p:cNvSpPr/>
          <p:nvPr/>
        </p:nvSpPr>
        <p:spPr>
          <a:xfrm>
            <a:off x="4008351" y="640025"/>
            <a:ext cx="4396149" cy="537293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&lt;Highscore&gt; etc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E3E8D77-BD14-CB41-800E-4C42FD66A89C}"/>
              </a:ext>
            </a:extLst>
          </p:cNvPr>
          <p:cNvSpPr/>
          <p:nvPr/>
        </p:nvSpPr>
        <p:spPr>
          <a:xfrm>
            <a:off x="4007426" y="5871682"/>
            <a:ext cx="4396149" cy="40463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&lt;Score&gt; etc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6D719-E141-C04B-AEA6-C1ECEA99CE9F}"/>
              </a:ext>
            </a:extLst>
          </p:cNvPr>
          <p:cNvSpPr txBox="1"/>
          <p:nvPr/>
        </p:nvSpPr>
        <p:spPr>
          <a:xfrm>
            <a:off x="3826102" y="1032934"/>
            <a:ext cx="214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02A52C1-CF4C-B047-91D6-C43DA21D0CD7}"/>
              </a:ext>
            </a:extLst>
          </p:cNvPr>
          <p:cNvSpPr txBox="1"/>
          <p:nvPr/>
        </p:nvSpPr>
        <p:spPr>
          <a:xfrm>
            <a:off x="4110384" y="1238925"/>
            <a:ext cx="214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1118874-CB21-9E4D-8F18-CD36BF8EFB21}"/>
              </a:ext>
            </a:extLst>
          </p:cNvPr>
          <p:cNvSpPr txBox="1"/>
          <p:nvPr/>
        </p:nvSpPr>
        <p:spPr>
          <a:xfrm>
            <a:off x="4089317" y="1636486"/>
            <a:ext cx="214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AF09A28-443B-F649-855A-9889E02426B1}"/>
              </a:ext>
            </a:extLst>
          </p:cNvPr>
          <p:cNvSpPr txBox="1"/>
          <p:nvPr/>
        </p:nvSpPr>
        <p:spPr>
          <a:xfrm>
            <a:off x="4096892" y="2051031"/>
            <a:ext cx="214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745DD09-1A60-FD4D-BFB3-4E5445F12DC2}"/>
              </a:ext>
            </a:extLst>
          </p:cNvPr>
          <p:cNvSpPr txBox="1"/>
          <p:nvPr/>
        </p:nvSpPr>
        <p:spPr>
          <a:xfrm>
            <a:off x="4096892" y="2441716"/>
            <a:ext cx="214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BF08CB4-A52C-4840-82AD-BAA1D6DA645B}"/>
              </a:ext>
            </a:extLst>
          </p:cNvPr>
          <p:cNvSpPr txBox="1"/>
          <p:nvPr/>
        </p:nvSpPr>
        <p:spPr>
          <a:xfrm>
            <a:off x="4096706" y="2831627"/>
            <a:ext cx="214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7DC168B-A43B-5C4C-A181-A5DAB34921EB}"/>
              </a:ext>
            </a:extLst>
          </p:cNvPr>
          <p:cNvSpPr txBox="1"/>
          <p:nvPr/>
        </p:nvSpPr>
        <p:spPr>
          <a:xfrm>
            <a:off x="7875298" y="1256945"/>
            <a:ext cx="214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43B63F-4242-1145-B107-70BABCAB32CB}"/>
              </a:ext>
            </a:extLst>
          </p:cNvPr>
          <p:cNvSpPr txBox="1"/>
          <p:nvPr/>
        </p:nvSpPr>
        <p:spPr>
          <a:xfrm>
            <a:off x="4082259" y="1042303"/>
            <a:ext cx="359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6AADC1-BD76-A34D-A077-75638E1C7EBC}"/>
              </a:ext>
            </a:extLst>
          </p:cNvPr>
          <p:cNvSpPr txBox="1"/>
          <p:nvPr/>
        </p:nvSpPr>
        <p:spPr>
          <a:xfrm>
            <a:off x="7880747" y="1658955"/>
            <a:ext cx="214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A3B8FEE-86DB-BE49-95F3-7CE8AF0A2795}"/>
              </a:ext>
            </a:extLst>
          </p:cNvPr>
          <p:cNvSpPr txBox="1"/>
          <p:nvPr/>
        </p:nvSpPr>
        <p:spPr>
          <a:xfrm>
            <a:off x="7892116" y="2040660"/>
            <a:ext cx="214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0B7B8C6-09A1-3141-86A3-2D6544ADCCF6}"/>
              </a:ext>
            </a:extLst>
          </p:cNvPr>
          <p:cNvSpPr txBox="1"/>
          <p:nvPr/>
        </p:nvSpPr>
        <p:spPr>
          <a:xfrm>
            <a:off x="7853344" y="2442004"/>
            <a:ext cx="326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59E5808-38B1-B042-8BBD-247D81BF6D90}"/>
              </a:ext>
            </a:extLst>
          </p:cNvPr>
          <p:cNvSpPr txBox="1"/>
          <p:nvPr/>
        </p:nvSpPr>
        <p:spPr>
          <a:xfrm>
            <a:off x="7855789" y="2851921"/>
            <a:ext cx="326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C859EBB-BEF2-224F-A876-B10D334C805E}"/>
              </a:ext>
            </a:extLst>
          </p:cNvPr>
          <p:cNvSpPr txBox="1"/>
          <p:nvPr/>
        </p:nvSpPr>
        <p:spPr>
          <a:xfrm>
            <a:off x="5904268" y="5074472"/>
            <a:ext cx="326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CBB1A09-302C-B74B-90D1-CC22E42BD0EC}"/>
              </a:ext>
            </a:extLst>
          </p:cNvPr>
          <p:cNvSpPr txBox="1"/>
          <p:nvPr/>
        </p:nvSpPr>
        <p:spPr>
          <a:xfrm>
            <a:off x="3740083" y="5748355"/>
            <a:ext cx="326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F94978C-40E5-9C4D-99BD-7DD954998756}"/>
              </a:ext>
            </a:extLst>
          </p:cNvPr>
          <p:cNvSpPr txBox="1"/>
          <p:nvPr/>
        </p:nvSpPr>
        <p:spPr>
          <a:xfrm>
            <a:off x="8024886" y="1051396"/>
            <a:ext cx="326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rgbClr val="FF0000"/>
                </a:solidFill>
              </a:rPr>
              <a:t>15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AEC128A-E6F8-AA45-994B-3BD557FE3BCB}"/>
              </a:ext>
            </a:extLst>
          </p:cNvPr>
          <p:cNvGrpSpPr/>
          <p:nvPr/>
        </p:nvGrpSpPr>
        <p:grpSpPr>
          <a:xfrm>
            <a:off x="9541395" y="513333"/>
            <a:ext cx="1591695" cy="4105447"/>
            <a:chOff x="289583" y="788255"/>
            <a:chExt cx="3303393" cy="3698992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D06818F-9A58-894B-9E0C-5AFFE98A258F}"/>
                </a:ext>
              </a:extLst>
            </p:cNvPr>
            <p:cNvSpPr/>
            <p:nvPr/>
          </p:nvSpPr>
          <p:spPr>
            <a:xfrm>
              <a:off x="289585" y="788255"/>
              <a:ext cx="3238460" cy="3692052"/>
            </a:xfrm>
            <a:prstGeom prst="rect">
              <a:avLst/>
            </a:prstGeom>
            <a:solidFill>
              <a:srgbClr val="FF8E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DE" sz="1400" dirty="0">
                <a:solidFill>
                  <a:schemeClr val="tx1"/>
                </a:solidFill>
              </a:endParaRPr>
            </a:p>
            <a:p>
              <a:endParaRPr lang="en-DE" sz="1400" dirty="0">
                <a:solidFill>
                  <a:schemeClr val="tx1"/>
                </a:solidFill>
              </a:endParaRPr>
            </a:p>
            <a:p>
              <a:endParaRPr lang="en-DE" sz="1400" dirty="0">
                <a:solidFill>
                  <a:schemeClr val="tx1"/>
                </a:solidFill>
              </a:endParaRPr>
            </a:p>
            <a:p>
              <a:r>
                <a:rPr lang="de-DE" sz="1400" dirty="0">
                  <a:solidFill>
                    <a:schemeClr val="tx1"/>
                  </a:solidFill>
                </a:rPr>
                <a:t>  1</a:t>
              </a:r>
              <a:r>
                <a:rPr lang="de-DE" sz="1400" dirty="0">
                  <a:solidFill>
                    <a:schemeClr val="tx1"/>
                  </a:solidFill>
                  <a:sym typeface="Wingdings" pitchFamily="2" charset="2"/>
                </a:rPr>
                <a:t> (    0 /    75)</a:t>
              </a:r>
            </a:p>
            <a:p>
              <a:r>
                <a:rPr lang="de-DE" sz="1400" dirty="0">
                  <a:solidFill>
                    <a:schemeClr val="tx1"/>
                  </a:solidFill>
                  <a:sym typeface="Wingdings" pitchFamily="2" charset="2"/>
                </a:rPr>
                <a:t>  2 (  30 / 100)</a:t>
              </a:r>
            </a:p>
            <a:p>
              <a:r>
                <a:rPr lang="de-DE" sz="1400" dirty="0">
                  <a:solidFill>
                    <a:schemeClr val="tx1"/>
                  </a:solidFill>
                  <a:sym typeface="Wingdings" pitchFamily="2" charset="2"/>
                </a:rPr>
                <a:t>  3 (  30 / 150)</a:t>
              </a:r>
            </a:p>
            <a:p>
              <a:r>
                <a:rPr lang="de-DE" sz="1400" dirty="0">
                  <a:solidFill>
                    <a:schemeClr val="tx1"/>
                  </a:solidFill>
                  <a:sym typeface="Wingdings" pitchFamily="2" charset="2"/>
                </a:rPr>
                <a:t>  4 (  30 / 200)</a:t>
              </a:r>
            </a:p>
            <a:p>
              <a:r>
                <a:rPr lang="de-DE" sz="1400" dirty="0">
                  <a:solidFill>
                    <a:schemeClr val="tx1"/>
                  </a:solidFill>
                  <a:sym typeface="Wingdings" pitchFamily="2" charset="2"/>
                </a:rPr>
                <a:t>  5 (  30 / 250)</a:t>
              </a:r>
            </a:p>
            <a:p>
              <a:r>
                <a:rPr lang="de-DE" sz="1400" dirty="0">
                  <a:solidFill>
                    <a:schemeClr val="tx1"/>
                  </a:solidFill>
                  <a:sym typeface="Wingdings" pitchFamily="2" charset="2"/>
                </a:rPr>
                <a:t>  6 (  30 / 300)</a:t>
              </a:r>
            </a:p>
            <a:p>
              <a:r>
                <a:rPr lang="de-DE" sz="1400" dirty="0">
                  <a:solidFill>
                    <a:schemeClr val="tx1"/>
                  </a:solidFill>
                  <a:sym typeface="Wingdings" pitchFamily="2" charset="2"/>
                </a:rPr>
                <a:t>  7 (545 / 100)</a:t>
              </a:r>
            </a:p>
            <a:p>
              <a:r>
                <a:rPr lang="de-DE" sz="1400" dirty="0">
                  <a:solidFill>
                    <a:schemeClr val="tx1"/>
                  </a:solidFill>
                  <a:sym typeface="Wingdings" pitchFamily="2" charset="2"/>
                </a:rPr>
                <a:t>  8 (545 / 150)</a:t>
              </a:r>
            </a:p>
            <a:p>
              <a:r>
                <a:rPr lang="de-DE" sz="1400" dirty="0">
                  <a:solidFill>
                    <a:schemeClr val="tx1"/>
                  </a:solidFill>
                  <a:sym typeface="Wingdings" pitchFamily="2" charset="2"/>
                </a:rPr>
                <a:t>  9 (545 / 200)</a:t>
              </a:r>
            </a:p>
            <a:p>
              <a:r>
                <a:rPr lang="de-DE" sz="1400" dirty="0">
                  <a:solidFill>
                    <a:schemeClr val="tx1"/>
                  </a:solidFill>
                  <a:sym typeface="Wingdings" pitchFamily="2" charset="2"/>
                </a:rPr>
                <a:t>10 (545 / 250)</a:t>
              </a:r>
            </a:p>
            <a:p>
              <a:r>
                <a:rPr lang="de-DE" sz="1400" dirty="0">
                  <a:solidFill>
                    <a:schemeClr val="tx1"/>
                  </a:solidFill>
                  <a:sym typeface="Wingdings" pitchFamily="2" charset="2"/>
                </a:rPr>
                <a:t>11 (545 / 300)</a:t>
              </a:r>
            </a:p>
            <a:p>
              <a:r>
                <a:rPr lang="de-DE" sz="1400" dirty="0">
                  <a:solidFill>
                    <a:schemeClr val="tx1"/>
                  </a:solidFill>
                  <a:sym typeface="Wingdings" pitchFamily="2" charset="2"/>
                </a:rPr>
                <a:t>12 (280 / 658)</a:t>
              </a:r>
            </a:p>
            <a:p>
              <a:r>
                <a:rPr lang="de-DE" sz="1400" dirty="0">
                  <a:solidFill>
                    <a:schemeClr val="tx1"/>
                  </a:solidFill>
                  <a:sym typeface="Wingdings" pitchFamily="2" charset="2"/>
                </a:rPr>
                <a:t>13 (    0 / 738)</a:t>
              </a:r>
            </a:p>
            <a:p>
              <a:r>
                <a:rPr lang="de-DE" sz="1400" dirty="0">
                  <a:solidFill>
                    <a:schemeClr val="tx1"/>
                  </a:solidFill>
                  <a:sym typeface="Wingdings" pitchFamily="2" charset="2"/>
                </a:rPr>
                <a:t>14 (  30 /   75)</a:t>
              </a:r>
            </a:p>
            <a:p>
              <a:r>
                <a:rPr lang="de-DE" sz="1400" dirty="0">
                  <a:solidFill>
                    <a:schemeClr val="tx1"/>
                  </a:solidFill>
                  <a:sym typeface="Wingdings" pitchFamily="2" charset="2"/>
                </a:rPr>
                <a:t>15 (570 /   75)</a:t>
              </a:r>
              <a:endParaRPr lang="en-DE" sz="1400" dirty="0">
                <a:solidFill>
                  <a:schemeClr val="tx1"/>
                </a:solidFill>
              </a:endParaRPr>
            </a:p>
            <a:p>
              <a:pPr algn="ctr"/>
              <a:endParaRPr lang="en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75F10CE-A0A4-864F-BBDD-CEEB2D1BE5BF}"/>
                </a:ext>
              </a:extLst>
            </p:cNvPr>
            <p:cNvSpPr/>
            <p:nvPr/>
          </p:nvSpPr>
          <p:spPr>
            <a:xfrm>
              <a:off x="289583" y="788255"/>
              <a:ext cx="3224447" cy="481211"/>
            </a:xfrm>
            <a:prstGeom prst="rect">
              <a:avLst/>
            </a:prstGeom>
            <a:solidFill>
              <a:srgbClr val="FF6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8" name="Right Triangle 187">
              <a:extLst>
                <a:ext uri="{FF2B5EF4-FFF2-40B4-BE49-F238E27FC236}">
                  <a16:creationId xmlns:a16="http://schemas.microsoft.com/office/drawing/2014/main" id="{30195F74-7435-554E-AD9F-F8883EACB7C6}"/>
                </a:ext>
              </a:extLst>
            </p:cNvPr>
            <p:cNvSpPr/>
            <p:nvPr/>
          </p:nvSpPr>
          <p:spPr>
            <a:xfrm rot="16200000">
              <a:off x="3088998" y="3983269"/>
              <a:ext cx="360000" cy="64795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9" name="Right Triangle 188">
              <a:extLst>
                <a:ext uri="{FF2B5EF4-FFF2-40B4-BE49-F238E27FC236}">
                  <a16:creationId xmlns:a16="http://schemas.microsoft.com/office/drawing/2014/main" id="{BB3C077C-0729-1D4A-A22E-41D835BC0485}"/>
                </a:ext>
              </a:extLst>
            </p:cNvPr>
            <p:cNvSpPr/>
            <p:nvPr/>
          </p:nvSpPr>
          <p:spPr>
            <a:xfrm rot="5400000">
              <a:off x="3088551" y="4039881"/>
              <a:ext cx="344592" cy="544757"/>
            </a:xfrm>
            <a:prstGeom prst="rtTriangle">
              <a:avLst/>
            </a:prstGeom>
            <a:solidFill>
              <a:srgbClr val="FF6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5910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335</Words>
  <Application>Microsoft Macintosh PowerPoint</Application>
  <PresentationFormat>Widescreen</PresentationFormat>
  <Paragraphs>108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Bigge</dc:creator>
  <cp:lastModifiedBy>Jasmin Noll</cp:lastModifiedBy>
  <cp:revision>16</cp:revision>
  <dcterms:created xsi:type="dcterms:W3CDTF">2021-05-06T08:32:11Z</dcterms:created>
  <dcterms:modified xsi:type="dcterms:W3CDTF">2021-05-14T08:23:15Z</dcterms:modified>
</cp:coreProperties>
</file>