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BE66A-CFB1-421D-AA50-7C50E4E1093E}" v="108" dt="2021-05-07T16:37:23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Bigge" userId="d8481a07a56f1e5f" providerId="LiveId" clId="{C6BBE66A-CFB1-421D-AA50-7C50E4E1093E}"/>
    <pc:docChg chg="undo custSel addSld delSld modSld addMainMaster delMainMaster">
      <pc:chgData name="Patrick Bigge" userId="d8481a07a56f1e5f" providerId="LiveId" clId="{C6BBE66A-CFB1-421D-AA50-7C50E4E1093E}" dt="2021-05-07T16:38:41.264" v="1896" actId="1582"/>
      <pc:docMkLst>
        <pc:docMk/>
      </pc:docMkLst>
      <pc:sldChg chg="addSp delSp modSp mod setBg modClrScheme chgLayout">
        <pc:chgData name="Patrick Bigge" userId="d8481a07a56f1e5f" providerId="LiveId" clId="{C6BBE66A-CFB1-421D-AA50-7C50E4E1093E}" dt="2021-05-06T15:02:39.572" v="1787" actId="1036"/>
        <pc:sldMkLst>
          <pc:docMk/>
          <pc:sldMk cId="3407799867" sldId="256"/>
        </pc:sldMkLst>
        <pc:spChg chg="mod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2" creationId="{66A8DF3D-AE67-43EB-A41A-3CDB903852EA}"/>
          </ac:spMkLst>
        </pc:spChg>
        <pc:spChg chg="mod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" creationId="{C2583825-6C9F-4A7E-B894-381C2AFCA4E0}"/>
          </ac:spMkLst>
        </pc:spChg>
        <pc:spChg chg="add del">
          <ac:chgData name="Patrick Bigge" userId="d8481a07a56f1e5f" providerId="LiveId" clId="{C6BBE66A-CFB1-421D-AA50-7C50E4E1093E}" dt="2021-05-06T14:04:30.141" v="1" actId="26606"/>
          <ac:spMkLst>
            <pc:docMk/>
            <pc:sldMk cId="3407799867" sldId="256"/>
            <ac:spMk id="9" creationId="{678CC48C-9275-4EFA-9B84-8E818500B9C1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15" creationId="{CD1FC1EF-ABB9-4B80-9582-E47C76BD0670}"/>
          </ac:spMkLst>
        </pc:spChg>
        <pc:spChg chg="add del">
          <ac:chgData name="Patrick Bigge" userId="d8481a07a56f1e5f" providerId="LiveId" clId="{C6BBE66A-CFB1-421D-AA50-7C50E4E1093E}" dt="2021-05-06T14:04:35.761" v="3" actId="26606"/>
          <ac:spMkLst>
            <pc:docMk/>
            <pc:sldMk cId="3407799867" sldId="256"/>
            <ac:spMk id="22" creationId="{9C51935E-4A08-4AE4-8E13-F40CD3C4F1C4}"/>
          </ac:spMkLst>
        </pc:spChg>
        <pc:spChg chg="add del">
          <ac:chgData name="Patrick Bigge" userId="d8481a07a56f1e5f" providerId="LiveId" clId="{C6BBE66A-CFB1-421D-AA50-7C50E4E1093E}" dt="2021-05-06T14:04:35.761" v="3" actId="26606"/>
          <ac:spMkLst>
            <pc:docMk/>
            <pc:sldMk cId="3407799867" sldId="256"/>
            <ac:spMk id="23" creationId="{8CED433A-4441-4EF2-A360-2D5C19C7F3CD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0" creationId="{8C37C960-91F5-4F61-B2CD-8A037920720B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1" creationId="{A5C31099-1BBD-40CE-BC60-FCE50741940D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2" creationId="{32BCBDFC-4ADF-4297-B113-3B3F524F285E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3" creationId="{1088ED32-3423-429F-96E6-C5BF1A957DB8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4" creationId="{C7C788C1-07E3-4AC3-B8E7-37A0856A0D24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6" creationId="{BBB1F149-105F-4CE9-A59E-12133DCF58F9}"/>
          </ac:spMkLst>
        </pc:spChg>
        <pc:spChg chg="add mod">
          <ac:chgData name="Patrick Bigge" userId="d8481a07a56f1e5f" providerId="LiveId" clId="{C6BBE66A-CFB1-421D-AA50-7C50E4E1093E}" dt="2021-05-06T15:02:39.572" v="1787" actId="1036"/>
          <ac:spMkLst>
            <pc:docMk/>
            <pc:sldMk cId="3407799867" sldId="256"/>
            <ac:spMk id="38" creationId="{29733A88-59B2-4915-A58B-90CC8B4F014F}"/>
          </ac:spMkLst>
        </pc:spChg>
        <pc:spChg chg="add mod">
          <ac:chgData name="Patrick Bigge" userId="d8481a07a56f1e5f" providerId="LiveId" clId="{C6BBE66A-CFB1-421D-AA50-7C50E4E1093E}" dt="2021-05-06T15:02:39.572" v="1787" actId="1036"/>
          <ac:spMkLst>
            <pc:docMk/>
            <pc:sldMk cId="3407799867" sldId="256"/>
            <ac:spMk id="39" creationId="{BBA590C7-5222-4F99-B542-F3D4A9DBD1B9}"/>
          </ac:spMkLst>
        </pc:spChg>
        <pc:spChg chg="add del">
          <ac:chgData name="Patrick Bigge" userId="d8481a07a56f1e5f" providerId="LiveId" clId="{C6BBE66A-CFB1-421D-AA50-7C50E4E1093E}" dt="2021-05-06T14:07:38.706" v="68" actId="26606"/>
          <ac:spMkLst>
            <pc:docMk/>
            <pc:sldMk cId="3407799867" sldId="256"/>
            <ac:spMk id="41" creationId="{4E1EF4E8-5513-4BF5-BC41-04645281C672}"/>
          </ac:spMkLst>
        </pc:spChg>
        <pc:spChg chg="add del">
          <ac:chgData name="Patrick Bigge" userId="d8481a07a56f1e5f" providerId="LiveId" clId="{C6BBE66A-CFB1-421D-AA50-7C50E4E1093E}" dt="2021-05-06T14:07:38.706" v="68" actId="26606"/>
          <ac:spMkLst>
            <pc:docMk/>
            <pc:sldMk cId="3407799867" sldId="256"/>
            <ac:spMk id="43" creationId="{406D8C29-9DDA-48D0-AF70-905FDB2CE393}"/>
          </ac:spMkLst>
        </pc:spChg>
        <pc:grpChg chg="add del">
          <ac:chgData name="Patrick Bigge" userId="d8481a07a56f1e5f" providerId="LiveId" clId="{C6BBE66A-CFB1-421D-AA50-7C50E4E1093E}" dt="2021-05-06T14:04:35.761" v="3" actId="26606"/>
          <ac:grpSpMkLst>
            <pc:docMk/>
            <pc:sldMk cId="3407799867" sldId="256"/>
            <ac:grpSpMk id="11" creationId="{6E2935B3-43F9-4F49-AEEE-A09015DDFF57}"/>
          </ac:grpSpMkLst>
        </pc:grpChg>
        <pc:grpChg chg="add del">
          <ac:chgData name="Patrick Bigge" userId="d8481a07a56f1e5f" providerId="LiveId" clId="{C6BBE66A-CFB1-421D-AA50-7C50E4E1093E}" dt="2021-05-06T14:04:35.761" v="3" actId="26606"/>
          <ac:grpSpMkLst>
            <pc:docMk/>
            <pc:sldMk cId="3407799867" sldId="256"/>
            <ac:grpSpMk id="25" creationId="{614A0AA1-C9DD-452F-AF3C-8231C0CD8325}"/>
          </ac:grpSpMkLst>
        </pc:grpChg>
        <pc:picChg chg="add del">
          <ac:chgData name="Patrick Bigge" userId="d8481a07a56f1e5f" providerId="LiveId" clId="{C6BBE66A-CFB1-421D-AA50-7C50E4E1093E}" dt="2021-05-06T14:04:30.141" v="1" actId="26606"/>
          <ac:picMkLst>
            <pc:docMk/>
            <pc:sldMk cId="3407799867" sldId="256"/>
            <ac:picMk id="4" creationId="{9DE3651D-D80F-4A5A-8043-F695CF483EEE}"/>
          </ac:picMkLst>
        </pc:picChg>
        <pc:picChg chg="add del">
          <ac:chgData name="Patrick Bigge" userId="d8481a07a56f1e5f" providerId="LiveId" clId="{C6BBE66A-CFB1-421D-AA50-7C50E4E1093E}" dt="2021-05-06T14:04:35.761" v="3" actId="26606"/>
          <ac:picMkLst>
            <pc:docMk/>
            <pc:sldMk cId="3407799867" sldId="256"/>
            <ac:picMk id="24" creationId="{0159F165-58ED-4193-924A-E1B36104D9F2}"/>
          </ac:picMkLst>
        </pc:picChg>
        <pc:picChg chg="add del mod">
          <ac:chgData name="Patrick Bigge" userId="d8481a07a56f1e5f" providerId="LiveId" clId="{C6BBE66A-CFB1-421D-AA50-7C50E4E1093E}" dt="2021-05-06T14:07:39.151" v="80" actId="26606"/>
          <ac:picMkLst>
            <pc:docMk/>
            <pc:sldMk cId="3407799867" sldId="256"/>
            <ac:picMk id="35" creationId="{03EB1E15-3972-4D41-93AC-E0AFB1C41595}"/>
          </ac:picMkLst>
        </pc:picChg>
        <pc:picChg chg="add mod">
          <ac:chgData name="Patrick Bigge" userId="d8481a07a56f1e5f" providerId="LiveId" clId="{C6BBE66A-CFB1-421D-AA50-7C50E4E1093E}" dt="2021-05-06T14:07:44.214" v="82"/>
          <ac:picMkLst>
            <pc:docMk/>
            <pc:sldMk cId="3407799867" sldId="256"/>
            <ac:picMk id="37" creationId="{9654F2C8-308F-45E2-B688-D4CBF597151F}"/>
          </ac:picMkLst>
        </pc:picChg>
      </pc:sldChg>
      <pc:sldChg chg="addSp delSp modSp new mod">
        <pc:chgData name="Patrick Bigge" userId="d8481a07a56f1e5f" providerId="LiveId" clId="{C6BBE66A-CFB1-421D-AA50-7C50E4E1093E}" dt="2021-05-07T16:38:41.264" v="1896" actId="1582"/>
        <pc:sldMkLst>
          <pc:docMk/>
          <pc:sldMk cId="106605676" sldId="257"/>
        </pc:sldMkLst>
        <pc:spChg chg="del">
          <ac:chgData name="Patrick Bigge" userId="d8481a07a56f1e5f" providerId="LiveId" clId="{C6BBE66A-CFB1-421D-AA50-7C50E4E1093E}" dt="2021-05-06T14:08:46.841" v="91" actId="478"/>
          <ac:spMkLst>
            <pc:docMk/>
            <pc:sldMk cId="106605676" sldId="257"/>
            <ac:spMk id="2" creationId="{D2AE2B9C-8D6C-484F-8A32-F13D48C177D3}"/>
          </ac:spMkLst>
        </pc:spChg>
        <pc:spChg chg="del">
          <ac:chgData name="Patrick Bigge" userId="d8481a07a56f1e5f" providerId="LiveId" clId="{C6BBE66A-CFB1-421D-AA50-7C50E4E1093E}" dt="2021-05-06T14:08:31.311" v="89" actId="478"/>
          <ac:spMkLst>
            <pc:docMk/>
            <pc:sldMk cId="106605676" sldId="257"/>
            <ac:spMk id="3" creationId="{A35EC968-6A76-42C0-A378-241BA16A010E}"/>
          </ac:spMkLst>
        </pc:spChg>
        <pc:spChg chg="add mod">
          <ac:chgData name="Patrick Bigge" userId="d8481a07a56f1e5f" providerId="LiveId" clId="{C6BBE66A-CFB1-421D-AA50-7C50E4E1093E}" dt="2021-05-06T15:01:15.352" v="1765" actId="12788"/>
          <ac:spMkLst>
            <pc:docMk/>
            <pc:sldMk cId="106605676" sldId="257"/>
            <ac:spMk id="4" creationId="{87CC2EE4-5830-4179-8445-D45765C5F565}"/>
          </ac:spMkLst>
        </pc:spChg>
        <pc:spChg chg="add mod">
          <ac:chgData name="Patrick Bigge" userId="d8481a07a56f1e5f" providerId="LiveId" clId="{C6BBE66A-CFB1-421D-AA50-7C50E4E1093E}" dt="2021-05-06T15:01:22.802" v="1766" actId="12788"/>
          <ac:spMkLst>
            <pc:docMk/>
            <pc:sldMk cId="106605676" sldId="257"/>
            <ac:spMk id="5" creationId="{076086A9-D3E9-4D94-8B00-F8F1541AB36A}"/>
          </ac:spMkLst>
        </pc:spChg>
        <pc:spChg chg="add mod">
          <ac:chgData name="Patrick Bigge" userId="d8481a07a56f1e5f" providerId="LiveId" clId="{C6BBE66A-CFB1-421D-AA50-7C50E4E1093E}" dt="2021-05-06T15:01:28.502" v="1767" actId="12788"/>
          <ac:spMkLst>
            <pc:docMk/>
            <pc:sldMk cId="106605676" sldId="257"/>
            <ac:spMk id="6" creationId="{B634AAE5-A1BD-40BE-87A8-72E15301C8E5}"/>
          </ac:spMkLst>
        </pc:spChg>
        <pc:spChg chg="add mod">
          <ac:chgData name="Patrick Bigge" userId="d8481a07a56f1e5f" providerId="LiveId" clId="{C6BBE66A-CFB1-421D-AA50-7C50E4E1093E}" dt="2021-05-07T16:32:13.381" v="1869" actId="1038"/>
          <ac:spMkLst>
            <pc:docMk/>
            <pc:sldMk cId="106605676" sldId="257"/>
            <ac:spMk id="7" creationId="{4805B641-76BE-4865-99ED-299FCEE7AF02}"/>
          </ac:spMkLst>
        </pc:spChg>
        <pc:spChg chg="add del mod">
          <ac:chgData name="Patrick Bigge" userId="d8481a07a56f1e5f" providerId="LiveId" clId="{C6BBE66A-CFB1-421D-AA50-7C50E4E1093E}" dt="2021-05-06T14:10:16.660" v="129"/>
          <ac:spMkLst>
            <pc:docMk/>
            <pc:sldMk cId="106605676" sldId="257"/>
            <ac:spMk id="8" creationId="{0049FD50-2CCE-4C44-94DF-5182BBCC2F8E}"/>
          </ac:spMkLst>
        </pc:spChg>
        <pc:spChg chg="add mod">
          <ac:chgData name="Patrick Bigge" userId="d8481a07a56f1e5f" providerId="LiveId" clId="{C6BBE66A-CFB1-421D-AA50-7C50E4E1093E}" dt="2021-05-07T16:36:38.511" v="1888" actId="1076"/>
          <ac:spMkLst>
            <pc:docMk/>
            <pc:sldMk cId="106605676" sldId="257"/>
            <ac:spMk id="9" creationId="{30E6E574-555F-4A53-8D82-C9D78152A156}"/>
          </ac:spMkLst>
        </pc:spChg>
        <pc:spChg chg="add mod">
          <ac:chgData name="Patrick Bigge" userId="d8481a07a56f1e5f" providerId="LiveId" clId="{C6BBE66A-CFB1-421D-AA50-7C50E4E1093E}" dt="2021-05-07T16:37:23.410" v="1893" actId="12788"/>
          <ac:spMkLst>
            <pc:docMk/>
            <pc:sldMk cId="106605676" sldId="257"/>
            <ac:spMk id="10" creationId="{68FE3908-DBD8-4957-8673-EC434AFA3AF7}"/>
          </ac:spMkLst>
        </pc:spChg>
        <pc:spChg chg="add del mod">
          <ac:chgData name="Patrick Bigge" userId="d8481a07a56f1e5f" providerId="LiveId" clId="{C6BBE66A-CFB1-421D-AA50-7C50E4E1093E}" dt="2021-05-07T16:35:17.948" v="1877" actId="478"/>
          <ac:spMkLst>
            <pc:docMk/>
            <pc:sldMk cId="106605676" sldId="257"/>
            <ac:spMk id="11" creationId="{A4FABCBD-EEF6-4C9D-B29A-03419AC75D27}"/>
          </ac:spMkLst>
        </pc:spChg>
        <pc:spChg chg="add del mod">
          <ac:chgData name="Patrick Bigge" userId="d8481a07a56f1e5f" providerId="LiveId" clId="{C6BBE66A-CFB1-421D-AA50-7C50E4E1093E}" dt="2021-05-07T16:35:17.948" v="1877" actId="478"/>
          <ac:spMkLst>
            <pc:docMk/>
            <pc:sldMk cId="106605676" sldId="257"/>
            <ac:spMk id="12" creationId="{2338918B-B3AF-4CC2-8936-BA51E3650C6A}"/>
          </ac:spMkLst>
        </pc:spChg>
        <pc:spChg chg="add mod">
          <ac:chgData name="Patrick Bigge" userId="d8481a07a56f1e5f" providerId="LiveId" clId="{C6BBE66A-CFB1-421D-AA50-7C50E4E1093E}" dt="2021-05-07T16:35:01.950" v="1876" actId="1076"/>
          <ac:spMkLst>
            <pc:docMk/>
            <pc:sldMk cId="106605676" sldId="257"/>
            <ac:spMk id="13" creationId="{D27AE565-6365-46DD-B7BA-88A62542AF9E}"/>
          </ac:spMkLst>
        </pc:spChg>
        <pc:spChg chg="add mod">
          <ac:chgData name="Patrick Bigge" userId="d8481a07a56f1e5f" providerId="LiveId" clId="{C6BBE66A-CFB1-421D-AA50-7C50E4E1093E}" dt="2021-05-06T14:18:54.239" v="313" actId="208"/>
          <ac:spMkLst>
            <pc:docMk/>
            <pc:sldMk cId="106605676" sldId="257"/>
            <ac:spMk id="14" creationId="{97E09C88-3EA5-4642-A266-873F4AB353A4}"/>
          </ac:spMkLst>
        </pc:spChg>
        <pc:spChg chg="add del mod">
          <ac:chgData name="Patrick Bigge" userId="d8481a07a56f1e5f" providerId="LiveId" clId="{C6BBE66A-CFB1-421D-AA50-7C50E4E1093E}" dt="2021-05-06T14:14:05.930" v="203" actId="478"/>
          <ac:spMkLst>
            <pc:docMk/>
            <pc:sldMk cId="106605676" sldId="257"/>
            <ac:spMk id="15" creationId="{FA49BA35-221C-477D-9E9E-1AF9D325D606}"/>
          </ac:spMkLst>
        </pc:spChg>
        <pc:spChg chg="add del mod">
          <ac:chgData name="Patrick Bigge" userId="d8481a07a56f1e5f" providerId="LiveId" clId="{C6BBE66A-CFB1-421D-AA50-7C50E4E1093E}" dt="2021-05-06T14:16:08.540" v="266" actId="478"/>
          <ac:spMkLst>
            <pc:docMk/>
            <pc:sldMk cId="106605676" sldId="257"/>
            <ac:spMk id="16" creationId="{60FC130E-99C4-43B4-B8ED-508C8EB675F5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17" creationId="{334453F2-DEE5-48F0-896B-B960CE1AAE66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18" creationId="{480AB4C7-F41D-4CEF-AEBA-12BB6A4D1BE4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19" creationId="{5CDAFC3C-ABBC-493A-A720-D61B0CEE9E1A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20" creationId="{CFB285EC-886F-4E9A-9CCF-A00836EC05E2}"/>
          </ac:spMkLst>
        </pc:spChg>
        <pc:spChg chg="add mod">
          <ac:chgData name="Patrick Bigge" userId="d8481a07a56f1e5f" providerId="LiveId" clId="{C6BBE66A-CFB1-421D-AA50-7C50E4E1093E}" dt="2021-05-06T14:17:53.799" v="310" actId="1582"/>
          <ac:spMkLst>
            <pc:docMk/>
            <pc:sldMk cId="106605676" sldId="257"/>
            <ac:spMk id="21" creationId="{713F8650-E43E-409F-89AE-3AEA36C95442}"/>
          </ac:spMkLst>
        </pc:spChg>
        <pc:spChg chg="add mod">
          <ac:chgData name="Patrick Bigge" userId="d8481a07a56f1e5f" providerId="LiveId" clId="{C6BBE66A-CFB1-421D-AA50-7C50E4E1093E}" dt="2021-05-06T14:19:51.799" v="338" actId="1038"/>
          <ac:spMkLst>
            <pc:docMk/>
            <pc:sldMk cId="106605676" sldId="257"/>
            <ac:spMk id="22" creationId="{F628A1D8-B11B-4CA5-9CDC-D42E573F64D2}"/>
          </ac:spMkLst>
        </pc:spChg>
        <pc:spChg chg="add mod">
          <ac:chgData name="Patrick Bigge" userId="d8481a07a56f1e5f" providerId="LiveId" clId="{C6BBE66A-CFB1-421D-AA50-7C50E4E1093E}" dt="2021-05-06T14:20:12.759" v="347" actId="1076"/>
          <ac:spMkLst>
            <pc:docMk/>
            <pc:sldMk cId="106605676" sldId="257"/>
            <ac:spMk id="23" creationId="{B2138203-FE89-4B94-AC1D-587EEE216E9D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4" creationId="{219D53CA-C056-4F2C-89EE-4D8B15836E9B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5" creationId="{1CBB034B-090E-4A0D-A44A-BAC2531685D6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6" creationId="{AB213E05-D81E-4FB0-BA71-ADAB3AC7E580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7" creationId="{45F784E4-CA4B-426A-96EB-6A6255F494C3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8" creationId="{81E35D5B-E1FE-4719-8915-01E97CF15E90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9" creationId="{862E7333-C045-451C-AF38-0673E80852F7}"/>
          </ac:spMkLst>
        </pc:spChg>
        <pc:spChg chg="add mod">
          <ac:chgData name="Patrick Bigge" userId="d8481a07a56f1e5f" providerId="LiveId" clId="{C6BBE66A-CFB1-421D-AA50-7C50E4E1093E}" dt="2021-05-07T16:37:23.410" v="1893" actId="12788"/>
          <ac:spMkLst>
            <pc:docMk/>
            <pc:sldMk cId="106605676" sldId="257"/>
            <ac:spMk id="31" creationId="{CD99681C-DD44-45CA-AD71-08F7E13A2281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2" creationId="{725F3C2F-1255-46BB-8872-FE44BD07483C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3" creationId="{7A17EE7A-9177-4A73-BB49-F46463729CC8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4" creationId="{1A20A60C-F3E2-4643-82D8-3F4F3FB44C04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5" creationId="{7A730BDD-C055-4D18-B9CE-78BA09E60842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6" creationId="{603661D9-7C9F-428F-A594-FDF7197FB57A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7" creationId="{37158928-8599-4A2E-BB97-08365F33CF35}"/>
          </ac:spMkLst>
        </pc:spChg>
        <pc:spChg chg="mod">
          <ac:chgData name="Patrick Bigge" userId="d8481a07a56f1e5f" providerId="LiveId" clId="{C6BBE66A-CFB1-421D-AA50-7C50E4E1093E}" dt="2021-05-06T14:29:41.427" v="596"/>
          <ac:spMkLst>
            <pc:docMk/>
            <pc:sldMk cId="106605676" sldId="257"/>
            <ac:spMk id="40" creationId="{CFCF1D1D-52EF-4793-AEA7-73FC1DA8C91D}"/>
          </ac:spMkLst>
        </pc:spChg>
        <pc:spChg chg="mod">
          <ac:chgData name="Patrick Bigge" userId="d8481a07a56f1e5f" providerId="LiveId" clId="{C6BBE66A-CFB1-421D-AA50-7C50E4E1093E}" dt="2021-05-06T14:29:41.427" v="596"/>
          <ac:spMkLst>
            <pc:docMk/>
            <pc:sldMk cId="106605676" sldId="257"/>
            <ac:spMk id="41" creationId="{4A805C84-0369-420B-826B-875390211157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3" creationId="{90C86EFC-A098-4DFE-8AC8-EAAE19F6BF06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4" creationId="{EF5B6828-690F-44EB-9DC9-771E75A6E159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6" creationId="{546B4F27-5A53-4EF3-98B7-8214DDB9F4F9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7" creationId="{BFAFF24F-B957-407B-AEFD-0C0F9667E68E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48" creationId="{EB811ED0-90AE-4C45-AE5C-5E8CA060E2B4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49" creationId="{311F875D-B768-4A64-A524-2CCC0E2AF42F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50" creationId="{498B62D0-2641-4D7F-BFB9-A475957D77F6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2" creationId="{06C4166B-F1E6-4965-BDF1-0F2159FF5529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3" creationId="{609F7BF6-BF53-43F4-A18F-0C5B4150452E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5" creationId="{62762D0C-3725-4A5C-8EAF-2A232EE178B7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6" creationId="{019AFEAB-D858-42FE-957A-BE3EE3B77EFE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8" creationId="{B0F04C2C-9EB3-4155-9E76-18E7690CE192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9" creationId="{CB57B86F-DF6F-4D3F-80E2-176C92360064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60" creationId="{0661D95A-45C4-45E1-923B-8B4F66AF7FE6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61" creationId="{E0FB80E3-3AD4-468E-B35E-D5D7B1219C4A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62" creationId="{FEACA504-F15A-4C12-B2EF-9CBE292EF583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4" creationId="{CFFC26DC-6448-446B-A5EF-CEBE170B6821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5" creationId="{4A7886C6-0B9D-42E4-8082-E54CDEFC1ABD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7" creationId="{260A1179-5E5A-4D45-87B3-342D5D4D4903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8" creationId="{18AC18BB-5776-4856-A5DA-577109ED3875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70" creationId="{D8FFE3DF-8920-4884-BC36-3FF2F0742880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71" creationId="{022041E0-285F-490E-BB4F-15F6DBDBF886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72" creationId="{FCEBD82C-EA1F-4F4E-90ED-A847BDB98789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73" creationId="{996AEF80-5425-4EE1-AEF9-1BBD2448C5D6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74" creationId="{86D6B7AB-85C6-4F76-B77D-144CDD1CBCC2}"/>
          </ac:spMkLst>
        </pc:spChg>
        <pc:spChg chg="add mod">
          <ac:chgData name="Patrick Bigge" userId="d8481a07a56f1e5f" providerId="LiveId" clId="{C6BBE66A-CFB1-421D-AA50-7C50E4E1093E}" dt="2021-05-06T14:52:54.724" v="1517" actId="1076"/>
          <ac:spMkLst>
            <pc:docMk/>
            <pc:sldMk cId="106605676" sldId="257"/>
            <ac:spMk id="75" creationId="{046A3BBF-5B3A-414A-8253-0857553B4D82}"/>
          </ac:spMkLst>
        </pc:spChg>
        <pc:spChg chg="add del mod">
          <ac:chgData name="Patrick Bigge" userId="d8481a07a56f1e5f" providerId="LiveId" clId="{C6BBE66A-CFB1-421D-AA50-7C50E4E1093E}" dt="2021-05-07T16:25:22.069" v="1788" actId="478"/>
          <ac:spMkLst>
            <pc:docMk/>
            <pc:sldMk cId="106605676" sldId="257"/>
            <ac:spMk id="80" creationId="{DDD78E99-93BF-42AE-808B-212768148F0C}"/>
          </ac:spMkLst>
        </pc:spChg>
        <pc:spChg chg="add del mod">
          <ac:chgData name="Patrick Bigge" userId="d8481a07a56f1e5f" providerId="LiveId" clId="{C6BBE66A-CFB1-421D-AA50-7C50E4E1093E}" dt="2021-05-07T16:26:09.361" v="1790" actId="478"/>
          <ac:spMkLst>
            <pc:docMk/>
            <pc:sldMk cId="106605676" sldId="257"/>
            <ac:spMk id="83" creationId="{DE782D0F-EE91-4DE8-98F1-92B306430073}"/>
          </ac:spMkLst>
        </pc:spChg>
        <pc:spChg chg="add mod">
          <ac:chgData name="Patrick Bigge" userId="d8481a07a56f1e5f" providerId="LiveId" clId="{C6BBE66A-CFB1-421D-AA50-7C50E4E1093E}" dt="2021-05-07T16:27:15.141" v="1794" actId="1076"/>
          <ac:spMkLst>
            <pc:docMk/>
            <pc:sldMk cId="106605676" sldId="257"/>
            <ac:spMk id="91" creationId="{39EB613E-F45F-4BB3-A0E4-8CED3B511B7C}"/>
          </ac:spMkLst>
        </pc:spChg>
        <pc:spChg chg="add del mod">
          <ac:chgData name="Patrick Bigge" userId="d8481a07a56f1e5f" providerId="LiveId" clId="{C6BBE66A-CFB1-421D-AA50-7C50E4E1093E}" dt="2021-05-07T16:30:36.580" v="1837" actId="478"/>
          <ac:spMkLst>
            <pc:docMk/>
            <pc:sldMk cId="106605676" sldId="257"/>
            <ac:spMk id="92" creationId="{0DF568C8-5E04-4393-B600-82DF51EF35DE}"/>
          </ac:spMkLst>
        </pc:spChg>
        <pc:spChg chg="add del mod">
          <ac:chgData name="Patrick Bigge" userId="d8481a07a56f1e5f" providerId="LiveId" clId="{C6BBE66A-CFB1-421D-AA50-7C50E4E1093E}" dt="2021-05-07T16:30:36.580" v="1837" actId="478"/>
          <ac:spMkLst>
            <pc:docMk/>
            <pc:sldMk cId="106605676" sldId="257"/>
            <ac:spMk id="93" creationId="{2AA1BA46-03B0-4F5F-A170-0AC5653546FD}"/>
          </ac:spMkLst>
        </pc:spChg>
        <pc:spChg chg="add mod">
          <ac:chgData name="Patrick Bigge" userId="d8481a07a56f1e5f" providerId="LiveId" clId="{C6BBE66A-CFB1-421D-AA50-7C50E4E1093E}" dt="2021-05-07T16:30:41.021" v="1844" actId="20577"/>
          <ac:spMkLst>
            <pc:docMk/>
            <pc:sldMk cId="106605676" sldId="257"/>
            <ac:spMk id="94" creationId="{50B713FA-E625-44A7-A5E0-9B23DEC8A017}"/>
          </ac:spMkLst>
        </pc:spChg>
        <pc:spChg chg="add del mod">
          <ac:chgData name="Patrick Bigge" userId="d8481a07a56f1e5f" providerId="LiveId" clId="{C6BBE66A-CFB1-421D-AA50-7C50E4E1093E}" dt="2021-05-07T16:30:36.580" v="1837" actId="478"/>
          <ac:spMkLst>
            <pc:docMk/>
            <pc:sldMk cId="106605676" sldId="257"/>
            <ac:spMk id="95" creationId="{249CAF34-E79E-4990-8BF4-9ED95EE59F82}"/>
          </ac:spMkLst>
        </pc:spChg>
        <pc:spChg chg="add mod">
          <ac:chgData name="Patrick Bigge" userId="d8481a07a56f1e5f" providerId="LiveId" clId="{C6BBE66A-CFB1-421D-AA50-7C50E4E1093E}" dt="2021-05-06T14:42:46.725" v="1223" actId="1076"/>
          <ac:spMkLst>
            <pc:docMk/>
            <pc:sldMk cId="106605676" sldId="257"/>
            <ac:spMk id="96" creationId="{AB6912B7-8909-4934-A52B-6CFB66FBC3D8}"/>
          </ac:spMkLst>
        </pc:spChg>
        <pc:spChg chg="add mod">
          <ac:chgData name="Patrick Bigge" userId="d8481a07a56f1e5f" providerId="LiveId" clId="{C6BBE66A-CFB1-421D-AA50-7C50E4E1093E}" dt="2021-05-06T14:42:46.725" v="1223" actId="1076"/>
          <ac:spMkLst>
            <pc:docMk/>
            <pc:sldMk cId="106605676" sldId="257"/>
            <ac:spMk id="97" creationId="{189D43F4-21BD-4D0D-9B87-AE585BEE2940}"/>
          </ac:spMkLst>
        </pc:spChg>
        <pc:spChg chg="add mod">
          <ac:chgData name="Patrick Bigge" userId="d8481a07a56f1e5f" providerId="LiveId" clId="{C6BBE66A-CFB1-421D-AA50-7C50E4E1093E}" dt="2021-05-06T14:42:46.725" v="1223" actId="1076"/>
          <ac:spMkLst>
            <pc:docMk/>
            <pc:sldMk cId="106605676" sldId="257"/>
            <ac:spMk id="98" creationId="{E66D74DC-3646-46DB-A66D-55D7136DB355}"/>
          </ac:spMkLst>
        </pc:spChg>
        <pc:spChg chg="add mod">
          <ac:chgData name="Patrick Bigge" userId="d8481a07a56f1e5f" providerId="LiveId" clId="{C6BBE66A-CFB1-421D-AA50-7C50E4E1093E}" dt="2021-05-06T14:43:13.495" v="1227" actId="1076"/>
          <ac:spMkLst>
            <pc:docMk/>
            <pc:sldMk cId="106605676" sldId="257"/>
            <ac:spMk id="99" creationId="{06CD063E-FFBA-4A10-ABFA-6F3E702755AB}"/>
          </ac:spMkLst>
        </pc:spChg>
        <pc:spChg chg="add mod">
          <ac:chgData name="Patrick Bigge" userId="d8481a07a56f1e5f" providerId="LiveId" clId="{C6BBE66A-CFB1-421D-AA50-7C50E4E1093E}" dt="2021-05-06T14:43:13.495" v="1227" actId="1076"/>
          <ac:spMkLst>
            <pc:docMk/>
            <pc:sldMk cId="106605676" sldId="257"/>
            <ac:spMk id="100" creationId="{3701FD05-5622-44F5-90A6-08C3BC1C7D07}"/>
          </ac:spMkLst>
        </pc:spChg>
        <pc:spChg chg="add mod">
          <ac:chgData name="Patrick Bigge" userId="d8481a07a56f1e5f" providerId="LiveId" clId="{C6BBE66A-CFB1-421D-AA50-7C50E4E1093E}" dt="2021-05-07T16:30:54.547" v="1851" actId="20577"/>
          <ac:spMkLst>
            <pc:docMk/>
            <pc:sldMk cId="106605676" sldId="257"/>
            <ac:spMk id="102" creationId="{31DFF115-AA48-4578-81BE-8C4097803E69}"/>
          </ac:spMkLst>
        </pc:spChg>
        <pc:spChg chg="add del mod">
          <ac:chgData name="Patrick Bigge" userId="d8481a07a56f1e5f" providerId="LiveId" clId="{C6BBE66A-CFB1-421D-AA50-7C50E4E1093E}" dt="2021-05-06T14:52:46.284" v="1516" actId="478"/>
          <ac:spMkLst>
            <pc:docMk/>
            <pc:sldMk cId="106605676" sldId="257"/>
            <ac:spMk id="103" creationId="{CAB0064C-2D9E-4421-9F4D-C1684F55A17B}"/>
          </ac:spMkLst>
        </pc:spChg>
        <pc:spChg chg="add mod">
          <ac:chgData name="Patrick Bigge" userId="d8481a07a56f1e5f" providerId="LiveId" clId="{C6BBE66A-CFB1-421D-AA50-7C50E4E1093E}" dt="2021-05-07T16:31:13.889" v="1861" actId="20577"/>
          <ac:spMkLst>
            <pc:docMk/>
            <pc:sldMk cId="106605676" sldId="257"/>
            <ac:spMk id="103" creationId="{DCBEFF39-9DA6-4920-A3D8-8E874BC31E33}"/>
          </ac:spMkLst>
        </pc:spChg>
        <pc:spChg chg="add mod">
          <ac:chgData name="Patrick Bigge" userId="d8481a07a56f1e5f" providerId="LiveId" clId="{C6BBE66A-CFB1-421D-AA50-7C50E4E1093E}" dt="2021-05-06T14:52:36.533" v="1515" actId="20577"/>
          <ac:spMkLst>
            <pc:docMk/>
            <pc:sldMk cId="106605676" sldId="257"/>
            <ac:spMk id="106" creationId="{73141218-4711-4927-80A8-22ECB361A7CA}"/>
          </ac:spMkLst>
        </pc:spChg>
        <pc:spChg chg="add mod">
          <ac:chgData name="Patrick Bigge" userId="d8481a07a56f1e5f" providerId="LiveId" clId="{C6BBE66A-CFB1-421D-AA50-7C50E4E1093E}" dt="2021-05-06T14:53:37.083" v="1564" actId="1076"/>
          <ac:spMkLst>
            <pc:docMk/>
            <pc:sldMk cId="106605676" sldId="257"/>
            <ac:spMk id="107" creationId="{D0C5108C-12DC-472E-B688-5E1A5E5A20B9}"/>
          </ac:spMkLst>
        </pc:spChg>
        <pc:spChg chg="add mod">
          <ac:chgData name="Patrick Bigge" userId="d8481a07a56f1e5f" providerId="LiveId" clId="{C6BBE66A-CFB1-421D-AA50-7C50E4E1093E}" dt="2021-05-06T15:01:15.352" v="1765" actId="12788"/>
          <ac:spMkLst>
            <pc:docMk/>
            <pc:sldMk cId="106605676" sldId="257"/>
            <ac:spMk id="114" creationId="{C9973931-844B-4181-8D3E-DE08295E7B44}"/>
          </ac:spMkLst>
        </pc:spChg>
        <pc:spChg chg="add mod">
          <ac:chgData name="Patrick Bigge" userId="d8481a07a56f1e5f" providerId="LiveId" clId="{C6BBE66A-CFB1-421D-AA50-7C50E4E1093E}" dt="2021-05-06T15:01:22.802" v="1766" actId="12788"/>
          <ac:spMkLst>
            <pc:docMk/>
            <pc:sldMk cId="106605676" sldId="257"/>
            <ac:spMk id="115" creationId="{33CD4B5E-656A-417D-9615-CB2D66B78390}"/>
          </ac:spMkLst>
        </pc:spChg>
        <pc:spChg chg="add mod">
          <ac:chgData name="Patrick Bigge" userId="d8481a07a56f1e5f" providerId="LiveId" clId="{C6BBE66A-CFB1-421D-AA50-7C50E4E1093E}" dt="2021-05-06T15:01:28.502" v="1767" actId="12788"/>
          <ac:spMkLst>
            <pc:docMk/>
            <pc:sldMk cId="106605676" sldId="257"/>
            <ac:spMk id="116" creationId="{96ADF4A0-9C0E-4D29-AF99-83A991CB0046}"/>
          </ac:spMkLst>
        </pc:spChg>
        <pc:spChg chg="add mod">
          <ac:chgData name="Patrick Bigge" userId="d8481a07a56f1e5f" providerId="LiveId" clId="{C6BBE66A-CFB1-421D-AA50-7C50E4E1093E}" dt="2021-05-06T14:58:56.972" v="1707" actId="1076"/>
          <ac:spMkLst>
            <pc:docMk/>
            <pc:sldMk cId="106605676" sldId="257"/>
            <ac:spMk id="117" creationId="{C843DA61-C9AA-4D9D-891F-947F2119E831}"/>
          </ac:spMkLst>
        </pc:spChg>
        <pc:spChg chg="add mod">
          <ac:chgData name="Patrick Bigge" userId="d8481a07a56f1e5f" providerId="LiveId" clId="{C6BBE66A-CFB1-421D-AA50-7C50E4E1093E}" dt="2021-05-06T14:59:07.332" v="1711" actId="1038"/>
          <ac:spMkLst>
            <pc:docMk/>
            <pc:sldMk cId="106605676" sldId="257"/>
            <ac:spMk id="118" creationId="{BD6305CF-BA0C-4D06-A3EB-68C3C97FB1D5}"/>
          </ac:spMkLst>
        </pc:spChg>
        <pc:grpChg chg="add mod topLvl">
          <ac:chgData name="Patrick Bigge" userId="d8481a07a56f1e5f" providerId="LiveId" clId="{C6BBE66A-CFB1-421D-AA50-7C50E4E1093E}" dt="2021-05-06T14:56:16.493" v="1659" actId="1036"/>
          <ac:grpSpMkLst>
            <pc:docMk/>
            <pc:sldMk cId="106605676" sldId="257"/>
            <ac:grpSpMk id="30" creationId="{50E261E2-7814-4738-93C8-D91C5DD0D608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38" creationId="{EB434E60-A8DE-472D-B211-1D33357DBE21}"/>
          </ac:grpSpMkLst>
        </pc:grpChg>
        <pc:grpChg chg="add del mod">
          <ac:chgData name="Patrick Bigge" userId="d8481a07a56f1e5f" providerId="LiveId" clId="{C6BBE66A-CFB1-421D-AA50-7C50E4E1093E}" dt="2021-05-06T14:29:43.357" v="597"/>
          <ac:grpSpMkLst>
            <pc:docMk/>
            <pc:sldMk cId="106605676" sldId="257"/>
            <ac:grpSpMk id="39" creationId="{788C16FB-85A4-4D19-B7EF-B7F7B3C04133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42" creationId="{1B6FA119-FDC1-495B-A53F-6E8C11913A9E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45" creationId="{A8841D78-EB1F-4F0A-9898-8BAB099F0883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51" creationId="{DFCC1528-6722-4D2E-9479-1D2346ACECE0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54" creationId="{B4E71042-A6E8-4B24-B623-B45D43B9D4E3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57" creationId="{A9F5515B-4224-4FB3-BA7F-8A2887B99E95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63" creationId="{FCE50799-F1F4-41BE-A0DA-3EAE453810EB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66" creationId="{3EF37EF8-F7CB-431A-956C-557D3BD2A2CA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69" creationId="{AA1BE58F-ADD6-40D3-AB51-762A48D942FD}"/>
          </ac:grpSpMkLst>
        </pc:grpChg>
        <pc:grpChg chg="add del mod">
          <ac:chgData name="Patrick Bigge" userId="d8481a07a56f1e5f" providerId="LiveId" clId="{C6BBE66A-CFB1-421D-AA50-7C50E4E1093E}" dt="2021-05-06T14:51:24.914" v="1441" actId="165"/>
          <ac:grpSpMkLst>
            <pc:docMk/>
            <pc:sldMk cId="106605676" sldId="257"/>
            <ac:grpSpMk id="87" creationId="{F9C17B1D-E8BA-459D-B60B-F7DF6E168434}"/>
          </ac:grpSpMkLst>
        </pc:grpChg>
        <pc:cxnChg chg="add mod">
          <ac:chgData name="Patrick Bigge" userId="d8481a07a56f1e5f" providerId="LiveId" clId="{C6BBE66A-CFB1-421D-AA50-7C50E4E1093E}" dt="2021-05-07T16:31:55.142" v="1866" actId="14100"/>
          <ac:cxnSpMkLst>
            <pc:docMk/>
            <pc:sldMk cId="106605676" sldId="257"/>
            <ac:cxnSpMk id="3" creationId="{041358F1-D96E-45C2-9598-8A6FE56FD0B3}"/>
          </ac:cxnSpMkLst>
        </pc:cxnChg>
        <pc:cxnChg chg="add mod">
          <ac:chgData name="Patrick Bigge" userId="d8481a07a56f1e5f" providerId="LiveId" clId="{C6BBE66A-CFB1-421D-AA50-7C50E4E1093E}" dt="2021-05-07T16:38:41.264" v="1896" actId="1582"/>
          <ac:cxnSpMkLst>
            <pc:docMk/>
            <pc:sldMk cId="106605676" sldId="257"/>
            <ac:cxnSpMk id="39" creationId="{A23FA12B-DB03-40A5-95B9-056C4B6576CD}"/>
          </ac:cxnSpMkLst>
        </pc:cxnChg>
        <pc:cxnChg chg="add mod topLvl">
          <ac:chgData name="Patrick Bigge" userId="d8481a07a56f1e5f" providerId="LiveId" clId="{C6BBE66A-CFB1-421D-AA50-7C50E4E1093E}" dt="2021-05-06T14:55:04.973" v="1607" actId="1037"/>
          <ac:cxnSpMkLst>
            <pc:docMk/>
            <pc:sldMk cId="106605676" sldId="257"/>
            <ac:cxnSpMk id="77" creationId="{9E128F34-C967-4C48-A5C9-845E218A3850}"/>
          </ac:cxnSpMkLst>
        </pc:cxnChg>
        <pc:cxnChg chg="add mod">
          <ac:chgData name="Patrick Bigge" userId="d8481a07a56f1e5f" providerId="LiveId" clId="{C6BBE66A-CFB1-421D-AA50-7C50E4E1093E}" dt="2021-05-06T14:50:04.569" v="1437" actId="1036"/>
          <ac:cxnSpMkLst>
            <pc:docMk/>
            <pc:sldMk cId="106605676" sldId="257"/>
            <ac:cxnSpMk id="78" creationId="{E7DF27C3-06B6-45F4-B83E-B54828DDE016}"/>
          </ac:cxnSpMkLst>
        </pc:cxnChg>
        <pc:cxnChg chg="add mod topLvl">
          <ac:chgData name="Patrick Bigge" userId="d8481a07a56f1e5f" providerId="LiveId" clId="{C6BBE66A-CFB1-421D-AA50-7C50E4E1093E}" dt="2021-05-06T14:54:48.533" v="1578" actId="14100"/>
          <ac:cxnSpMkLst>
            <pc:docMk/>
            <pc:sldMk cId="106605676" sldId="257"/>
            <ac:cxnSpMk id="81" creationId="{991CC0C8-EE18-4919-8A67-F21BDB0C1260}"/>
          </ac:cxnSpMkLst>
        </pc:cxnChg>
        <pc:cxnChg chg="add mod topLvl">
          <ac:chgData name="Patrick Bigge" userId="d8481a07a56f1e5f" providerId="LiveId" clId="{C6BBE66A-CFB1-421D-AA50-7C50E4E1093E}" dt="2021-05-06T14:51:24.914" v="1441" actId="165"/>
          <ac:cxnSpMkLst>
            <pc:docMk/>
            <pc:sldMk cId="106605676" sldId="257"/>
            <ac:cxnSpMk id="84" creationId="{30460B3C-827F-4FFA-BE2F-66CD253497D4}"/>
          </ac:cxnSpMkLst>
        </pc:cxnChg>
        <pc:cxnChg chg="add mod topLvl">
          <ac:chgData name="Patrick Bigge" userId="d8481a07a56f1e5f" providerId="LiveId" clId="{C6BBE66A-CFB1-421D-AA50-7C50E4E1093E}" dt="2021-05-06T14:51:24.914" v="1441" actId="165"/>
          <ac:cxnSpMkLst>
            <pc:docMk/>
            <pc:sldMk cId="106605676" sldId="257"/>
            <ac:cxnSpMk id="86" creationId="{38D7C579-AC73-48EE-B69C-DF784333C803}"/>
          </ac:cxnSpMkLst>
        </pc:cxnChg>
        <pc:cxnChg chg="add mod">
          <ac:chgData name="Patrick Bigge" userId="d8481a07a56f1e5f" providerId="LiveId" clId="{C6BBE66A-CFB1-421D-AA50-7C50E4E1093E}" dt="2021-05-06T14:54:17.084" v="1576" actId="1036"/>
          <ac:cxnSpMkLst>
            <pc:docMk/>
            <pc:sldMk cId="106605676" sldId="257"/>
            <ac:cxnSpMk id="88" creationId="{7F1CDEED-EE1C-414C-BCD7-9D3F7D123C04}"/>
          </ac:cxnSpMkLst>
        </pc:cxnChg>
        <pc:cxnChg chg="add mod">
          <ac:chgData name="Patrick Bigge" userId="d8481a07a56f1e5f" providerId="LiveId" clId="{C6BBE66A-CFB1-421D-AA50-7C50E4E1093E}" dt="2021-05-06T14:56:12.118" v="1654" actId="1035"/>
          <ac:cxnSpMkLst>
            <pc:docMk/>
            <pc:sldMk cId="106605676" sldId="257"/>
            <ac:cxnSpMk id="101" creationId="{F76ABEF9-70F2-4BF3-9A23-6F81AF882442}"/>
          </ac:cxnSpMkLst>
        </pc:cxnChg>
        <pc:cxnChg chg="add del">
          <ac:chgData name="Patrick Bigge" userId="d8481a07a56f1e5f" providerId="LiveId" clId="{C6BBE66A-CFB1-421D-AA50-7C50E4E1093E}" dt="2021-05-06T14:51:46.704" v="1486" actId="478"/>
          <ac:cxnSpMkLst>
            <pc:docMk/>
            <pc:sldMk cId="106605676" sldId="257"/>
            <ac:cxnSpMk id="105" creationId="{BEB88AB1-6AC0-4AD3-A3BE-7B0142F7213B}"/>
          </ac:cxnSpMkLst>
        </pc:cxnChg>
        <pc:cxnChg chg="add mod">
          <ac:chgData name="Patrick Bigge" userId="d8481a07a56f1e5f" providerId="LiveId" clId="{C6BBE66A-CFB1-421D-AA50-7C50E4E1093E}" dt="2021-05-06T14:56:02.888" v="1643" actId="14100"/>
          <ac:cxnSpMkLst>
            <pc:docMk/>
            <pc:sldMk cId="106605676" sldId="257"/>
            <ac:cxnSpMk id="111" creationId="{8ABF0EBE-BC7C-45A5-AB8C-6107332801D4}"/>
          </ac:cxnSpMkLst>
        </pc:cxnChg>
        <pc:cxnChg chg="add mod">
          <ac:chgData name="Patrick Bigge" userId="d8481a07a56f1e5f" providerId="LiveId" clId="{C6BBE66A-CFB1-421D-AA50-7C50E4E1093E}" dt="2021-05-06T14:56:29.273" v="1660"/>
          <ac:cxnSpMkLst>
            <pc:docMk/>
            <pc:sldMk cId="106605676" sldId="257"/>
            <ac:cxnSpMk id="113" creationId="{4F9913AA-6D4D-487E-94C8-81A95084C75E}"/>
          </ac:cxnSpMkLst>
        </pc:cxnChg>
        <pc:cxnChg chg="add mod">
          <ac:chgData name="Patrick Bigge" userId="d8481a07a56f1e5f" providerId="LiveId" clId="{C6BBE66A-CFB1-421D-AA50-7C50E4E1093E}" dt="2021-05-06T15:00:24.153" v="1759" actId="554"/>
          <ac:cxnSpMkLst>
            <pc:docMk/>
            <pc:sldMk cId="106605676" sldId="257"/>
            <ac:cxnSpMk id="120" creationId="{6F755157-D3A6-44CF-9856-EE84211D0AF0}"/>
          </ac:cxnSpMkLst>
        </pc:cxnChg>
        <pc:cxnChg chg="add mod">
          <ac:chgData name="Patrick Bigge" userId="d8481a07a56f1e5f" providerId="LiveId" clId="{C6BBE66A-CFB1-421D-AA50-7C50E4E1093E}" dt="2021-05-06T15:00:24.153" v="1759" actId="554"/>
          <ac:cxnSpMkLst>
            <pc:docMk/>
            <pc:sldMk cId="106605676" sldId="257"/>
            <ac:cxnSpMk id="121" creationId="{FF0731E7-FB42-45B6-965E-22F57993BF39}"/>
          </ac:cxnSpMkLst>
        </pc:cxnChg>
      </pc:sldChg>
      <pc:sldChg chg="new del">
        <pc:chgData name="Patrick Bigge" userId="d8481a07a56f1e5f" providerId="LiveId" clId="{C6BBE66A-CFB1-421D-AA50-7C50E4E1093E}" dt="2021-05-06T14:07:38.781" v="71" actId="680"/>
        <pc:sldMkLst>
          <pc:docMk/>
          <pc:sldMk cId="1814886470" sldId="257"/>
        </pc:sldMkLst>
      </pc:sldChg>
      <pc:sldChg chg="new del">
        <pc:chgData name="Patrick Bigge" userId="d8481a07a56f1e5f" providerId="LiveId" clId="{C6BBE66A-CFB1-421D-AA50-7C50E4E1093E}" dt="2021-05-06T14:57:59.443" v="1700" actId="47"/>
        <pc:sldMkLst>
          <pc:docMk/>
          <pc:sldMk cId="2449671311" sldId="258"/>
        </pc:sldMkLst>
      </pc:sldChg>
      <pc:sldChg chg="new del">
        <pc:chgData name="Patrick Bigge" userId="d8481a07a56f1e5f" providerId="LiveId" clId="{C6BBE66A-CFB1-421D-AA50-7C50E4E1093E}" dt="2021-05-06T14:07:38.751" v="70" actId="680"/>
        <pc:sldMkLst>
          <pc:docMk/>
          <pc:sldMk cId="3202130319" sldId="258"/>
        </pc:sldMkLst>
      </pc:sldChg>
      <pc:sldChg chg="new del">
        <pc:chgData name="Patrick Bigge" userId="d8481a07a56f1e5f" providerId="LiveId" clId="{C6BBE66A-CFB1-421D-AA50-7C50E4E1093E}" dt="2021-05-06T14:58:00.603" v="1701" actId="47"/>
        <pc:sldMkLst>
          <pc:docMk/>
          <pc:sldMk cId="2949091061" sldId="259"/>
        </pc:sldMkLst>
      </pc:sldChg>
      <pc:sldChg chg="new del">
        <pc:chgData name="Patrick Bigge" userId="d8481a07a56f1e5f" providerId="LiveId" clId="{C6BBE66A-CFB1-421D-AA50-7C50E4E1093E}" dt="2021-05-06T14:07:38.711" v="69" actId="680"/>
        <pc:sldMkLst>
          <pc:docMk/>
          <pc:sldMk cId="3588794376" sldId="259"/>
        </pc:sldMkLst>
      </pc:sldChg>
      <pc:sldMasterChg chg="add del addSldLayout delSldLayout">
        <pc:chgData name="Patrick Bigge" userId="d8481a07a56f1e5f" providerId="LiveId" clId="{C6BBE66A-CFB1-421D-AA50-7C50E4E1093E}" dt="2021-05-06T14:07:39.151" v="80" actId="26606"/>
        <pc:sldMasterMkLst>
          <pc:docMk/>
          <pc:sldMasterMk cId="1117446725" sldId="2147483648"/>
        </pc:sldMasterMkLst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2692063525" sldId="2147483649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125564929" sldId="2147483650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851489253" sldId="2147483651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2151074490" sldId="2147483652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828346585" sldId="2147483653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1282273581" sldId="2147483654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744540000" sldId="2147483655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213176566" sldId="2147483656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2095682824" sldId="2147483657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1948368282" sldId="2147483658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825292173" sldId="2147483659"/>
          </pc:sldLayoutMkLst>
        </pc:sldLayoutChg>
      </pc:sldMasterChg>
      <pc:sldMasterChg chg="add del replId addSldLayout delSldLayout">
        <pc:chgData name="Patrick Bigge" userId="d8481a07a56f1e5f" providerId="LiveId" clId="{C6BBE66A-CFB1-421D-AA50-7C50E4E1093E}" dt="2021-05-06T14:04:30.141" v="1" actId="26606"/>
        <pc:sldMasterMkLst>
          <pc:docMk/>
          <pc:sldMasterMk cId="3570535766" sldId="2147483660"/>
        </pc:sldMasterMkLst>
        <pc:sldLayoutChg chg="add del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4004592867" sldId="2147483661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581158150" sldId="2147483662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813781109" sldId="2147483663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93419541" sldId="2147483664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1641559905" sldId="2147483665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2044860341" sldId="2147483666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713835402" sldId="2147483667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2629512729" sldId="2147483668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2804291760" sldId="2147483669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3270364261" sldId="2147483670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3729622489" sldId="2147483671"/>
          </pc:sldLayoutMkLst>
        </pc:sldLayoutChg>
      </pc:sldMasterChg>
      <pc:sldMasterChg chg="add del addSldLayout delSldLayout">
        <pc:chgData name="Patrick Bigge" userId="d8481a07a56f1e5f" providerId="LiveId" clId="{C6BBE66A-CFB1-421D-AA50-7C50E4E1093E}" dt="2021-05-06T14:07:39.151" v="80" actId="26606"/>
        <pc:sldMasterMkLst>
          <pc:docMk/>
          <pc:sldMasterMk cId="4286311324" sldId="2147483673"/>
        </pc:sldMasterMkLst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119261339" sldId="2147483662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139550292" sldId="2147483663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367737155" sldId="2147483664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1771571990" sldId="2147483665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685186826" sldId="2147483666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2447937307" sldId="2147483667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620981726" sldId="2147483668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770019123" sldId="2147483669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170264443" sldId="2147483670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4244751288" sldId="2147483671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732695720" sldId="2147483672"/>
          </pc:sldLayoutMkLst>
        </pc:sldLayoutChg>
      </pc:sldMasterChg>
      <pc:sldMasterChg chg="add del addSldLayout delSldLayout">
        <pc:chgData name="Patrick Bigge" userId="d8481a07a56f1e5f" providerId="LiveId" clId="{C6BBE66A-CFB1-421D-AA50-7C50E4E1093E}" dt="2021-05-06T14:04:35.761" v="3" actId="26606"/>
        <pc:sldMasterMkLst>
          <pc:docMk/>
          <pc:sldMasterMk cId="3861214401" sldId="2147483751"/>
        </pc:sldMasterMkLst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768603545" sldId="2147483740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035967501" sldId="2147483741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783042509" sldId="2147483742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812806869" sldId="2147483743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85259482" sldId="2147483744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378530941" sldId="2147483745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252426079" sldId="2147483746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418792432" sldId="2147483747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4224128724" sldId="2147483748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074777943" sldId="2147483749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51617767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BB4-D461-4AC2-A4CC-0B146BD1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7A36B-D94E-445E-BFAD-05A5B6A99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93A3-1DF1-4A0D-8CF1-2360092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4845-FD91-464F-AEA6-4D6F439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ED63-FCDF-46CA-A53E-F0BDAB91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AB4-A755-4CD8-8F10-1C1FFC57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5E187-EB77-4CBB-94C4-6575271AC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7480-9DE9-4077-B04C-AFE83EF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A98C-6396-41E8-AA4B-C0C9433E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DE16-B288-4BCB-998B-C1776DD0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57465-CD82-47CC-838E-F600690C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0F23-2B3F-47C9-8FA0-E52EAD85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A4B4-08B6-410E-9DF1-E0FF636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12AF-41E5-4592-8142-C5EC0A7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5097-B12B-413C-9BF6-6C9A0E9A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163C-544D-44F7-8F3B-236EA544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90AF-26D9-4894-AC18-3B95F7A9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303C-E415-4B22-BDA0-6C324B0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DB80-EEE2-41BD-9D55-DEFD82A7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537F-4845-41C5-AE21-9B16F113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5993-0785-4276-A984-B0A31039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6C0D-C3D9-4D33-B408-FB8B6159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14B7-4F45-4D6A-B527-0720D64E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C140-E10B-437B-BA92-55B841C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93E3-A611-432A-A1C0-090E07A5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2649-0A39-4332-9C97-BA30AE64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91F-4A3F-41AE-B4F3-E53686D1B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F161-3DB0-4E03-97D3-D7888639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A6B7-8E5B-4604-9DF7-C135D7A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9786-9732-43DB-AA1D-A04E03AE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D1C3-A6E6-469A-A923-25D7235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59B-B47A-4262-8D4A-EC84BB71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0F26-2DA5-4513-9D74-1BD50E37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0849-A9C3-436F-A817-AAC68126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4DCD4-5374-4B13-8006-E03A190C6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555FF-95AD-4AFB-9A7A-C304C8A6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11F96-D6B5-4BC3-95FC-3930E4AD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FA17C-C0FA-4ABB-8F34-2FF7E62F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C4686-0B8A-4C24-A8DB-34278287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ABBF-6233-47B3-8882-79383A80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6D5D-1168-43F4-8DE5-A4110110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DCB3-2F81-4516-9087-BB9D624A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4A1B-D4DB-4008-9329-8ED8901C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7463A-D289-4D40-84AC-DE117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AAFE-8A98-41B6-A783-C460C56A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7014-3BE9-492A-A541-B265D12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EA1-E10E-4046-AFA1-FCF72423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42E8-BFB3-4435-A980-4629C558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4D43-07AC-43C6-900E-380BE175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26AD-2CCB-4116-9FCC-0E46F7E6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FE27-7AF1-4EBF-AB15-8D516285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F0AA-7B76-4CA9-97F7-0A6E140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44C3-6A7E-43DD-94BA-C073908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95CF-713A-4D42-82F2-D1F47957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2BC7-3666-422E-AC42-99A65BE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2A8-D8F8-4067-B1AC-DED36A8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76A8-93A7-4AEB-905F-048C27A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A262-ED03-48EF-A771-3471A48C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31CDF-9C56-4C51-A954-AEADA4E4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9B81-BCBA-468E-A0E6-FD98D7C0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04D2-2839-4F1A-B1B9-61E26F05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CEF8-9ECA-4BFA-8C7F-BE638FC1BAC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69AB-8950-405D-8A87-1A9080BD7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8F84-0874-45D4-BA23-A5CD5959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F3D-AE67-43EB-A41A-3CDB90385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3825-6C9F-4A7E-B894-381C2AFC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" descr="A light trail of a subway">
            <a:extLst>
              <a:ext uri="{FF2B5EF4-FFF2-40B4-BE49-F238E27FC236}">
                <a16:creationId xmlns:a16="http://schemas.microsoft.com/office/drawing/2014/main" id="{9654F2C8-308F-45E2-B688-D4CBF5971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3" b="124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9733A88-59B2-4915-A58B-90CC8B4F014F}"/>
              </a:ext>
            </a:extLst>
          </p:cNvPr>
          <p:cNvSpPr txBox="1">
            <a:spLocks/>
          </p:cNvSpPr>
          <p:nvPr/>
        </p:nvSpPr>
        <p:spPr>
          <a:xfrm>
            <a:off x="5610225" y="607384"/>
            <a:ext cx="9144000" cy="2940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rgbClr val="66FFFF"/>
                </a:solidFill>
              </a:rPr>
              <a:t>Aber Besser</a:t>
            </a:r>
            <a:endParaRPr lang="en-US" b="1" dirty="0">
              <a:solidFill>
                <a:srgbClr val="66FFFF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BA590C7-5222-4F99-B542-F3D4A9DBD1B9}"/>
              </a:ext>
            </a:extLst>
          </p:cNvPr>
          <p:cNvSpPr txBox="1">
            <a:spLocks/>
          </p:cNvSpPr>
          <p:nvPr/>
        </p:nvSpPr>
        <p:spPr>
          <a:xfrm>
            <a:off x="6086475" y="-908003"/>
            <a:ext cx="9144000" cy="1642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>
                <a:solidFill>
                  <a:srgbClr val="66FFFF"/>
                </a:solidFill>
              </a:rPr>
              <a:t>Space </a:t>
            </a:r>
            <a:r>
              <a:rPr lang="de-DE" sz="3200" b="1" dirty="0" err="1">
                <a:solidFill>
                  <a:srgbClr val="66FFFF"/>
                </a:solidFill>
              </a:rPr>
              <a:t>Invaders</a:t>
            </a:r>
            <a:endParaRPr lang="en-US" sz="3200" b="1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CC2EE4-5830-4179-8445-D45765C5F565}"/>
              </a:ext>
            </a:extLst>
          </p:cNvPr>
          <p:cNvSpPr/>
          <p:nvPr/>
        </p:nvSpPr>
        <p:spPr>
          <a:xfrm>
            <a:off x="159391" y="855676"/>
            <a:ext cx="3868024" cy="5276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086A9-D3E9-4D94-8B00-F8F1541AB36A}"/>
              </a:ext>
            </a:extLst>
          </p:cNvPr>
          <p:cNvSpPr/>
          <p:nvPr/>
        </p:nvSpPr>
        <p:spPr>
          <a:xfrm>
            <a:off x="4161988" y="855675"/>
            <a:ext cx="3868024" cy="5276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4AAE5-A1BD-40BE-87A8-72E15301C8E5}"/>
              </a:ext>
            </a:extLst>
          </p:cNvPr>
          <p:cNvSpPr/>
          <p:nvPr/>
        </p:nvSpPr>
        <p:spPr>
          <a:xfrm>
            <a:off x="8164585" y="855675"/>
            <a:ext cx="3868024" cy="5276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5B641-76BE-4865-99ED-299FCEE7AF02}"/>
              </a:ext>
            </a:extLst>
          </p:cNvPr>
          <p:cNvSpPr/>
          <p:nvPr/>
        </p:nvSpPr>
        <p:spPr>
          <a:xfrm>
            <a:off x="1514387" y="997423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6E574-555F-4A53-8D82-C9D78152A156}"/>
              </a:ext>
            </a:extLst>
          </p:cNvPr>
          <p:cNvSpPr/>
          <p:nvPr/>
        </p:nvSpPr>
        <p:spPr>
          <a:xfrm>
            <a:off x="6762839" y="5738564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FE3908-DBD8-4957-8673-EC434AFA3AF7}"/>
              </a:ext>
            </a:extLst>
          </p:cNvPr>
          <p:cNvSpPr/>
          <p:nvPr/>
        </p:nvSpPr>
        <p:spPr>
          <a:xfrm>
            <a:off x="5532922" y="989081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AE565-6365-46DD-B7BA-88A62542AF9E}"/>
              </a:ext>
            </a:extLst>
          </p:cNvPr>
          <p:cNvSpPr/>
          <p:nvPr/>
        </p:nvSpPr>
        <p:spPr>
          <a:xfrm>
            <a:off x="6762839" y="986061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09C88-3EA5-4642-A266-873F4AB353A4}"/>
              </a:ext>
            </a:extLst>
          </p:cNvPr>
          <p:cNvSpPr/>
          <p:nvPr/>
        </p:nvSpPr>
        <p:spPr>
          <a:xfrm>
            <a:off x="1519455" y="2132901"/>
            <a:ext cx="1140904" cy="1157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Space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Invaders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453F2-DEE5-48F0-896B-B960CE1AAE66}"/>
              </a:ext>
            </a:extLst>
          </p:cNvPr>
          <p:cNvSpPr/>
          <p:nvPr/>
        </p:nvSpPr>
        <p:spPr>
          <a:xfrm>
            <a:off x="935547" y="4084393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AB4C7-F41D-4CEF-AEBA-12BB6A4D1BE4}"/>
              </a:ext>
            </a:extLst>
          </p:cNvPr>
          <p:cNvSpPr/>
          <p:nvPr/>
        </p:nvSpPr>
        <p:spPr>
          <a:xfrm>
            <a:off x="2211023" y="4096976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Hölle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FC3C-ABBC-493A-A720-D61B0CEE9E1A}"/>
              </a:ext>
            </a:extLst>
          </p:cNvPr>
          <p:cNvSpPr/>
          <p:nvPr/>
        </p:nvSpPr>
        <p:spPr>
          <a:xfrm>
            <a:off x="1519455" y="4597694"/>
            <a:ext cx="1141200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Spielen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285EC-886F-4E9A-9CCF-A00836EC05E2}"/>
              </a:ext>
            </a:extLst>
          </p:cNvPr>
          <p:cNvSpPr/>
          <p:nvPr/>
        </p:nvSpPr>
        <p:spPr>
          <a:xfrm>
            <a:off x="1519456" y="3551960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3F8650-E43E-409F-89AE-3AEA36C95442}"/>
              </a:ext>
            </a:extLst>
          </p:cNvPr>
          <p:cNvSpPr/>
          <p:nvPr/>
        </p:nvSpPr>
        <p:spPr>
          <a:xfrm>
            <a:off x="243980" y="1367406"/>
            <a:ext cx="3693254" cy="4177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8A1D8-B11B-4CA5-9CDC-D42E573F64D2}"/>
              </a:ext>
            </a:extLst>
          </p:cNvPr>
          <p:cNvSpPr/>
          <p:nvPr/>
        </p:nvSpPr>
        <p:spPr>
          <a:xfrm rot="2397212">
            <a:off x="2922513" y="2513551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Monster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138203-FE89-4B94-AC1D-587EEE216E9D}"/>
              </a:ext>
            </a:extLst>
          </p:cNvPr>
          <p:cNvSpPr/>
          <p:nvPr/>
        </p:nvSpPr>
        <p:spPr>
          <a:xfrm rot="18681473">
            <a:off x="588815" y="2500966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Schiff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9681C-DD44-45CA-AD71-08F7E13A2281}"/>
              </a:ext>
            </a:extLst>
          </p:cNvPr>
          <p:cNvSpPr/>
          <p:nvPr/>
        </p:nvSpPr>
        <p:spPr>
          <a:xfrm>
            <a:off x="4256746" y="1367406"/>
            <a:ext cx="3693254" cy="4177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6A3BBF-5B3A-414A-8253-0857553B4D82}"/>
              </a:ext>
            </a:extLst>
          </p:cNvPr>
          <p:cNvSpPr txBox="1"/>
          <p:nvPr/>
        </p:nvSpPr>
        <p:spPr>
          <a:xfrm>
            <a:off x="116701" y="6335363"/>
            <a:ext cx="612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Vorschläge</a:t>
            </a:r>
            <a:r>
              <a:rPr lang="de-DE" dirty="0"/>
              <a:t>, </a:t>
            </a:r>
            <a:r>
              <a:rPr lang="de-DE" dirty="0">
                <a:solidFill>
                  <a:srgbClr val="FF0000"/>
                </a:solidFill>
              </a:rPr>
              <a:t>Action Frame</a:t>
            </a:r>
            <a:r>
              <a:rPr lang="de-DE" dirty="0"/>
              <a:t>, </a:t>
            </a:r>
            <a:r>
              <a:rPr lang="de-DE" dirty="0">
                <a:solidFill>
                  <a:srgbClr val="00B050"/>
                </a:solidFill>
              </a:rPr>
              <a:t>Display Frame</a:t>
            </a:r>
            <a:r>
              <a:rPr lang="de-DE" dirty="0"/>
              <a:t>, </a:t>
            </a:r>
            <a:r>
              <a:rPr lang="de-DE" dirty="0">
                <a:solidFill>
                  <a:schemeClr val="accent2"/>
                </a:solidFill>
              </a:rPr>
              <a:t>Game Frame</a:t>
            </a:r>
            <a:r>
              <a:rPr lang="de-DE" dirty="0"/>
              <a:t>, </a:t>
            </a:r>
            <a:r>
              <a:rPr lang="de-DE" dirty="0">
                <a:solidFill>
                  <a:srgbClr val="7030A0"/>
                </a:solidFill>
              </a:rPr>
              <a:t>Padding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DF27C3-06B6-45F4-B83E-B54828DDE016}"/>
              </a:ext>
            </a:extLst>
          </p:cNvPr>
          <p:cNvCxnSpPr>
            <a:cxnSpLocks/>
          </p:cNvCxnSpPr>
          <p:nvPr/>
        </p:nvCxnSpPr>
        <p:spPr>
          <a:xfrm flipH="1">
            <a:off x="4418381" y="1384000"/>
            <a:ext cx="1" cy="10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E261E2-7814-4738-93C8-D91C5DD0D608}"/>
              </a:ext>
            </a:extLst>
          </p:cNvPr>
          <p:cNvGrpSpPr/>
          <p:nvPr/>
        </p:nvGrpSpPr>
        <p:grpSpPr>
          <a:xfrm>
            <a:off x="5626004" y="4917486"/>
            <a:ext cx="915959" cy="385630"/>
            <a:chOff x="5475474" y="4496499"/>
            <a:chExt cx="915959" cy="38563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9D53CA-C056-4F2C-89EE-4D8B15836E9B}"/>
                </a:ext>
              </a:extLst>
            </p:cNvPr>
            <p:cNvSpPr/>
            <p:nvPr/>
          </p:nvSpPr>
          <p:spPr>
            <a:xfrm>
              <a:off x="5780015" y="4496499"/>
              <a:ext cx="315985" cy="369642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BB034B-090E-4A0D-A44A-BAC2531685D6}"/>
                </a:ext>
              </a:extLst>
            </p:cNvPr>
            <p:cNvSpPr/>
            <p:nvPr/>
          </p:nvSpPr>
          <p:spPr>
            <a:xfrm>
              <a:off x="5665888" y="4714876"/>
              <a:ext cx="544237" cy="1672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B213E05-D81E-4FB0-BA71-ADAB3AC7E580}"/>
                </a:ext>
              </a:extLst>
            </p:cNvPr>
            <p:cNvSpPr/>
            <p:nvPr/>
          </p:nvSpPr>
          <p:spPr>
            <a:xfrm>
              <a:off x="5669712" y="4613947"/>
              <a:ext cx="67112" cy="92279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5F784E4-CA4B-426A-96EB-6A6255F494C3}"/>
                </a:ext>
              </a:extLst>
            </p:cNvPr>
            <p:cNvSpPr/>
            <p:nvPr/>
          </p:nvSpPr>
          <p:spPr>
            <a:xfrm>
              <a:off x="6141371" y="4611718"/>
              <a:ext cx="67112" cy="92279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1E35D5B-E1FE-4719-8915-01E97CF15E90}"/>
                </a:ext>
              </a:extLst>
            </p:cNvPr>
            <p:cNvSpPr/>
            <p:nvPr/>
          </p:nvSpPr>
          <p:spPr>
            <a:xfrm flipH="1">
              <a:off x="6211433" y="4789850"/>
              <a:ext cx="180000" cy="92279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62E7333-C045-451C-AF38-0673E80852F7}"/>
                </a:ext>
              </a:extLst>
            </p:cNvPr>
            <p:cNvSpPr/>
            <p:nvPr/>
          </p:nvSpPr>
          <p:spPr>
            <a:xfrm>
              <a:off x="5475474" y="4788663"/>
              <a:ext cx="180000" cy="92279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Arrow: Left 31">
            <a:extLst>
              <a:ext uri="{FF2B5EF4-FFF2-40B4-BE49-F238E27FC236}">
                <a16:creationId xmlns:a16="http://schemas.microsoft.com/office/drawing/2014/main" id="{725F3C2F-1255-46BB-8872-FE44BD07483C}"/>
              </a:ext>
            </a:extLst>
          </p:cNvPr>
          <p:cNvSpPr/>
          <p:nvPr/>
        </p:nvSpPr>
        <p:spPr>
          <a:xfrm>
            <a:off x="4756432" y="514874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7A17EE7A-9177-4A73-BB49-F46463729CC8}"/>
              </a:ext>
            </a:extLst>
          </p:cNvPr>
          <p:cNvSpPr/>
          <p:nvPr/>
        </p:nvSpPr>
        <p:spPr>
          <a:xfrm flipH="1">
            <a:off x="6871133" y="514874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20A60C-F3E2-4643-82D8-3F4F3FB44C04}"/>
              </a:ext>
            </a:extLst>
          </p:cNvPr>
          <p:cNvSpPr/>
          <p:nvPr/>
        </p:nvSpPr>
        <p:spPr>
          <a:xfrm>
            <a:off x="4420998" y="4813302"/>
            <a:ext cx="3389152" cy="586703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730BDD-C055-4D18-B9CE-78BA09E60842}"/>
              </a:ext>
            </a:extLst>
          </p:cNvPr>
          <p:cNvSpPr/>
          <p:nvPr/>
        </p:nvSpPr>
        <p:spPr>
          <a:xfrm>
            <a:off x="4420998" y="1511445"/>
            <a:ext cx="3389152" cy="38885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434E60-A8DE-472D-B211-1D33357DBE21}"/>
              </a:ext>
            </a:extLst>
          </p:cNvPr>
          <p:cNvGrpSpPr/>
          <p:nvPr/>
        </p:nvGrpSpPr>
        <p:grpSpPr>
          <a:xfrm>
            <a:off x="6981251" y="1970382"/>
            <a:ext cx="324000" cy="266095"/>
            <a:chOff x="5701512" y="2254682"/>
            <a:chExt cx="324000" cy="26609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03661D9-7C9F-428F-A594-FDF7197FB57A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7158928-8599-4A2E-BB97-08365F33CF35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6FA119-FDC1-495B-A53F-6E8C11913A9E}"/>
              </a:ext>
            </a:extLst>
          </p:cNvPr>
          <p:cNvGrpSpPr/>
          <p:nvPr/>
        </p:nvGrpSpPr>
        <p:grpSpPr>
          <a:xfrm>
            <a:off x="5971384" y="1973752"/>
            <a:ext cx="324000" cy="266095"/>
            <a:chOff x="5701512" y="2254682"/>
            <a:chExt cx="324000" cy="26609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C86EFC-A098-4DFE-8AC8-EAAE19F6BF06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F5B6828-690F-44EB-9DC9-771E75A6E159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841D78-EB1F-4F0A-9898-8BAB099F0883}"/>
              </a:ext>
            </a:extLst>
          </p:cNvPr>
          <p:cNvGrpSpPr/>
          <p:nvPr/>
        </p:nvGrpSpPr>
        <p:grpSpPr>
          <a:xfrm>
            <a:off x="4866550" y="1975455"/>
            <a:ext cx="324000" cy="266095"/>
            <a:chOff x="5701512" y="2254682"/>
            <a:chExt cx="324000" cy="26609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46B4F27-5A53-4EF3-98B7-8214DDB9F4F9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FAFF24F-B957-407B-AEFD-0C0F9667E68E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Arrow: Left 47">
            <a:extLst>
              <a:ext uri="{FF2B5EF4-FFF2-40B4-BE49-F238E27FC236}">
                <a16:creationId xmlns:a16="http://schemas.microsoft.com/office/drawing/2014/main" id="{EB811ED0-90AE-4C45-AE5C-5E8CA060E2B4}"/>
              </a:ext>
            </a:extLst>
          </p:cNvPr>
          <p:cNvSpPr/>
          <p:nvPr/>
        </p:nvSpPr>
        <p:spPr>
          <a:xfrm>
            <a:off x="6534995" y="208363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311F875D-B768-4A64-A524-2CCC0E2AF42F}"/>
              </a:ext>
            </a:extLst>
          </p:cNvPr>
          <p:cNvSpPr/>
          <p:nvPr/>
        </p:nvSpPr>
        <p:spPr>
          <a:xfrm>
            <a:off x="5381522" y="2085730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498B62D0-2641-4D7F-BFB9-A475957D77F6}"/>
              </a:ext>
            </a:extLst>
          </p:cNvPr>
          <p:cNvSpPr/>
          <p:nvPr/>
        </p:nvSpPr>
        <p:spPr>
          <a:xfrm rot="16200000">
            <a:off x="4876589" y="248832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CC1528-6722-4D2E-9479-1D2346ACECE0}"/>
              </a:ext>
            </a:extLst>
          </p:cNvPr>
          <p:cNvGrpSpPr/>
          <p:nvPr/>
        </p:nvGrpSpPr>
        <p:grpSpPr>
          <a:xfrm flipH="1">
            <a:off x="6978382" y="2736740"/>
            <a:ext cx="324000" cy="266095"/>
            <a:chOff x="5701512" y="2254682"/>
            <a:chExt cx="324000" cy="26609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6C4166B-F1E6-4965-BDF1-0F2159FF5529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609F7BF6-BF53-43F4-A18F-0C5B4150452E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4E71042-A6E8-4B24-B623-B45D43B9D4E3}"/>
              </a:ext>
            </a:extLst>
          </p:cNvPr>
          <p:cNvGrpSpPr/>
          <p:nvPr/>
        </p:nvGrpSpPr>
        <p:grpSpPr>
          <a:xfrm flipH="1">
            <a:off x="5968515" y="2740110"/>
            <a:ext cx="324000" cy="266095"/>
            <a:chOff x="5701512" y="2254682"/>
            <a:chExt cx="324000" cy="26609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762D0C-3725-4A5C-8EAF-2A232EE178B7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19AFEAB-D858-42FE-957A-BE3EE3B77EFE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F5515B-4224-4FB3-BA7F-8A2887B99E95}"/>
              </a:ext>
            </a:extLst>
          </p:cNvPr>
          <p:cNvGrpSpPr/>
          <p:nvPr/>
        </p:nvGrpSpPr>
        <p:grpSpPr>
          <a:xfrm flipH="1">
            <a:off x="4863681" y="2741813"/>
            <a:ext cx="324000" cy="266095"/>
            <a:chOff x="5701512" y="2254682"/>
            <a:chExt cx="324000" cy="26609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0F04C2C-9EB3-4155-9E76-18E7690CE192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B57B86F-DF6F-4D3F-80E2-176C92360064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661D95A-45C4-45E1-923B-8B4F66AF7FE6}"/>
              </a:ext>
            </a:extLst>
          </p:cNvPr>
          <p:cNvSpPr/>
          <p:nvPr/>
        </p:nvSpPr>
        <p:spPr>
          <a:xfrm flipH="1">
            <a:off x="6532126" y="2849991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E0FB80E3-3AD4-468E-B35E-D5D7B1219C4A}"/>
              </a:ext>
            </a:extLst>
          </p:cNvPr>
          <p:cNvSpPr/>
          <p:nvPr/>
        </p:nvSpPr>
        <p:spPr>
          <a:xfrm flipH="1">
            <a:off x="5378653" y="2852088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FEACA504-F15A-4C12-B2EF-9CBE292EF583}"/>
              </a:ext>
            </a:extLst>
          </p:cNvPr>
          <p:cNvSpPr/>
          <p:nvPr/>
        </p:nvSpPr>
        <p:spPr>
          <a:xfrm rot="16200000">
            <a:off x="6988420" y="3242811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E50799-F1F4-41BE-A0DA-3EAE453810EB}"/>
              </a:ext>
            </a:extLst>
          </p:cNvPr>
          <p:cNvGrpSpPr/>
          <p:nvPr/>
        </p:nvGrpSpPr>
        <p:grpSpPr>
          <a:xfrm>
            <a:off x="6978382" y="3556339"/>
            <a:ext cx="324000" cy="266095"/>
            <a:chOff x="5701512" y="2254682"/>
            <a:chExt cx="324000" cy="266095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FFC26DC-6448-446B-A5EF-CEBE170B6821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A7886C6-0B9D-42E4-8082-E54CDEFC1ABD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F37EF8-F7CB-431A-956C-557D3BD2A2CA}"/>
              </a:ext>
            </a:extLst>
          </p:cNvPr>
          <p:cNvGrpSpPr/>
          <p:nvPr/>
        </p:nvGrpSpPr>
        <p:grpSpPr>
          <a:xfrm>
            <a:off x="5968515" y="3559709"/>
            <a:ext cx="324000" cy="266095"/>
            <a:chOff x="5701512" y="2254682"/>
            <a:chExt cx="324000" cy="26609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0A1179-5E5A-4D45-87B3-342D5D4D4903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18AC18BB-5776-4856-A5DA-577109ED3875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1BE58F-ADD6-40D3-AB51-762A48D942FD}"/>
              </a:ext>
            </a:extLst>
          </p:cNvPr>
          <p:cNvGrpSpPr/>
          <p:nvPr/>
        </p:nvGrpSpPr>
        <p:grpSpPr>
          <a:xfrm>
            <a:off x="4863681" y="3561412"/>
            <a:ext cx="324000" cy="266095"/>
            <a:chOff x="5701512" y="2254682"/>
            <a:chExt cx="324000" cy="2660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FFE3DF-8920-4884-BC36-3FF2F0742880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022041E0-285F-490E-BB4F-15F6DBDBF886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Arrow: Left 71">
            <a:extLst>
              <a:ext uri="{FF2B5EF4-FFF2-40B4-BE49-F238E27FC236}">
                <a16:creationId xmlns:a16="http://schemas.microsoft.com/office/drawing/2014/main" id="{FCEBD82C-EA1F-4F4E-90ED-A847BDB98789}"/>
              </a:ext>
            </a:extLst>
          </p:cNvPr>
          <p:cNvSpPr/>
          <p:nvPr/>
        </p:nvSpPr>
        <p:spPr>
          <a:xfrm>
            <a:off x="6532126" y="3669590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996AEF80-5425-4EE1-AEF9-1BBD2448C5D6}"/>
              </a:ext>
            </a:extLst>
          </p:cNvPr>
          <p:cNvSpPr/>
          <p:nvPr/>
        </p:nvSpPr>
        <p:spPr>
          <a:xfrm>
            <a:off x="5378653" y="3671687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86D6B7AB-85C6-4F76-B77D-144CDD1CBCC2}"/>
              </a:ext>
            </a:extLst>
          </p:cNvPr>
          <p:cNvSpPr/>
          <p:nvPr/>
        </p:nvSpPr>
        <p:spPr>
          <a:xfrm rot="16200000">
            <a:off x="4873720" y="4074280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128F34-C967-4C48-A5C9-845E218A3850}"/>
              </a:ext>
            </a:extLst>
          </p:cNvPr>
          <p:cNvCxnSpPr>
            <a:cxnSpLocks/>
          </p:cNvCxnSpPr>
          <p:nvPr/>
        </p:nvCxnSpPr>
        <p:spPr>
          <a:xfrm>
            <a:off x="5214944" y="2235023"/>
            <a:ext cx="73500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1CC0C8-EE18-4919-8A67-F21BDB0C1260}"/>
              </a:ext>
            </a:extLst>
          </p:cNvPr>
          <p:cNvCxnSpPr>
            <a:cxnSpLocks/>
          </p:cNvCxnSpPr>
          <p:nvPr/>
        </p:nvCxnSpPr>
        <p:spPr>
          <a:xfrm flipH="1">
            <a:off x="4698765" y="2236477"/>
            <a:ext cx="1" cy="5371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0460B3C-827F-4FFA-BE2F-66CD253497D4}"/>
              </a:ext>
            </a:extLst>
          </p:cNvPr>
          <p:cNvCxnSpPr>
            <a:cxnSpLocks/>
          </p:cNvCxnSpPr>
          <p:nvPr/>
        </p:nvCxnSpPr>
        <p:spPr>
          <a:xfrm>
            <a:off x="4447064" y="5192380"/>
            <a:ext cx="14816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8D7C579-AC73-48EE-B69C-DF784333C803}"/>
              </a:ext>
            </a:extLst>
          </p:cNvPr>
          <p:cNvCxnSpPr>
            <a:cxnSpLocks/>
          </p:cNvCxnSpPr>
          <p:nvPr/>
        </p:nvCxnSpPr>
        <p:spPr>
          <a:xfrm>
            <a:off x="7644671" y="5193778"/>
            <a:ext cx="14816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F1CDEED-EE1C-414C-BCD7-9D3F7D123C04}"/>
              </a:ext>
            </a:extLst>
          </p:cNvPr>
          <p:cNvCxnSpPr>
            <a:cxnSpLocks/>
          </p:cNvCxnSpPr>
          <p:nvPr/>
        </p:nvCxnSpPr>
        <p:spPr>
          <a:xfrm>
            <a:off x="4439608" y="2066845"/>
            <a:ext cx="43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9EB613E-F45F-4BB3-A0E4-8CED3B511B7C}"/>
              </a:ext>
            </a:extLst>
          </p:cNvPr>
          <p:cNvSpPr/>
          <p:nvPr/>
        </p:nvSpPr>
        <p:spPr>
          <a:xfrm>
            <a:off x="9536401" y="1544607"/>
            <a:ext cx="1140904" cy="5138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B713FA-E625-44A7-A5E0-9B23DEC8A017}"/>
              </a:ext>
            </a:extLst>
          </p:cNvPr>
          <p:cNvSpPr/>
          <p:nvPr/>
        </p:nvSpPr>
        <p:spPr>
          <a:xfrm>
            <a:off x="9531463" y="4614288"/>
            <a:ext cx="1141200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nochmal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B6912B7-8909-4934-A52B-6CFB66FBC3D8}"/>
              </a:ext>
            </a:extLst>
          </p:cNvPr>
          <p:cNvSpPr/>
          <p:nvPr/>
        </p:nvSpPr>
        <p:spPr>
          <a:xfrm>
            <a:off x="8255988" y="1384000"/>
            <a:ext cx="3693254" cy="4177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89D43F4-21BD-4D0D-9B87-AE585BEE2940}"/>
              </a:ext>
            </a:extLst>
          </p:cNvPr>
          <p:cNvSpPr/>
          <p:nvPr/>
        </p:nvSpPr>
        <p:spPr>
          <a:xfrm rot="2397212">
            <a:off x="10934521" y="2530145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Monster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66D74DC-3646-46DB-A66D-55D7136DB355}"/>
              </a:ext>
            </a:extLst>
          </p:cNvPr>
          <p:cNvSpPr/>
          <p:nvPr/>
        </p:nvSpPr>
        <p:spPr>
          <a:xfrm rot="18681473">
            <a:off x="8600823" y="2517560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Schiff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6CD063E-FFBA-4A10-ABFA-6F3E702755AB}"/>
              </a:ext>
            </a:extLst>
          </p:cNvPr>
          <p:cNvSpPr/>
          <p:nvPr/>
        </p:nvSpPr>
        <p:spPr>
          <a:xfrm>
            <a:off x="8233849" y="973123"/>
            <a:ext cx="3708000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01FD05-5622-44F5-90A6-08C3BC1C7D07}"/>
              </a:ext>
            </a:extLst>
          </p:cNvPr>
          <p:cNvSpPr/>
          <p:nvPr/>
        </p:nvSpPr>
        <p:spPr>
          <a:xfrm>
            <a:off x="8233333" y="5772537"/>
            <a:ext cx="3708000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76ABEF9-70F2-4BF3-9A23-6F81AF882442}"/>
              </a:ext>
            </a:extLst>
          </p:cNvPr>
          <p:cNvCxnSpPr>
            <a:cxnSpLocks/>
          </p:cNvCxnSpPr>
          <p:nvPr/>
        </p:nvCxnSpPr>
        <p:spPr>
          <a:xfrm>
            <a:off x="6088537" y="5310259"/>
            <a:ext cx="654" cy="72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141218-4711-4927-80A8-22ECB361A7CA}"/>
              </a:ext>
            </a:extLst>
          </p:cNvPr>
          <p:cNvSpPr/>
          <p:nvPr/>
        </p:nvSpPr>
        <p:spPr>
          <a:xfrm>
            <a:off x="4863681" y="1593908"/>
            <a:ext cx="2438701" cy="2208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Popup / </a:t>
            </a:r>
            <a:r>
              <a:rPr lang="de-DE" dirty="0" err="1">
                <a:solidFill>
                  <a:schemeClr val="tx1"/>
                </a:solidFill>
              </a:rPr>
              <a:t>Msg</a:t>
            </a:r>
            <a:r>
              <a:rPr lang="de-DE" dirty="0">
                <a:solidFill>
                  <a:schemeClr val="tx1"/>
                </a:solidFill>
              </a:rPr>
              <a:t>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C5108C-12DC-472E-B688-5E1A5E5A20B9}"/>
              </a:ext>
            </a:extLst>
          </p:cNvPr>
          <p:cNvSpPr txBox="1"/>
          <p:nvPr/>
        </p:nvSpPr>
        <p:spPr>
          <a:xfrm>
            <a:off x="6709673" y="6354378"/>
            <a:ext cx="396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Popup: Level Up, High Score geknackt, …</a:t>
            </a:r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BF0EBE-BC7C-45A5-AB8C-6107332801D4}"/>
              </a:ext>
            </a:extLst>
          </p:cNvPr>
          <p:cNvCxnSpPr>
            <a:cxnSpLocks/>
          </p:cNvCxnSpPr>
          <p:nvPr/>
        </p:nvCxnSpPr>
        <p:spPr>
          <a:xfrm>
            <a:off x="6090251" y="4830664"/>
            <a:ext cx="0" cy="72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F9913AA-6D4D-487E-94C8-81A95084C75E}"/>
              </a:ext>
            </a:extLst>
          </p:cNvPr>
          <p:cNvCxnSpPr>
            <a:cxnSpLocks/>
          </p:cNvCxnSpPr>
          <p:nvPr/>
        </p:nvCxnSpPr>
        <p:spPr>
          <a:xfrm>
            <a:off x="6088537" y="5291211"/>
            <a:ext cx="654" cy="9088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9973931-844B-4181-8D3E-DE08295E7B44}"/>
              </a:ext>
            </a:extLst>
          </p:cNvPr>
          <p:cNvSpPr txBox="1"/>
          <p:nvPr/>
        </p:nvSpPr>
        <p:spPr>
          <a:xfrm>
            <a:off x="1415831" y="282412"/>
            <a:ext cx="135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Start Screen</a:t>
            </a:r>
            <a:endParaRPr lang="en-US" b="1" u="sng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CD4B5E-656A-417D-9615-CB2D66B78390}"/>
              </a:ext>
            </a:extLst>
          </p:cNvPr>
          <p:cNvSpPr txBox="1"/>
          <p:nvPr/>
        </p:nvSpPr>
        <p:spPr>
          <a:xfrm>
            <a:off x="5380705" y="282412"/>
            <a:ext cx="14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Game Screen</a:t>
            </a:r>
            <a:endParaRPr lang="en-US" b="1" u="sn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ADF4A0-9C0E-4D29-AF99-83A991CB0046}"/>
              </a:ext>
            </a:extLst>
          </p:cNvPr>
          <p:cNvSpPr txBox="1"/>
          <p:nvPr/>
        </p:nvSpPr>
        <p:spPr>
          <a:xfrm>
            <a:off x="9102649" y="282412"/>
            <a:ext cx="1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Game Over Screen</a:t>
            </a:r>
            <a:endParaRPr lang="en-US" b="1" u="sng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843DA61-C9AA-4D9D-891F-947F2119E831}"/>
              </a:ext>
            </a:extLst>
          </p:cNvPr>
          <p:cNvSpPr/>
          <p:nvPr/>
        </p:nvSpPr>
        <p:spPr>
          <a:xfrm>
            <a:off x="6058950" y="459977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D6305CF-BA0C-4D06-A3EB-68C3C97FB1D5}"/>
              </a:ext>
            </a:extLst>
          </p:cNvPr>
          <p:cNvSpPr/>
          <p:nvPr/>
        </p:nvSpPr>
        <p:spPr>
          <a:xfrm>
            <a:off x="6060000" y="436130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F755157-D3A6-44CF-9856-EE84211D0AF0}"/>
              </a:ext>
            </a:extLst>
          </p:cNvPr>
          <p:cNvCxnSpPr/>
          <p:nvPr/>
        </p:nvCxnSpPr>
        <p:spPr>
          <a:xfrm>
            <a:off x="4095313" y="286103"/>
            <a:ext cx="0" cy="607196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731E7-FB42-45B6-965E-22F57993BF39}"/>
              </a:ext>
            </a:extLst>
          </p:cNvPr>
          <p:cNvCxnSpPr/>
          <p:nvPr/>
        </p:nvCxnSpPr>
        <p:spPr>
          <a:xfrm>
            <a:off x="8096687" y="286103"/>
            <a:ext cx="0" cy="607196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DFF115-AA48-4578-81BE-8C4097803E69}"/>
              </a:ext>
            </a:extLst>
          </p:cNvPr>
          <p:cNvSpPr/>
          <p:nvPr/>
        </p:nvSpPr>
        <p:spPr>
          <a:xfrm>
            <a:off x="9533580" y="2417321"/>
            <a:ext cx="1140904" cy="5138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Akt.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CBEFF39-9DA6-4920-A3D8-8E874BC31E33}"/>
              </a:ext>
            </a:extLst>
          </p:cNvPr>
          <p:cNvSpPr/>
          <p:nvPr/>
        </p:nvSpPr>
        <p:spPr>
          <a:xfrm>
            <a:off x="9533034" y="2931181"/>
            <a:ext cx="1140904" cy="12901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Top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41358F1-D96E-45C2-9598-8A6FE56FD0B3}"/>
              </a:ext>
            </a:extLst>
          </p:cNvPr>
          <p:cNvCxnSpPr>
            <a:cxnSpLocks/>
            <a:stCxn id="94" idx="2"/>
            <a:endCxn id="4" idx="2"/>
          </p:cNvCxnSpPr>
          <p:nvPr/>
        </p:nvCxnSpPr>
        <p:spPr>
          <a:xfrm rot="5400000">
            <a:off x="5456147" y="1486435"/>
            <a:ext cx="1283172" cy="8008660"/>
          </a:xfrm>
          <a:prstGeom prst="bentConnector3">
            <a:avLst>
              <a:gd name="adj1" fmla="val 117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3FA12B-DB03-40A5-95B9-056C4B6576CD}"/>
              </a:ext>
            </a:extLst>
          </p:cNvPr>
          <p:cNvCxnSpPr>
            <a:stCxn id="19" idx="3"/>
          </p:cNvCxnSpPr>
          <p:nvPr/>
        </p:nvCxnSpPr>
        <p:spPr>
          <a:xfrm flipV="1">
            <a:off x="2660655" y="4715139"/>
            <a:ext cx="1501333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Bigge</dc:creator>
  <cp:lastModifiedBy>Patrick Bigge</cp:lastModifiedBy>
  <cp:revision>1</cp:revision>
  <dcterms:created xsi:type="dcterms:W3CDTF">2021-05-06T08:32:11Z</dcterms:created>
  <dcterms:modified xsi:type="dcterms:W3CDTF">2021-05-07T16:38:43Z</dcterms:modified>
</cp:coreProperties>
</file>