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9482EF-B6FC-4658-8B02-DB85ED4B69F0}" v="12" dt="2021-05-21T14:01:57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Bigge" userId="d8481a07a56f1e5f" providerId="LiveId" clId="{FC9482EF-B6FC-4658-8B02-DB85ED4B69F0}"/>
    <pc:docChg chg="undo redo custSel modSld">
      <pc:chgData name="Patrick Bigge" userId="d8481a07a56f1e5f" providerId="LiveId" clId="{FC9482EF-B6FC-4658-8B02-DB85ED4B69F0}" dt="2021-05-21T14:02:11.405" v="268" actId="20577"/>
      <pc:docMkLst>
        <pc:docMk/>
      </pc:docMkLst>
      <pc:sldChg chg="addSp modSp mod">
        <pc:chgData name="Patrick Bigge" userId="d8481a07a56f1e5f" providerId="LiveId" clId="{FC9482EF-B6FC-4658-8B02-DB85ED4B69F0}" dt="2021-05-21T14:02:11.405" v="268" actId="20577"/>
        <pc:sldMkLst>
          <pc:docMk/>
          <pc:sldMk cId="3658038646" sldId="258"/>
        </pc:sldMkLst>
        <pc:spChg chg="add mod">
          <ac:chgData name="Patrick Bigge" userId="d8481a07a56f1e5f" providerId="LiveId" clId="{FC9482EF-B6FC-4658-8B02-DB85ED4B69F0}" dt="2021-05-21T14:02:11.405" v="268" actId="20577"/>
          <ac:spMkLst>
            <pc:docMk/>
            <pc:sldMk cId="3658038646" sldId="258"/>
            <ac:spMk id="46" creationId="{7B314918-191F-44BA-B631-5BE62A51839B}"/>
          </ac:spMkLst>
        </pc:spChg>
      </pc:sldChg>
      <pc:sldChg chg="addSp modSp mod">
        <pc:chgData name="Patrick Bigge" userId="d8481a07a56f1e5f" providerId="LiveId" clId="{FC9482EF-B6FC-4658-8B02-DB85ED4B69F0}" dt="2021-05-21T14:01:47.607" v="256" actId="20577"/>
        <pc:sldMkLst>
          <pc:docMk/>
          <pc:sldMk cId="645588530" sldId="259"/>
        </pc:sldMkLst>
        <pc:spChg chg="mod">
          <ac:chgData name="Patrick Bigge" userId="d8481a07a56f1e5f" providerId="LiveId" clId="{FC9482EF-B6FC-4658-8B02-DB85ED4B69F0}" dt="2021-05-21T13:58:15.338" v="151" actId="20577"/>
          <ac:spMkLst>
            <pc:docMk/>
            <pc:sldMk cId="645588530" sldId="259"/>
            <ac:spMk id="9" creationId="{CF4124EA-9D05-47E3-964F-D2AA21A543D6}"/>
          </ac:spMkLst>
        </pc:spChg>
        <pc:spChg chg="add mod">
          <ac:chgData name="Patrick Bigge" userId="d8481a07a56f1e5f" providerId="LiveId" clId="{FC9482EF-B6FC-4658-8B02-DB85ED4B69F0}" dt="2021-05-21T14:01:47.607" v="256" actId="20577"/>
          <ac:spMkLst>
            <pc:docMk/>
            <pc:sldMk cId="645588530" sldId="259"/>
            <ac:spMk id="68" creationId="{54E514EF-5070-4647-A613-D0D61556FCFC}"/>
          </ac:spMkLst>
        </pc:spChg>
        <pc:cxnChg chg="mod">
          <ac:chgData name="Patrick Bigge" userId="d8481a07a56f1e5f" providerId="LiveId" clId="{FC9482EF-B6FC-4658-8B02-DB85ED4B69F0}" dt="2021-05-21T14:00:18.192" v="218" actId="1036"/>
          <ac:cxnSpMkLst>
            <pc:docMk/>
            <pc:sldMk cId="645588530" sldId="259"/>
            <ac:cxnSpMk id="17" creationId="{A6DC84F6-C6AE-4ED1-8ABF-504C81BEFC7E}"/>
          </ac:cxnSpMkLst>
        </pc:cxnChg>
      </pc:sldChg>
      <pc:sldChg chg="addSp delSp modSp mod">
        <pc:chgData name="Patrick Bigge" userId="d8481a07a56f1e5f" providerId="LiveId" clId="{FC9482EF-B6FC-4658-8B02-DB85ED4B69F0}" dt="2021-05-21T14:01:41.774" v="254" actId="20577"/>
        <pc:sldMkLst>
          <pc:docMk/>
          <pc:sldMk cId="2685011513" sldId="260"/>
        </pc:sldMkLst>
        <pc:spChg chg="mod">
          <ac:chgData name="Patrick Bigge" userId="d8481a07a56f1e5f" providerId="LiveId" clId="{FC9482EF-B6FC-4658-8B02-DB85ED4B69F0}" dt="2021-05-21T13:55:13.655" v="43" actId="114"/>
          <ac:spMkLst>
            <pc:docMk/>
            <pc:sldMk cId="2685011513" sldId="260"/>
            <ac:spMk id="17" creationId="{AFFCBFE8-8452-4B38-8932-EFB530B5997A}"/>
          </ac:spMkLst>
        </pc:spChg>
        <pc:spChg chg="add del mod">
          <ac:chgData name="Patrick Bigge" userId="d8481a07a56f1e5f" providerId="LiveId" clId="{FC9482EF-B6FC-4658-8B02-DB85ED4B69F0}" dt="2021-05-21T13:54:27.278" v="35" actId="478"/>
          <ac:spMkLst>
            <pc:docMk/>
            <pc:sldMk cId="2685011513" sldId="260"/>
            <ac:spMk id="28" creationId="{89FD0C9B-A923-426A-9D9F-D5BBDFD2EDA8}"/>
          </ac:spMkLst>
        </pc:spChg>
        <pc:spChg chg="add mod">
          <ac:chgData name="Patrick Bigge" userId="d8481a07a56f1e5f" providerId="LiveId" clId="{FC9482EF-B6FC-4658-8B02-DB85ED4B69F0}" dt="2021-05-21T13:56:45.793" v="137" actId="14100"/>
          <ac:spMkLst>
            <pc:docMk/>
            <pc:sldMk cId="2685011513" sldId="260"/>
            <ac:spMk id="29" creationId="{09693803-B559-4ACE-924F-46424A4D8ABE}"/>
          </ac:spMkLst>
        </pc:spChg>
        <pc:spChg chg="add mod">
          <ac:chgData name="Patrick Bigge" userId="d8481a07a56f1e5f" providerId="LiveId" clId="{FC9482EF-B6FC-4658-8B02-DB85ED4B69F0}" dt="2021-05-21T13:56:45.793" v="137" actId="14100"/>
          <ac:spMkLst>
            <pc:docMk/>
            <pc:sldMk cId="2685011513" sldId="260"/>
            <ac:spMk id="30" creationId="{D7836BAE-245C-433B-A816-502E6A13AE8D}"/>
          </ac:spMkLst>
        </pc:spChg>
        <pc:spChg chg="add mod">
          <ac:chgData name="Patrick Bigge" userId="d8481a07a56f1e5f" providerId="LiveId" clId="{FC9482EF-B6FC-4658-8B02-DB85ED4B69F0}" dt="2021-05-21T13:57:02.673" v="141" actId="20577"/>
          <ac:spMkLst>
            <pc:docMk/>
            <pc:sldMk cId="2685011513" sldId="260"/>
            <ac:spMk id="31" creationId="{A14F9087-40B3-4D58-9B23-BA2FAED5F2D9}"/>
          </ac:spMkLst>
        </pc:spChg>
        <pc:spChg chg="add mod">
          <ac:chgData name="Patrick Bigge" userId="d8481a07a56f1e5f" providerId="LiveId" clId="{FC9482EF-B6FC-4658-8B02-DB85ED4B69F0}" dt="2021-05-21T13:57:05.784" v="143" actId="20577"/>
          <ac:spMkLst>
            <pc:docMk/>
            <pc:sldMk cId="2685011513" sldId="260"/>
            <ac:spMk id="32" creationId="{CE2D55F5-AE7E-4CD1-988C-37957F725FCE}"/>
          </ac:spMkLst>
        </pc:spChg>
        <pc:spChg chg="add mod">
          <ac:chgData name="Patrick Bigge" userId="d8481a07a56f1e5f" providerId="LiveId" clId="{FC9482EF-B6FC-4658-8B02-DB85ED4B69F0}" dt="2021-05-21T13:57:52.081" v="149" actId="20577"/>
          <ac:spMkLst>
            <pc:docMk/>
            <pc:sldMk cId="2685011513" sldId="260"/>
            <ac:spMk id="33" creationId="{834F7BA1-1DBA-45DD-A80C-D375097B3EA5}"/>
          </ac:spMkLst>
        </pc:spChg>
        <pc:spChg chg="add mod">
          <ac:chgData name="Patrick Bigge" userId="d8481a07a56f1e5f" providerId="LiveId" clId="{FC9482EF-B6FC-4658-8B02-DB85ED4B69F0}" dt="2021-05-21T13:57:49.538" v="147" actId="20577"/>
          <ac:spMkLst>
            <pc:docMk/>
            <pc:sldMk cId="2685011513" sldId="260"/>
            <ac:spMk id="34" creationId="{DEB6A0FA-A8C2-4226-9EDB-C91965CB5B67}"/>
          </ac:spMkLst>
        </pc:spChg>
        <pc:spChg chg="add mod">
          <ac:chgData name="Patrick Bigge" userId="d8481a07a56f1e5f" providerId="LiveId" clId="{FC9482EF-B6FC-4658-8B02-DB85ED4B69F0}" dt="2021-05-21T14:01:41.774" v="254" actId="20577"/>
          <ac:spMkLst>
            <pc:docMk/>
            <pc:sldMk cId="2685011513" sldId="260"/>
            <ac:spMk id="35" creationId="{A7F01881-AF92-45FD-852F-14D6A3993239}"/>
          </ac:spMkLst>
        </pc:spChg>
        <pc:spChg chg="add mod">
          <ac:chgData name="Patrick Bigge" userId="d8481a07a56f1e5f" providerId="LiveId" clId="{FC9482EF-B6FC-4658-8B02-DB85ED4B69F0}" dt="2021-05-21T14:01:39.129" v="252" actId="20577"/>
          <ac:spMkLst>
            <pc:docMk/>
            <pc:sldMk cId="2685011513" sldId="260"/>
            <ac:spMk id="36" creationId="{1B7465E4-E922-4EFA-B89D-E57D3010E84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0BB4-D461-4AC2-A4CC-0B146BD10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7A36B-D94E-445E-BFAD-05A5B6A99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A93A3-1DF1-4A0D-8CF1-2360092A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74845-FD91-464F-AEA6-4D6F4398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CED63-FCDF-46CA-A53E-F0BDAB91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6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0AB4-A755-4CD8-8F10-1C1FFC57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5E187-EB77-4CBB-94C4-6575271AC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27480-9DE9-4077-B04C-AFE83EF0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4A98C-6396-41E8-AA4B-C0C9433E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DDE16-B288-4BCB-998B-C1776DD08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6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A57465-CD82-47CC-838E-F600690CB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40F23-2B3F-47C9-8FA0-E52EAD851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A4B4-08B6-410E-9DF1-E0FF636C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712AF-41E5-4592-8142-C5EC0A7A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35097-B12B-413C-9BF6-6C9A0E9A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9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163C-544D-44F7-8F3B-236EA544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790AF-26D9-4894-AC18-3B95F7A9E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A303C-E415-4B22-BDA0-6C324B0A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ADB80-EEE2-41BD-9D55-DEFD82A7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B537F-4845-41C5-AE21-9B16F113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5993-0785-4276-A984-B0A31039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16C0D-C3D9-4D33-B408-FB8B61594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14B7-4F45-4D6A-B527-0720D64E2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4C140-E10B-437B-BA92-55B841CA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893E3-A611-432A-A1C0-090E07A55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8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2649-0A39-4332-9C97-BA30AE64D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3E91F-4A3F-41AE-B4F3-E53686D1B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2F161-3DB0-4E03-97D3-D7888639B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2A6B7-8E5B-4604-9DF7-C135D7A5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29786-9732-43DB-AA1D-A04E03AE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AD1C3-A6E6-469A-A923-25D72353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7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659B-B47A-4262-8D4A-EC84BB71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B0F26-2DA5-4513-9D74-1BD50E376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80849-A9C3-436F-A817-AAC68126F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B4DCD4-5374-4B13-8006-E03A190C6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E555FF-95AD-4AFB-9A7A-C304C8A66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011F96-D6B5-4BC3-95FC-3930E4AD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6FA17C-C0FA-4ABB-8F34-2FF7E62F5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BC4686-0B8A-4C24-A8DB-34278287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4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ABBF-6233-47B3-8882-79383A80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66D5D-1168-43F4-8DE5-A41101103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DCB3-2F81-4516-9087-BB9D624A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14A1B-D4DB-4008-9329-8ED8901CE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7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7463A-D289-4D40-84AC-DE11765A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6AAFE-8A98-41B6-A783-C460C56A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E7014-3BE9-492A-A541-B265D12F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4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CEA1-E10E-4046-AFA1-FCF72423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E42E8-BFB3-4435-A980-4629C5587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84D43-07AC-43C6-900E-380BE1757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926AD-2CCB-4116-9FCC-0E46F7E6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3FE27-7AF1-4EBF-AB15-8D5162856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CF0AA-7B76-4CA9-97F7-0A6E1403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7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44C3-6A7E-43DD-94BA-C0739086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A95CF-713A-4D42-82F2-D1F47957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E2BC7-3666-422E-AC42-99A65BE24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352A8-D8F8-4067-B1AC-DED36A8E0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676A8-93A7-4AEB-905F-048C27A5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AA262-ED03-48EF-A771-3471A48C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8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F31CDF-9C56-4C51-A954-AEADA4E4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69B81-BCBA-468E-A0E6-FD98D7C01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904D2-2839-4F1A-B1B9-61E26F05B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3CEF8-9ECA-4BFA-8C7F-BE638FC1BAC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069AB-8950-405D-8A87-1A9080BD7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E8F84-0874-45D4-BA23-A5CD5959C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4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DF3D-AE67-43EB-A41A-3CDB90385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83825-6C9F-4A7E-B894-381C2AFCA4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" name="Picture 3" descr="A light trail of a subway">
            <a:extLst>
              <a:ext uri="{FF2B5EF4-FFF2-40B4-BE49-F238E27FC236}">
                <a16:creationId xmlns:a16="http://schemas.microsoft.com/office/drawing/2014/main" id="{9654F2C8-308F-45E2-B688-D4CBF59715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33" b="12497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29733A88-59B2-4915-A58B-90CC8B4F014F}"/>
              </a:ext>
            </a:extLst>
          </p:cNvPr>
          <p:cNvSpPr txBox="1">
            <a:spLocks/>
          </p:cNvSpPr>
          <p:nvPr/>
        </p:nvSpPr>
        <p:spPr>
          <a:xfrm>
            <a:off x="5610225" y="607384"/>
            <a:ext cx="9144000" cy="29406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>
                <a:solidFill>
                  <a:srgbClr val="66FFFF"/>
                </a:solidFill>
              </a:rPr>
              <a:t>Aber Besser</a:t>
            </a:r>
            <a:endParaRPr lang="en-US" b="1" dirty="0">
              <a:solidFill>
                <a:srgbClr val="66FFFF"/>
              </a:solidFill>
            </a:endParaRP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BBA590C7-5222-4F99-B542-F3D4A9DBD1B9}"/>
              </a:ext>
            </a:extLst>
          </p:cNvPr>
          <p:cNvSpPr txBox="1">
            <a:spLocks/>
          </p:cNvSpPr>
          <p:nvPr/>
        </p:nvSpPr>
        <p:spPr>
          <a:xfrm>
            <a:off x="6086475" y="-908003"/>
            <a:ext cx="9144000" cy="16424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200" b="1" dirty="0">
                <a:solidFill>
                  <a:srgbClr val="66FFFF"/>
                </a:solidFill>
              </a:rPr>
              <a:t>Space </a:t>
            </a:r>
            <a:r>
              <a:rPr lang="de-DE" sz="3200" b="1" dirty="0" err="1">
                <a:solidFill>
                  <a:srgbClr val="66FFFF"/>
                </a:solidFill>
              </a:rPr>
              <a:t>Invaders</a:t>
            </a:r>
            <a:endParaRPr lang="en-US" sz="3200" b="1" dirty="0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79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4C629D-7690-45A3-8826-610F090DA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64" y="482571"/>
            <a:ext cx="3649910" cy="733833"/>
          </a:xfrm>
        </p:spPr>
        <p:txBody>
          <a:bodyPr/>
          <a:lstStyle/>
          <a:p>
            <a:r>
              <a:rPr lang="de-DE" u="sng" dirty="0"/>
              <a:t>Startbildschirm</a:t>
            </a:r>
            <a:endParaRPr lang="en-US" u="sng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F0B6ED-F51A-4C72-B0CB-D47B667C3CC8}"/>
              </a:ext>
            </a:extLst>
          </p:cNvPr>
          <p:cNvSpPr/>
          <p:nvPr/>
        </p:nvSpPr>
        <p:spPr>
          <a:xfrm>
            <a:off x="5444455" y="358630"/>
            <a:ext cx="4714613" cy="61407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72305A-B62D-4B70-8D64-97450EDCAE44}"/>
              </a:ext>
            </a:extLst>
          </p:cNvPr>
          <p:cNvSpPr/>
          <p:nvPr/>
        </p:nvSpPr>
        <p:spPr>
          <a:xfrm>
            <a:off x="5738070" y="606105"/>
            <a:ext cx="1249960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Highscore: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3AE0A8-0158-47A0-98C7-1D94757420D9}"/>
              </a:ext>
            </a:extLst>
          </p:cNvPr>
          <p:cNvSpPr/>
          <p:nvPr/>
        </p:nvSpPr>
        <p:spPr>
          <a:xfrm>
            <a:off x="7176781" y="606105"/>
            <a:ext cx="1249960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dirty="0">
                <a:solidFill>
                  <a:schemeClr val="tx1"/>
                </a:solidFill>
              </a:rPr>
              <a:t>H-Name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6CC029-7837-4EAE-80D2-CE05272F4977}"/>
              </a:ext>
            </a:extLst>
          </p:cNvPr>
          <p:cNvSpPr/>
          <p:nvPr/>
        </p:nvSpPr>
        <p:spPr>
          <a:xfrm>
            <a:off x="8617590" y="606105"/>
            <a:ext cx="1249960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dirty="0">
                <a:solidFill>
                  <a:schemeClr val="tx1"/>
                </a:solidFill>
              </a:rPr>
              <a:t>Highscore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B032A1-2C82-4249-A415-FA86289CD180}"/>
              </a:ext>
            </a:extLst>
          </p:cNvPr>
          <p:cNvSpPr/>
          <p:nvPr/>
        </p:nvSpPr>
        <p:spPr>
          <a:xfrm>
            <a:off x="5738070" y="1155584"/>
            <a:ext cx="4129480" cy="45468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AE46BD-A9B8-45F0-B6D5-1F028AC840CE}"/>
              </a:ext>
            </a:extLst>
          </p:cNvPr>
          <p:cNvSpPr/>
          <p:nvPr/>
        </p:nvSpPr>
        <p:spPr>
          <a:xfrm>
            <a:off x="7176781" y="1876511"/>
            <a:ext cx="1249960" cy="10863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Invading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E7F48D-27B9-482E-81AF-0F53FE11F567}"/>
              </a:ext>
            </a:extLst>
          </p:cNvPr>
          <p:cNvSpPr/>
          <p:nvPr/>
        </p:nvSpPr>
        <p:spPr>
          <a:xfrm rot="2230452">
            <a:off x="8613263" y="2229555"/>
            <a:ext cx="1018598" cy="5909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>
                <a:solidFill>
                  <a:schemeClr val="tx1"/>
                </a:solidFill>
              </a:rPr>
              <a:t>Monster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6D1995-A08F-42EC-AB1D-280EBD4B945C}"/>
              </a:ext>
            </a:extLst>
          </p:cNvPr>
          <p:cNvSpPr/>
          <p:nvPr/>
        </p:nvSpPr>
        <p:spPr>
          <a:xfrm rot="19380000">
            <a:off x="5922278" y="2236554"/>
            <a:ext cx="1018598" cy="5909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>
                <a:solidFill>
                  <a:schemeClr val="tx1"/>
                </a:solidFill>
              </a:rPr>
              <a:t>Schiff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6F8C44-67A2-4765-8287-B9DEA36FB71D}"/>
              </a:ext>
            </a:extLst>
          </p:cNvPr>
          <p:cNvSpPr/>
          <p:nvPr/>
        </p:nvSpPr>
        <p:spPr>
          <a:xfrm>
            <a:off x="7176781" y="3333405"/>
            <a:ext cx="1249960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dirty="0">
                <a:solidFill>
                  <a:schemeClr val="tx1"/>
                </a:solidFill>
              </a:rPr>
              <a:t>S-Name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DF1159A-598B-46C5-A392-4EB3E4A04B31}"/>
              </a:ext>
            </a:extLst>
          </p:cNvPr>
          <p:cNvSpPr/>
          <p:nvPr/>
        </p:nvSpPr>
        <p:spPr>
          <a:xfrm>
            <a:off x="7176781" y="3820422"/>
            <a:ext cx="1249960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Popup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32F4A9-7B2A-43CD-A4D4-392B3B866400}"/>
              </a:ext>
            </a:extLst>
          </p:cNvPr>
          <p:cNvSpPr/>
          <p:nvPr/>
        </p:nvSpPr>
        <p:spPr>
          <a:xfrm>
            <a:off x="6363050" y="4573952"/>
            <a:ext cx="1249960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Normal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B6CE29E-0579-40C6-9089-A15954CDAFBA}"/>
              </a:ext>
            </a:extLst>
          </p:cNvPr>
          <p:cNvSpPr/>
          <p:nvPr/>
        </p:nvSpPr>
        <p:spPr>
          <a:xfrm>
            <a:off x="7992610" y="4573952"/>
            <a:ext cx="1249960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Hölle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18ECF88-AC9C-4696-9F46-EC540725B8D5}"/>
              </a:ext>
            </a:extLst>
          </p:cNvPr>
          <p:cNvCxnSpPr>
            <a:cxnSpLocks/>
            <a:stCxn id="36" idx="2"/>
          </p:cNvCxnSpPr>
          <p:nvPr/>
        </p:nvCxnSpPr>
        <p:spPr>
          <a:xfrm rot="16200000" flipH="1">
            <a:off x="8572800" y="3291186"/>
            <a:ext cx="581869" cy="375140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599B842-1648-44CE-9867-22B66B0987CF}"/>
              </a:ext>
            </a:extLst>
          </p:cNvPr>
          <p:cNvCxnSpPr>
            <a:stCxn id="37" idx="2"/>
          </p:cNvCxnSpPr>
          <p:nvPr/>
        </p:nvCxnSpPr>
        <p:spPr>
          <a:xfrm>
            <a:off x="8617590" y="4875956"/>
            <a:ext cx="0" cy="5818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B314918-191F-44BA-B631-5BE62A51839B}"/>
              </a:ext>
            </a:extLst>
          </p:cNvPr>
          <p:cNvSpPr txBox="1"/>
          <p:nvPr/>
        </p:nvSpPr>
        <p:spPr>
          <a:xfrm>
            <a:off x="10694429" y="5088494"/>
            <a:ext cx="12939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Wechsel</a:t>
            </a:r>
          </a:p>
          <a:p>
            <a:r>
              <a:rPr lang="de-DE" sz="1400" dirty="0"/>
              <a:t>zu</a:t>
            </a:r>
          </a:p>
          <a:p>
            <a:r>
              <a:rPr lang="de-DE" sz="1400" dirty="0"/>
              <a:t>Spielbildschirm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5803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72D6481-AC94-478A-ACCF-A5AAF36C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64" y="482571"/>
            <a:ext cx="3633132" cy="733833"/>
          </a:xfrm>
        </p:spPr>
        <p:txBody>
          <a:bodyPr/>
          <a:lstStyle/>
          <a:p>
            <a:r>
              <a:rPr lang="de-DE" u="sng" dirty="0"/>
              <a:t>Spielbildschirm</a:t>
            </a:r>
            <a:endParaRPr lang="en-US" u="s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C1C693-A1B1-4D45-8ABA-491D09A20D88}"/>
              </a:ext>
            </a:extLst>
          </p:cNvPr>
          <p:cNvSpPr/>
          <p:nvPr/>
        </p:nvSpPr>
        <p:spPr>
          <a:xfrm>
            <a:off x="5444455" y="358630"/>
            <a:ext cx="4714613" cy="61407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8EFF85-9234-4B56-9E96-3B1477B3D154}"/>
              </a:ext>
            </a:extLst>
          </p:cNvPr>
          <p:cNvSpPr/>
          <p:nvPr/>
        </p:nvSpPr>
        <p:spPr>
          <a:xfrm>
            <a:off x="5738070" y="606105"/>
            <a:ext cx="1249960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Highscore: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4124EA-9D05-47E3-964F-D2AA21A543D6}"/>
              </a:ext>
            </a:extLst>
          </p:cNvPr>
          <p:cNvSpPr/>
          <p:nvPr/>
        </p:nvSpPr>
        <p:spPr>
          <a:xfrm>
            <a:off x="7176781" y="606105"/>
            <a:ext cx="1249960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dirty="0">
                <a:solidFill>
                  <a:schemeClr val="tx1"/>
                </a:solidFill>
              </a:rPr>
              <a:t>H-Name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D35DC2-2CF6-4DE9-9628-B2C9663EF157}"/>
              </a:ext>
            </a:extLst>
          </p:cNvPr>
          <p:cNvSpPr/>
          <p:nvPr/>
        </p:nvSpPr>
        <p:spPr>
          <a:xfrm>
            <a:off x="8617590" y="606105"/>
            <a:ext cx="1249960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dirty="0">
                <a:solidFill>
                  <a:schemeClr val="tx1"/>
                </a:solidFill>
              </a:rPr>
              <a:t>Highscore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52BAA6-7997-4A25-AF32-08914681A092}"/>
              </a:ext>
            </a:extLst>
          </p:cNvPr>
          <p:cNvSpPr/>
          <p:nvPr/>
        </p:nvSpPr>
        <p:spPr>
          <a:xfrm>
            <a:off x="5738070" y="1155584"/>
            <a:ext cx="4129480" cy="45468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3922BF-561F-4DE2-A3A0-E13CBDE5B3AE}"/>
              </a:ext>
            </a:extLst>
          </p:cNvPr>
          <p:cNvSpPr/>
          <p:nvPr/>
        </p:nvSpPr>
        <p:spPr>
          <a:xfrm>
            <a:off x="7176781" y="5949891"/>
            <a:ext cx="1249960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dirty="0" err="1">
                <a:solidFill>
                  <a:schemeClr val="tx1"/>
                </a:solidFill>
              </a:rPr>
              <a:t>Sp</a:t>
            </a:r>
            <a:r>
              <a:rPr lang="de-DE" b="1" i="1" dirty="0">
                <a:solidFill>
                  <a:schemeClr val="tx1"/>
                </a:solidFill>
              </a:rPr>
              <a:t>-Name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F5168A-0414-4446-A6E7-DF4C66D63736}"/>
              </a:ext>
            </a:extLst>
          </p:cNvPr>
          <p:cNvSpPr/>
          <p:nvPr/>
        </p:nvSpPr>
        <p:spPr>
          <a:xfrm>
            <a:off x="8617590" y="5926820"/>
            <a:ext cx="1249960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dirty="0" err="1">
                <a:solidFill>
                  <a:schemeClr val="tx1"/>
                </a:solidFill>
              </a:rPr>
              <a:t>Sp</a:t>
            </a:r>
            <a:r>
              <a:rPr lang="de-DE" b="1" i="1" dirty="0">
                <a:solidFill>
                  <a:schemeClr val="tx1"/>
                </a:solidFill>
              </a:rPr>
              <a:t>-Score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58600F-B0F0-4479-B4A6-4294DB08D0BA}"/>
              </a:ext>
            </a:extLst>
          </p:cNvPr>
          <p:cNvSpPr/>
          <p:nvPr/>
        </p:nvSpPr>
        <p:spPr>
          <a:xfrm>
            <a:off x="5738070" y="5949891"/>
            <a:ext cx="1249960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Aufgeben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DC84F6-C6AE-4ED1-8ABF-504C81BEFC7E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869656" y="6100893"/>
            <a:ext cx="8684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23DC7C3-148F-4EB1-8BBA-6B5148836227}"/>
              </a:ext>
            </a:extLst>
          </p:cNvPr>
          <p:cNvGrpSpPr/>
          <p:nvPr/>
        </p:nvGrpSpPr>
        <p:grpSpPr>
          <a:xfrm>
            <a:off x="8630524" y="1960857"/>
            <a:ext cx="324000" cy="266095"/>
            <a:chOff x="5701512" y="2254682"/>
            <a:chExt cx="324000" cy="266095"/>
          </a:xfrm>
          <a:solidFill>
            <a:schemeClr val="tx1"/>
          </a:solidFill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C7DBC8F-D94D-424F-95DD-69B805020ED5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1D486D0B-9E3C-4C8F-BA26-69F75678DB75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AFEB785-31CD-4455-BB7B-1C9935C9AD25}"/>
              </a:ext>
            </a:extLst>
          </p:cNvPr>
          <p:cNvGrpSpPr/>
          <p:nvPr/>
        </p:nvGrpSpPr>
        <p:grpSpPr>
          <a:xfrm>
            <a:off x="7620657" y="1964227"/>
            <a:ext cx="324000" cy="266095"/>
            <a:chOff x="5701512" y="2254682"/>
            <a:chExt cx="324000" cy="266095"/>
          </a:xfrm>
          <a:solidFill>
            <a:schemeClr val="tx1"/>
          </a:solidFill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249800-D76C-4E85-A33B-7285F5DE9590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5C44B414-CB2F-4908-80C5-4910E7A9A5B7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9A9781-926A-451B-B801-03772E3A978B}"/>
              </a:ext>
            </a:extLst>
          </p:cNvPr>
          <p:cNvGrpSpPr/>
          <p:nvPr/>
        </p:nvGrpSpPr>
        <p:grpSpPr>
          <a:xfrm>
            <a:off x="6515823" y="1965930"/>
            <a:ext cx="324000" cy="266095"/>
            <a:chOff x="5701512" y="2254682"/>
            <a:chExt cx="324000" cy="266095"/>
          </a:xfrm>
          <a:solidFill>
            <a:schemeClr val="tx1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E7A1F7-4BF7-428D-B410-28310A101421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770D32E-E57C-46D5-BFF3-CAC1709EFF18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Arrow: Left 27">
            <a:extLst>
              <a:ext uri="{FF2B5EF4-FFF2-40B4-BE49-F238E27FC236}">
                <a16:creationId xmlns:a16="http://schemas.microsoft.com/office/drawing/2014/main" id="{38AA8EE9-BB85-4695-8D63-42FA568E03A4}"/>
              </a:ext>
            </a:extLst>
          </p:cNvPr>
          <p:cNvSpPr/>
          <p:nvPr/>
        </p:nvSpPr>
        <p:spPr>
          <a:xfrm>
            <a:off x="8184268" y="2074108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94635FB7-08A4-4286-AD9A-FAEE68AD8990}"/>
              </a:ext>
            </a:extLst>
          </p:cNvPr>
          <p:cNvSpPr/>
          <p:nvPr/>
        </p:nvSpPr>
        <p:spPr>
          <a:xfrm>
            <a:off x="7030795" y="2076205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9C3B85B-FDD4-4D08-94BD-FA1D97B06855}"/>
              </a:ext>
            </a:extLst>
          </p:cNvPr>
          <p:cNvGrpSpPr/>
          <p:nvPr/>
        </p:nvGrpSpPr>
        <p:grpSpPr>
          <a:xfrm flipH="1">
            <a:off x="8627655" y="2727215"/>
            <a:ext cx="324000" cy="266095"/>
            <a:chOff x="5701512" y="2254682"/>
            <a:chExt cx="324000" cy="266095"/>
          </a:xfrm>
          <a:solidFill>
            <a:schemeClr val="tx1"/>
          </a:solidFill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BEE8B4E-976C-4D5B-BC5F-80CC5CF72D95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71DCD4C1-8541-4531-83EB-08E19AAC33A9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6E4375F-5807-433B-8176-363107CBC4F6}"/>
              </a:ext>
            </a:extLst>
          </p:cNvPr>
          <p:cNvGrpSpPr/>
          <p:nvPr/>
        </p:nvGrpSpPr>
        <p:grpSpPr>
          <a:xfrm flipH="1">
            <a:off x="7617788" y="2730585"/>
            <a:ext cx="324000" cy="266095"/>
            <a:chOff x="5701512" y="2254682"/>
            <a:chExt cx="324000" cy="266095"/>
          </a:xfrm>
          <a:solidFill>
            <a:schemeClr val="tx1"/>
          </a:solidFill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4808E5B-A3AE-4C45-AFCF-3D50F3AD59E7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228DE1B5-C718-433A-ADBF-51F8E95964F2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37CFEC0-A5AC-4E70-AB19-3C0C0C54E9DA}"/>
              </a:ext>
            </a:extLst>
          </p:cNvPr>
          <p:cNvGrpSpPr/>
          <p:nvPr/>
        </p:nvGrpSpPr>
        <p:grpSpPr>
          <a:xfrm flipH="1">
            <a:off x="6512954" y="2732288"/>
            <a:ext cx="324000" cy="266095"/>
            <a:chOff x="5701512" y="2254682"/>
            <a:chExt cx="324000" cy="266095"/>
          </a:xfrm>
          <a:solidFill>
            <a:schemeClr val="tx1"/>
          </a:solidFill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0D78F5C-5D08-4355-A329-A017CBE316D9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8478ADAA-2A69-4DBD-BA5F-BF2EDBE80222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Arrow: Left 38">
            <a:extLst>
              <a:ext uri="{FF2B5EF4-FFF2-40B4-BE49-F238E27FC236}">
                <a16:creationId xmlns:a16="http://schemas.microsoft.com/office/drawing/2014/main" id="{A4D44283-0566-4469-A442-D14970A0680D}"/>
              </a:ext>
            </a:extLst>
          </p:cNvPr>
          <p:cNvSpPr/>
          <p:nvPr/>
        </p:nvSpPr>
        <p:spPr>
          <a:xfrm flipH="1">
            <a:off x="8181399" y="2840466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Left 39">
            <a:extLst>
              <a:ext uri="{FF2B5EF4-FFF2-40B4-BE49-F238E27FC236}">
                <a16:creationId xmlns:a16="http://schemas.microsoft.com/office/drawing/2014/main" id="{0C9B32B1-B375-4A12-8936-13A0CFA758EE}"/>
              </a:ext>
            </a:extLst>
          </p:cNvPr>
          <p:cNvSpPr/>
          <p:nvPr/>
        </p:nvSpPr>
        <p:spPr>
          <a:xfrm flipH="1">
            <a:off x="7027926" y="2842563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CD2493D-B387-4634-969A-B1E21A029E1E}"/>
              </a:ext>
            </a:extLst>
          </p:cNvPr>
          <p:cNvGrpSpPr/>
          <p:nvPr/>
        </p:nvGrpSpPr>
        <p:grpSpPr>
          <a:xfrm>
            <a:off x="8627655" y="3546814"/>
            <a:ext cx="324000" cy="266095"/>
            <a:chOff x="5701512" y="2254682"/>
            <a:chExt cx="324000" cy="266095"/>
          </a:xfrm>
          <a:solidFill>
            <a:schemeClr val="tx1"/>
          </a:solidFill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5A04549-30E5-42CE-8C6C-E7AD809EE5BC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B65AEB23-8144-49E1-A0C1-80256818B5B0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DBF2E74-E2F2-4CA5-9883-17A90951D12E}"/>
              </a:ext>
            </a:extLst>
          </p:cNvPr>
          <p:cNvGrpSpPr/>
          <p:nvPr/>
        </p:nvGrpSpPr>
        <p:grpSpPr>
          <a:xfrm>
            <a:off x="7617788" y="3550184"/>
            <a:ext cx="324000" cy="266095"/>
            <a:chOff x="5701512" y="2254682"/>
            <a:chExt cx="324000" cy="266095"/>
          </a:xfrm>
          <a:solidFill>
            <a:schemeClr val="tx1"/>
          </a:solidFill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80D4475-0CB1-4C9E-AE4F-2C1DE20F34FA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DB1BAE3E-4713-42FA-BD05-C2E370CC8B3B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B78DE76-0D1D-471E-8FAA-6B2197D853DA}"/>
              </a:ext>
            </a:extLst>
          </p:cNvPr>
          <p:cNvGrpSpPr/>
          <p:nvPr/>
        </p:nvGrpSpPr>
        <p:grpSpPr>
          <a:xfrm>
            <a:off x="6512954" y="3551887"/>
            <a:ext cx="324000" cy="266095"/>
            <a:chOff x="5701512" y="2254682"/>
            <a:chExt cx="324000" cy="266095"/>
          </a:xfrm>
          <a:solidFill>
            <a:schemeClr val="tx1"/>
          </a:solidFill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20701BC-C087-48CD-82AA-8E1A445998B2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47EA0B68-9664-492C-9DA3-416B4DEDBF6A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Arrow: Left 49">
            <a:extLst>
              <a:ext uri="{FF2B5EF4-FFF2-40B4-BE49-F238E27FC236}">
                <a16:creationId xmlns:a16="http://schemas.microsoft.com/office/drawing/2014/main" id="{28153015-FD23-4A52-93C8-1A4C673753C8}"/>
              </a:ext>
            </a:extLst>
          </p:cNvPr>
          <p:cNvSpPr/>
          <p:nvPr/>
        </p:nvSpPr>
        <p:spPr>
          <a:xfrm>
            <a:off x="8181399" y="3660065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Left 50">
            <a:extLst>
              <a:ext uri="{FF2B5EF4-FFF2-40B4-BE49-F238E27FC236}">
                <a16:creationId xmlns:a16="http://schemas.microsoft.com/office/drawing/2014/main" id="{B16C8D1D-A4F8-47FF-BED9-F4C33BC4E53F}"/>
              </a:ext>
            </a:extLst>
          </p:cNvPr>
          <p:cNvSpPr/>
          <p:nvPr/>
        </p:nvSpPr>
        <p:spPr>
          <a:xfrm>
            <a:off x="7027926" y="3662162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Left 51">
            <a:extLst>
              <a:ext uri="{FF2B5EF4-FFF2-40B4-BE49-F238E27FC236}">
                <a16:creationId xmlns:a16="http://schemas.microsoft.com/office/drawing/2014/main" id="{7800D1F7-9FC7-46C7-AB44-9C92801F58EB}"/>
              </a:ext>
            </a:extLst>
          </p:cNvPr>
          <p:cNvSpPr/>
          <p:nvPr/>
        </p:nvSpPr>
        <p:spPr>
          <a:xfrm rot="16200000">
            <a:off x="6522993" y="4064755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A92AC40-2F73-4B51-BBC5-A932BA35E584}"/>
              </a:ext>
            </a:extLst>
          </p:cNvPr>
          <p:cNvGrpSpPr/>
          <p:nvPr/>
        </p:nvGrpSpPr>
        <p:grpSpPr>
          <a:xfrm>
            <a:off x="7315180" y="5111456"/>
            <a:ext cx="915959" cy="385630"/>
            <a:chOff x="5475474" y="4496499"/>
            <a:chExt cx="915959" cy="385630"/>
          </a:xfrm>
          <a:solidFill>
            <a:schemeClr val="tx1"/>
          </a:solidFill>
        </p:grpSpPr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FE0D3CCA-94F3-436E-82B0-2A269A5F4EFC}"/>
                </a:ext>
              </a:extLst>
            </p:cNvPr>
            <p:cNvSpPr/>
            <p:nvPr/>
          </p:nvSpPr>
          <p:spPr>
            <a:xfrm>
              <a:off x="5780015" y="4496499"/>
              <a:ext cx="315985" cy="36964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C125B3C-9D7C-463D-820E-03099DEC680B}"/>
                </a:ext>
              </a:extLst>
            </p:cNvPr>
            <p:cNvSpPr/>
            <p:nvPr/>
          </p:nvSpPr>
          <p:spPr>
            <a:xfrm>
              <a:off x="5665888" y="4714876"/>
              <a:ext cx="544237" cy="16725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D37C25AC-D829-4764-ACF8-BCBD1F41AC47}"/>
                </a:ext>
              </a:extLst>
            </p:cNvPr>
            <p:cNvSpPr/>
            <p:nvPr/>
          </p:nvSpPr>
          <p:spPr>
            <a:xfrm>
              <a:off x="5664950" y="4613947"/>
              <a:ext cx="67112" cy="92279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4461BEF7-6683-41FB-9420-316C334AA3F6}"/>
                </a:ext>
              </a:extLst>
            </p:cNvPr>
            <p:cNvSpPr/>
            <p:nvPr/>
          </p:nvSpPr>
          <p:spPr>
            <a:xfrm>
              <a:off x="6141371" y="4611718"/>
              <a:ext cx="67112" cy="92279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5350BE34-208B-4BF2-8C49-01B9AF62BD44}"/>
                </a:ext>
              </a:extLst>
            </p:cNvPr>
            <p:cNvSpPr/>
            <p:nvPr/>
          </p:nvSpPr>
          <p:spPr>
            <a:xfrm flipH="1">
              <a:off x="6211433" y="4789850"/>
              <a:ext cx="180000" cy="92279"/>
            </a:xfrm>
            <a:prstGeom prst="triangle">
              <a:avLst>
                <a:gd name="adj" fmla="val 1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39E16DDB-B21C-44AB-8E67-A846C3E1885A}"/>
                </a:ext>
              </a:extLst>
            </p:cNvPr>
            <p:cNvSpPr/>
            <p:nvPr/>
          </p:nvSpPr>
          <p:spPr>
            <a:xfrm>
              <a:off x="5475474" y="4788663"/>
              <a:ext cx="180000" cy="92279"/>
            </a:xfrm>
            <a:prstGeom prst="triangle">
              <a:avLst>
                <a:gd name="adj" fmla="val 1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0" name="Arrow: Left 59">
            <a:extLst>
              <a:ext uri="{FF2B5EF4-FFF2-40B4-BE49-F238E27FC236}">
                <a16:creationId xmlns:a16="http://schemas.microsoft.com/office/drawing/2014/main" id="{866AE92A-1D5E-4F8F-99D1-EB1F116AEA0B}"/>
              </a:ext>
            </a:extLst>
          </p:cNvPr>
          <p:cNvSpPr/>
          <p:nvPr/>
        </p:nvSpPr>
        <p:spPr>
          <a:xfrm>
            <a:off x="6445608" y="5342717"/>
            <a:ext cx="544237" cy="9227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Left 60">
            <a:extLst>
              <a:ext uri="{FF2B5EF4-FFF2-40B4-BE49-F238E27FC236}">
                <a16:creationId xmlns:a16="http://schemas.microsoft.com/office/drawing/2014/main" id="{AA58F66A-DC10-475F-9867-D4EA1F3E1D5E}"/>
              </a:ext>
            </a:extLst>
          </p:cNvPr>
          <p:cNvSpPr/>
          <p:nvPr/>
        </p:nvSpPr>
        <p:spPr>
          <a:xfrm flipH="1">
            <a:off x="8560309" y="5342717"/>
            <a:ext cx="544237" cy="9227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CD3B63C-225E-4C41-AB53-D53BB7C39CC7}"/>
              </a:ext>
            </a:extLst>
          </p:cNvPr>
          <p:cNvCxnSpPr/>
          <p:nvPr/>
        </p:nvCxnSpPr>
        <p:spPr>
          <a:xfrm>
            <a:off x="5981350" y="4966283"/>
            <a:ext cx="3640822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FC3C21E-7BF4-4EAB-B3F3-C2115842ACE0}"/>
              </a:ext>
            </a:extLst>
          </p:cNvPr>
          <p:cNvSpPr/>
          <p:nvPr/>
        </p:nvSpPr>
        <p:spPr>
          <a:xfrm>
            <a:off x="5981350" y="1394792"/>
            <a:ext cx="3640821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dirty="0">
                <a:solidFill>
                  <a:schemeClr val="tx1"/>
                </a:solidFill>
              </a:rPr>
              <a:t>Popup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4E514EF-5070-4647-A613-D0D61556FCFC}"/>
              </a:ext>
            </a:extLst>
          </p:cNvPr>
          <p:cNvSpPr txBox="1"/>
          <p:nvPr/>
        </p:nvSpPr>
        <p:spPr>
          <a:xfrm>
            <a:off x="3540198" y="5735432"/>
            <a:ext cx="1294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Wechsel</a:t>
            </a:r>
          </a:p>
          <a:p>
            <a:pPr algn="r"/>
            <a:r>
              <a:rPr lang="de-DE" sz="1400" dirty="0"/>
              <a:t>zu</a:t>
            </a:r>
          </a:p>
          <a:p>
            <a:pPr algn="r"/>
            <a:r>
              <a:rPr lang="de-DE" sz="1400" dirty="0"/>
              <a:t>Startbildschirm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4558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BAA6-5192-405F-B9CC-EA10894C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63" y="482571"/>
            <a:ext cx="3440185" cy="733833"/>
          </a:xfrm>
        </p:spPr>
        <p:txBody>
          <a:bodyPr/>
          <a:lstStyle/>
          <a:p>
            <a:r>
              <a:rPr lang="de-DE" u="sng" dirty="0"/>
              <a:t>Endbildschirm</a:t>
            </a:r>
            <a:endParaRPr lang="en-US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E4521F-68FB-4B6F-B503-8550FC37B800}"/>
              </a:ext>
            </a:extLst>
          </p:cNvPr>
          <p:cNvSpPr/>
          <p:nvPr/>
        </p:nvSpPr>
        <p:spPr>
          <a:xfrm>
            <a:off x="5444455" y="358630"/>
            <a:ext cx="4714613" cy="61407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D1BED7-E9D5-4F72-8839-702CC459692B}"/>
              </a:ext>
            </a:extLst>
          </p:cNvPr>
          <p:cNvSpPr/>
          <p:nvPr/>
        </p:nvSpPr>
        <p:spPr>
          <a:xfrm>
            <a:off x="5738070" y="1155584"/>
            <a:ext cx="4129480" cy="45468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A11500-C163-42FB-8967-AEC6DFB034EC}"/>
              </a:ext>
            </a:extLst>
          </p:cNvPr>
          <p:cNvSpPr/>
          <p:nvPr/>
        </p:nvSpPr>
        <p:spPr>
          <a:xfrm>
            <a:off x="7176781" y="1876511"/>
            <a:ext cx="1249960" cy="58749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dirty="0" err="1">
                <a:solidFill>
                  <a:schemeClr val="tx1"/>
                </a:solidFill>
              </a:rPr>
              <a:t>Sp</a:t>
            </a:r>
            <a:r>
              <a:rPr lang="de-DE" b="1" i="1" dirty="0">
                <a:solidFill>
                  <a:schemeClr val="tx1"/>
                </a:solidFill>
              </a:rPr>
              <a:t>-Score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487FFB-8AE3-47AA-A4D2-B468E8D3E42D}"/>
              </a:ext>
            </a:extLst>
          </p:cNvPr>
          <p:cNvSpPr/>
          <p:nvPr/>
        </p:nvSpPr>
        <p:spPr>
          <a:xfrm rot="2230452">
            <a:off x="8613263" y="2229555"/>
            <a:ext cx="1018598" cy="5909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>
                <a:solidFill>
                  <a:schemeClr val="tx1"/>
                </a:solidFill>
              </a:rPr>
              <a:t>Monster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9F327E-477A-4CC1-9F2F-F588BB733A09}"/>
              </a:ext>
            </a:extLst>
          </p:cNvPr>
          <p:cNvSpPr/>
          <p:nvPr/>
        </p:nvSpPr>
        <p:spPr>
          <a:xfrm rot="19380000">
            <a:off x="5922278" y="2236554"/>
            <a:ext cx="1018598" cy="5909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>
                <a:solidFill>
                  <a:schemeClr val="tx1"/>
                </a:solidFill>
              </a:rPr>
              <a:t>Schiff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4EC1A-56CB-41BE-8B9B-275449343C06}"/>
              </a:ext>
            </a:extLst>
          </p:cNvPr>
          <p:cNvSpPr/>
          <p:nvPr/>
        </p:nvSpPr>
        <p:spPr>
          <a:xfrm>
            <a:off x="6363050" y="4573952"/>
            <a:ext cx="1249960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Nochmal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AC0C92-0E16-4D19-8E45-E76A123C41D4}"/>
              </a:ext>
            </a:extLst>
          </p:cNvPr>
          <p:cNvSpPr/>
          <p:nvPr/>
        </p:nvSpPr>
        <p:spPr>
          <a:xfrm>
            <a:off x="7992610" y="4573952"/>
            <a:ext cx="1249960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Startseite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2B088A-319B-4841-BFB1-C22F0ADD7131}"/>
              </a:ext>
            </a:extLst>
          </p:cNvPr>
          <p:cNvSpPr/>
          <p:nvPr/>
        </p:nvSpPr>
        <p:spPr>
          <a:xfrm>
            <a:off x="7176781" y="1365046"/>
            <a:ext cx="1249960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Game </a:t>
            </a:r>
            <a:r>
              <a:rPr lang="de-DE" dirty="0" err="1">
                <a:solidFill>
                  <a:schemeClr val="tx1"/>
                </a:solidFill>
              </a:rPr>
              <a:t>over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FCBFE8-8452-4B38-8932-EFB530B5997A}"/>
              </a:ext>
            </a:extLst>
          </p:cNvPr>
          <p:cNvSpPr/>
          <p:nvPr/>
        </p:nvSpPr>
        <p:spPr>
          <a:xfrm>
            <a:off x="7176781" y="2464925"/>
            <a:ext cx="1249960" cy="586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Top 3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Highscores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90D87D-7B9E-4779-A9ED-D4C3ACCA786E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857750" y="4724954"/>
            <a:ext cx="15053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C60A6D-BF22-43A5-95E7-EBCE66798194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9242570" y="4724954"/>
            <a:ext cx="15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9693803-B559-4ACE-924F-46424A4D8ABE}"/>
              </a:ext>
            </a:extLst>
          </p:cNvPr>
          <p:cNvSpPr/>
          <p:nvPr/>
        </p:nvSpPr>
        <p:spPr>
          <a:xfrm>
            <a:off x="7177087" y="3053938"/>
            <a:ext cx="614669" cy="28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dirty="0">
                <a:solidFill>
                  <a:schemeClr val="tx1"/>
                </a:solidFill>
              </a:rPr>
              <a:t>#1N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836BAE-245C-433B-A816-502E6A13AE8D}"/>
              </a:ext>
            </a:extLst>
          </p:cNvPr>
          <p:cNvSpPr/>
          <p:nvPr/>
        </p:nvSpPr>
        <p:spPr>
          <a:xfrm>
            <a:off x="7812696" y="3054980"/>
            <a:ext cx="614669" cy="28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dirty="0">
                <a:solidFill>
                  <a:schemeClr val="tx1"/>
                </a:solidFill>
              </a:rPr>
              <a:t>#1S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4F9087-40B3-4D58-9B23-BA2FAED5F2D9}"/>
              </a:ext>
            </a:extLst>
          </p:cNvPr>
          <p:cNvSpPr/>
          <p:nvPr/>
        </p:nvSpPr>
        <p:spPr>
          <a:xfrm>
            <a:off x="7177087" y="3347542"/>
            <a:ext cx="614669" cy="28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dirty="0">
                <a:solidFill>
                  <a:schemeClr val="tx1"/>
                </a:solidFill>
              </a:rPr>
              <a:t>#2N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2D55F5-AE7E-4CD1-988C-37957F725FCE}"/>
              </a:ext>
            </a:extLst>
          </p:cNvPr>
          <p:cNvSpPr/>
          <p:nvPr/>
        </p:nvSpPr>
        <p:spPr>
          <a:xfrm>
            <a:off x="7812696" y="3348584"/>
            <a:ext cx="614669" cy="28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dirty="0">
                <a:solidFill>
                  <a:schemeClr val="tx1"/>
                </a:solidFill>
              </a:rPr>
              <a:t>#2S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4F7BA1-1DBA-45DD-A80C-D375097B3EA5}"/>
              </a:ext>
            </a:extLst>
          </p:cNvPr>
          <p:cNvSpPr/>
          <p:nvPr/>
        </p:nvSpPr>
        <p:spPr>
          <a:xfrm>
            <a:off x="7177087" y="3636049"/>
            <a:ext cx="614669" cy="28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dirty="0">
                <a:solidFill>
                  <a:schemeClr val="tx1"/>
                </a:solidFill>
              </a:rPr>
              <a:t>#3N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B6A0FA-A8C2-4226-9EDB-C91965CB5B67}"/>
              </a:ext>
            </a:extLst>
          </p:cNvPr>
          <p:cNvSpPr/>
          <p:nvPr/>
        </p:nvSpPr>
        <p:spPr>
          <a:xfrm>
            <a:off x="7812696" y="3637091"/>
            <a:ext cx="614669" cy="28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dirty="0">
                <a:solidFill>
                  <a:schemeClr val="tx1"/>
                </a:solidFill>
              </a:rPr>
              <a:t>#3S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F01881-AF92-45FD-852F-14D6A3993239}"/>
              </a:ext>
            </a:extLst>
          </p:cNvPr>
          <p:cNvSpPr txBox="1"/>
          <p:nvPr/>
        </p:nvSpPr>
        <p:spPr>
          <a:xfrm>
            <a:off x="10745773" y="4347179"/>
            <a:ext cx="1294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Wechsel</a:t>
            </a:r>
          </a:p>
          <a:p>
            <a:r>
              <a:rPr lang="de-DE" sz="1400" dirty="0"/>
              <a:t>zu</a:t>
            </a:r>
          </a:p>
          <a:p>
            <a:r>
              <a:rPr lang="de-DE" sz="1400" dirty="0"/>
              <a:t>Startbildschirm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7465E4-E922-4EFA-B89D-E57D3010E841}"/>
              </a:ext>
            </a:extLst>
          </p:cNvPr>
          <p:cNvSpPr txBox="1"/>
          <p:nvPr/>
        </p:nvSpPr>
        <p:spPr>
          <a:xfrm>
            <a:off x="3586310" y="4355622"/>
            <a:ext cx="12939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Wechsel</a:t>
            </a:r>
          </a:p>
          <a:p>
            <a:pPr algn="r"/>
            <a:r>
              <a:rPr lang="de-DE" sz="1400" dirty="0"/>
              <a:t>zu</a:t>
            </a:r>
          </a:p>
          <a:p>
            <a:pPr algn="r"/>
            <a:r>
              <a:rPr lang="de-DE" sz="1400" dirty="0"/>
              <a:t>Spielbildschirm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85011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Startbildschirm</vt:lpstr>
      <vt:lpstr>Spielbildschirm</vt:lpstr>
      <vt:lpstr>Endbildschirm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Bigge</dc:creator>
  <cp:lastModifiedBy>Patrick Bigge</cp:lastModifiedBy>
  <cp:revision>2</cp:revision>
  <dcterms:created xsi:type="dcterms:W3CDTF">2021-05-06T08:32:11Z</dcterms:created>
  <dcterms:modified xsi:type="dcterms:W3CDTF">2021-05-21T14:02:13Z</dcterms:modified>
</cp:coreProperties>
</file>