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0378F-5640-4488-93B3-F09C5E5494B5}" v="1" dt="2022-03-04T16:43:14.899"/>
    <p1510:client id="{84D325FE-AA00-D34D-A1DB-65C80A25F292}" v="74" dt="2022-02-22T03:38:0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41"/>
    <p:restoredTop sz="89528"/>
  </p:normalViewPr>
  <p:slideViewPr>
    <p:cSldViewPr snapToGrid="0">
      <p:cViewPr varScale="1">
        <p:scale>
          <a:sx n="75" d="100"/>
          <a:sy n="75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ivia/Desktop/Desktop%20-%20MacBook%20Air%20(2)/Rhodes/CubeSat/JV%20TD/Temperature%20Dependency%20JV%20AMU%20vs%20Keithle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AMU vs Keithley at 80K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Data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'80K'!$P$4:$P$43</c:f>
              <c:numCache>
                <c:formatCode>0.00E+00</c:formatCode>
                <c:ptCount val="40"/>
                <c:pt idx="0">
                  <c:v>0.85899999999999999</c:v>
                </c:pt>
                <c:pt idx="1">
                  <c:v>0.84299999999999997</c:v>
                </c:pt>
                <c:pt idx="2">
                  <c:v>0.83799999999999997</c:v>
                </c:pt>
                <c:pt idx="3">
                  <c:v>0.83299999999999996</c:v>
                </c:pt>
                <c:pt idx="4">
                  <c:v>0.82699999999999996</c:v>
                </c:pt>
                <c:pt idx="5">
                  <c:v>0.82199999999999995</c:v>
                </c:pt>
                <c:pt idx="6">
                  <c:v>0.81599999999999995</c:v>
                </c:pt>
                <c:pt idx="7">
                  <c:v>0.81</c:v>
                </c:pt>
                <c:pt idx="8">
                  <c:v>0.80400000000000005</c:v>
                </c:pt>
                <c:pt idx="9">
                  <c:v>0.79700000000000004</c:v>
                </c:pt>
                <c:pt idx="10">
                  <c:v>0.79</c:v>
                </c:pt>
                <c:pt idx="11">
                  <c:v>0.78400000000000003</c:v>
                </c:pt>
                <c:pt idx="12">
                  <c:v>0.77600000000000002</c:v>
                </c:pt>
                <c:pt idx="13">
                  <c:v>0.76900000000000002</c:v>
                </c:pt>
                <c:pt idx="14">
                  <c:v>0.76100000000000001</c:v>
                </c:pt>
                <c:pt idx="15">
                  <c:v>0.753</c:v>
                </c:pt>
                <c:pt idx="16">
                  <c:v>0.74399999999999999</c:v>
                </c:pt>
                <c:pt idx="17">
                  <c:v>0.73499999999999999</c:v>
                </c:pt>
                <c:pt idx="18">
                  <c:v>0.72599999999999998</c:v>
                </c:pt>
                <c:pt idx="19">
                  <c:v>0.71499999999999997</c:v>
                </c:pt>
                <c:pt idx="20">
                  <c:v>0.70499999999999996</c:v>
                </c:pt>
                <c:pt idx="21">
                  <c:v>0.69299999999999995</c:v>
                </c:pt>
                <c:pt idx="22">
                  <c:v>0.68100000000000005</c:v>
                </c:pt>
                <c:pt idx="23">
                  <c:v>0.66800000000000004</c:v>
                </c:pt>
                <c:pt idx="24">
                  <c:v>0.65400000000000003</c:v>
                </c:pt>
                <c:pt idx="25">
                  <c:v>0.63900000000000001</c:v>
                </c:pt>
                <c:pt idx="26">
                  <c:v>0.622</c:v>
                </c:pt>
                <c:pt idx="27">
                  <c:v>0.60299999999999998</c:v>
                </c:pt>
                <c:pt idx="28">
                  <c:v>0.58199999999999996</c:v>
                </c:pt>
                <c:pt idx="29">
                  <c:v>0.55900000000000005</c:v>
                </c:pt>
                <c:pt idx="30">
                  <c:v>0.53100000000000003</c:v>
                </c:pt>
                <c:pt idx="31">
                  <c:v>0.499</c:v>
                </c:pt>
                <c:pt idx="32">
                  <c:v>0.46</c:v>
                </c:pt>
                <c:pt idx="33">
                  <c:v>0.40899999999999997</c:v>
                </c:pt>
                <c:pt idx="34">
                  <c:v>0.33700000000000002</c:v>
                </c:pt>
                <c:pt idx="35">
                  <c:v>0.215</c:v>
                </c:pt>
                <c:pt idx="36">
                  <c:v>0.16300000000000001</c:v>
                </c:pt>
                <c:pt idx="37">
                  <c:v>0.11</c:v>
                </c:pt>
                <c:pt idx="38">
                  <c:v>5.8200000000000002E-2</c:v>
                </c:pt>
                <c:pt idx="39">
                  <c:v>0</c:v>
                </c:pt>
              </c:numCache>
            </c:numRef>
          </c:xVal>
          <c:yVal>
            <c:numRef>
              <c:f>'80K'!$R$4:$R$43</c:f>
              <c:numCache>
                <c:formatCode>0.00E+00</c:formatCode>
                <c:ptCount val="40"/>
                <c:pt idx="0">
                  <c:v>0</c:v>
                </c:pt>
                <c:pt idx="1">
                  <c:v>6.5199999999999994E-2</c:v>
                </c:pt>
                <c:pt idx="2">
                  <c:v>7.5700000000000003E-2</c:v>
                </c:pt>
                <c:pt idx="3">
                  <c:v>7.8700000000000006E-2</c:v>
                </c:pt>
                <c:pt idx="4">
                  <c:v>8.5599999999999996E-2</c:v>
                </c:pt>
                <c:pt idx="5">
                  <c:v>9.69E-2</c:v>
                </c:pt>
                <c:pt idx="6">
                  <c:v>0.11900000000000001</c:v>
                </c:pt>
                <c:pt idx="7">
                  <c:v>0.13600000000000001</c:v>
                </c:pt>
                <c:pt idx="8">
                  <c:v>0.124</c:v>
                </c:pt>
                <c:pt idx="9">
                  <c:v>0.159</c:v>
                </c:pt>
                <c:pt idx="10">
                  <c:v>0.16500000000000001</c:v>
                </c:pt>
                <c:pt idx="11">
                  <c:v>0.19600000000000001</c:v>
                </c:pt>
                <c:pt idx="12">
                  <c:v>0.193</c:v>
                </c:pt>
                <c:pt idx="13">
                  <c:v>0.21099999999999999</c:v>
                </c:pt>
                <c:pt idx="14">
                  <c:v>0.25800000000000001</c:v>
                </c:pt>
                <c:pt idx="15">
                  <c:v>0.26500000000000001</c:v>
                </c:pt>
                <c:pt idx="16">
                  <c:v>0.28400000000000003</c:v>
                </c:pt>
                <c:pt idx="17">
                  <c:v>0.314</c:v>
                </c:pt>
                <c:pt idx="18">
                  <c:v>0.33700000000000002</c:v>
                </c:pt>
                <c:pt idx="19">
                  <c:v>0.38</c:v>
                </c:pt>
                <c:pt idx="20">
                  <c:v>0.41399999999999998</c:v>
                </c:pt>
                <c:pt idx="21">
                  <c:v>0.44900000000000001</c:v>
                </c:pt>
                <c:pt idx="22">
                  <c:v>0.495</c:v>
                </c:pt>
                <c:pt idx="23">
                  <c:v>0.55000000000000004</c:v>
                </c:pt>
                <c:pt idx="24">
                  <c:v>0.59699999999999998</c:v>
                </c:pt>
                <c:pt idx="25">
                  <c:v>0.65799999999999992</c:v>
                </c:pt>
                <c:pt idx="26">
                  <c:v>0.71299999999999997</c:v>
                </c:pt>
                <c:pt idx="27">
                  <c:v>0.79500000000000004</c:v>
                </c:pt>
                <c:pt idx="28">
                  <c:v>0.84299999999999997</c:v>
                </c:pt>
                <c:pt idx="29">
                  <c:v>0.94899999999999995</c:v>
                </c:pt>
                <c:pt idx="30">
                  <c:v>1.02</c:v>
                </c:pt>
                <c:pt idx="31">
                  <c:v>1.0900000000000001</c:v>
                </c:pt>
                <c:pt idx="32">
                  <c:v>1.17</c:v>
                </c:pt>
                <c:pt idx="33">
                  <c:v>1.17</c:v>
                </c:pt>
                <c:pt idx="34">
                  <c:v>1.21</c:v>
                </c:pt>
                <c:pt idx="35">
                  <c:v>1.2</c:v>
                </c:pt>
                <c:pt idx="36">
                  <c:v>1.22</c:v>
                </c:pt>
                <c:pt idx="37">
                  <c:v>1.2</c:v>
                </c:pt>
                <c:pt idx="38">
                  <c:v>1.22</c:v>
                </c:pt>
                <c:pt idx="39">
                  <c:v>1.21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A6-7547-B8FD-D074EB9A15C3}"/>
            </c:ext>
          </c:extLst>
        </c:ser>
        <c:ser>
          <c:idx val="1"/>
          <c:order val="1"/>
          <c:tx>
            <c:v>Keithley Data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'80K'!$A$3:$A$115</c:f>
              <c:numCache>
                <c:formatCode>General</c:formatCode>
                <c:ptCount val="113"/>
                <c:pt idx="0">
                  <c:v>0.92</c:v>
                </c:pt>
                <c:pt idx="1">
                  <c:v>0.91</c:v>
                </c:pt>
                <c:pt idx="2">
                  <c:v>0.9</c:v>
                </c:pt>
                <c:pt idx="3">
                  <c:v>0.89</c:v>
                </c:pt>
                <c:pt idx="4">
                  <c:v>0.88</c:v>
                </c:pt>
                <c:pt idx="5">
                  <c:v>0.87</c:v>
                </c:pt>
                <c:pt idx="6">
                  <c:v>0.86</c:v>
                </c:pt>
                <c:pt idx="7">
                  <c:v>0.85</c:v>
                </c:pt>
                <c:pt idx="8">
                  <c:v>0.84</c:v>
                </c:pt>
                <c:pt idx="9">
                  <c:v>0.83</c:v>
                </c:pt>
                <c:pt idx="10">
                  <c:v>0.82</c:v>
                </c:pt>
                <c:pt idx="11">
                  <c:v>0.81</c:v>
                </c:pt>
                <c:pt idx="12">
                  <c:v>0.8</c:v>
                </c:pt>
                <c:pt idx="13">
                  <c:v>0.79</c:v>
                </c:pt>
                <c:pt idx="14">
                  <c:v>0.78</c:v>
                </c:pt>
                <c:pt idx="15">
                  <c:v>0.77</c:v>
                </c:pt>
                <c:pt idx="16">
                  <c:v>0.76</c:v>
                </c:pt>
                <c:pt idx="17">
                  <c:v>0.75</c:v>
                </c:pt>
                <c:pt idx="18">
                  <c:v>0.74</c:v>
                </c:pt>
                <c:pt idx="19">
                  <c:v>0.73</c:v>
                </c:pt>
                <c:pt idx="20">
                  <c:v>0.72</c:v>
                </c:pt>
                <c:pt idx="21">
                  <c:v>0.71</c:v>
                </c:pt>
                <c:pt idx="22">
                  <c:v>0.7</c:v>
                </c:pt>
                <c:pt idx="23">
                  <c:v>0.69</c:v>
                </c:pt>
                <c:pt idx="24">
                  <c:v>0.67999999999999905</c:v>
                </c:pt>
                <c:pt idx="25">
                  <c:v>0.66999999999999904</c:v>
                </c:pt>
                <c:pt idx="26">
                  <c:v>0.65999999999999903</c:v>
                </c:pt>
                <c:pt idx="27">
                  <c:v>0.64999999999999902</c:v>
                </c:pt>
                <c:pt idx="28">
                  <c:v>0.63999999999999901</c:v>
                </c:pt>
                <c:pt idx="29">
                  <c:v>0.62999999999999901</c:v>
                </c:pt>
                <c:pt idx="30">
                  <c:v>0.619999999999999</c:v>
                </c:pt>
                <c:pt idx="31">
                  <c:v>0.60999999999999899</c:v>
                </c:pt>
                <c:pt idx="32">
                  <c:v>0.59999999999999898</c:v>
                </c:pt>
                <c:pt idx="33">
                  <c:v>0.58999999999999897</c:v>
                </c:pt>
                <c:pt idx="34">
                  <c:v>0.57999999999999896</c:v>
                </c:pt>
                <c:pt idx="35">
                  <c:v>0.56999999999999895</c:v>
                </c:pt>
                <c:pt idx="36">
                  <c:v>0.55999999999999905</c:v>
                </c:pt>
                <c:pt idx="37">
                  <c:v>0.54999999999999905</c:v>
                </c:pt>
                <c:pt idx="38">
                  <c:v>0.53999999999999904</c:v>
                </c:pt>
                <c:pt idx="39">
                  <c:v>0.52999999999999903</c:v>
                </c:pt>
                <c:pt idx="40">
                  <c:v>0.51999999999999902</c:v>
                </c:pt>
                <c:pt idx="41">
                  <c:v>0.50999999999999901</c:v>
                </c:pt>
                <c:pt idx="42">
                  <c:v>0.499999999999999</c:v>
                </c:pt>
                <c:pt idx="43">
                  <c:v>0.48999999999999899</c:v>
                </c:pt>
                <c:pt idx="44">
                  <c:v>0.47999999999999898</c:v>
                </c:pt>
                <c:pt idx="45">
                  <c:v>0.46999999999999897</c:v>
                </c:pt>
                <c:pt idx="46">
                  <c:v>0.45999999999999902</c:v>
                </c:pt>
                <c:pt idx="47">
                  <c:v>0.44999999999999901</c:v>
                </c:pt>
                <c:pt idx="48">
                  <c:v>0.439999999999999</c:v>
                </c:pt>
                <c:pt idx="49">
                  <c:v>0.42999999999999899</c:v>
                </c:pt>
                <c:pt idx="50">
                  <c:v>0.41999999999999899</c:v>
                </c:pt>
                <c:pt idx="51">
                  <c:v>0.40999999999999898</c:v>
                </c:pt>
                <c:pt idx="52">
                  <c:v>0.39999999999999902</c:v>
                </c:pt>
                <c:pt idx="53">
                  <c:v>0.38999999999999901</c:v>
                </c:pt>
                <c:pt idx="54">
                  <c:v>0.37999999999999901</c:v>
                </c:pt>
                <c:pt idx="55">
                  <c:v>0.369999999999999</c:v>
                </c:pt>
                <c:pt idx="56">
                  <c:v>0.35999999999999899</c:v>
                </c:pt>
                <c:pt idx="57">
                  <c:v>0.34999999999999898</c:v>
                </c:pt>
                <c:pt idx="58">
                  <c:v>0.33999999999999903</c:v>
                </c:pt>
                <c:pt idx="59">
                  <c:v>0.32999999999999902</c:v>
                </c:pt>
                <c:pt idx="60">
                  <c:v>0.31999999999999901</c:v>
                </c:pt>
                <c:pt idx="61">
                  <c:v>0.309999999999999</c:v>
                </c:pt>
                <c:pt idx="62">
                  <c:v>0.29999999999999899</c:v>
                </c:pt>
                <c:pt idx="63">
                  <c:v>0.28999999999999898</c:v>
                </c:pt>
                <c:pt idx="64">
                  <c:v>0.27999999999999903</c:v>
                </c:pt>
                <c:pt idx="65">
                  <c:v>0.26999999999999902</c:v>
                </c:pt>
                <c:pt idx="66">
                  <c:v>0.25999999999999901</c:v>
                </c:pt>
                <c:pt idx="67">
                  <c:v>0.249999999999999</c:v>
                </c:pt>
                <c:pt idx="68">
                  <c:v>0.23999999999999899</c:v>
                </c:pt>
                <c:pt idx="69">
                  <c:v>0.22999999999999901</c:v>
                </c:pt>
                <c:pt idx="70">
                  <c:v>0.219999999999999</c:v>
                </c:pt>
                <c:pt idx="71">
                  <c:v>0.20999999999999899</c:v>
                </c:pt>
                <c:pt idx="72">
                  <c:v>0.19999999999999901</c:v>
                </c:pt>
                <c:pt idx="73">
                  <c:v>0.189999999999999</c:v>
                </c:pt>
                <c:pt idx="74">
                  <c:v>0.17999999999999899</c:v>
                </c:pt>
                <c:pt idx="75">
                  <c:v>0.16999999999999901</c:v>
                </c:pt>
                <c:pt idx="76">
                  <c:v>0.159999999999999</c:v>
                </c:pt>
                <c:pt idx="77">
                  <c:v>0.149999999999999</c:v>
                </c:pt>
                <c:pt idx="78">
                  <c:v>0.13999999999999899</c:v>
                </c:pt>
                <c:pt idx="79">
                  <c:v>0.12999999999999901</c:v>
                </c:pt>
                <c:pt idx="80">
                  <c:v>0.119999999999999</c:v>
                </c:pt>
                <c:pt idx="81">
                  <c:v>0.109999999999999</c:v>
                </c:pt>
                <c:pt idx="82">
                  <c:v>9.9999999999999006E-2</c:v>
                </c:pt>
                <c:pt idx="83">
                  <c:v>8.9999999999998997E-2</c:v>
                </c:pt>
                <c:pt idx="84">
                  <c:v>7.9999999999999002E-2</c:v>
                </c:pt>
                <c:pt idx="85">
                  <c:v>6.9999999999998994E-2</c:v>
                </c:pt>
                <c:pt idx="86">
                  <c:v>5.9999999999998999E-2</c:v>
                </c:pt>
                <c:pt idx="87">
                  <c:v>4.9999999999998997E-2</c:v>
                </c:pt>
                <c:pt idx="88">
                  <c:v>3.9999999999999002E-2</c:v>
                </c:pt>
                <c:pt idx="89">
                  <c:v>2.9999999999999E-2</c:v>
                </c:pt>
                <c:pt idx="90">
                  <c:v>1.9999999999999001E-2</c:v>
                </c:pt>
                <c:pt idx="91">
                  <c:v>9.9999999999990305E-3</c:v>
                </c:pt>
                <c:pt idx="92" formatCode="0.00E+00">
                  <c:v>-9.7491459349896598E-16</c:v>
                </c:pt>
              </c:numCache>
            </c:numRef>
          </c:xVal>
          <c:yVal>
            <c:numRef>
              <c:f>'80K'!$D$3:$D$115</c:f>
              <c:numCache>
                <c:formatCode>General</c:formatCode>
                <c:ptCount val="113"/>
                <c:pt idx="0">
                  <c:v>2.6818739999999999E-3</c:v>
                </c:pt>
                <c:pt idx="1">
                  <c:v>1.9142340000000001E-2</c:v>
                </c:pt>
                <c:pt idx="2">
                  <c:v>4.142883E-2</c:v>
                </c:pt>
                <c:pt idx="3">
                  <c:v>6.3688519999999998E-2</c:v>
                </c:pt>
                <c:pt idx="4">
                  <c:v>8.6541140000000003E-2</c:v>
                </c:pt>
                <c:pt idx="5">
                  <c:v>0.1089952</c:v>
                </c:pt>
                <c:pt idx="6">
                  <c:v>0.13399150000000001</c:v>
                </c:pt>
                <c:pt idx="7">
                  <c:v>0.158996</c:v>
                </c:pt>
                <c:pt idx="8">
                  <c:v>0.1849923</c:v>
                </c:pt>
                <c:pt idx="9">
                  <c:v>0.21182239999999999</c:v>
                </c:pt>
                <c:pt idx="10">
                  <c:v>0.23905609999999999</c:v>
                </c:pt>
                <c:pt idx="11">
                  <c:v>0.2682061</c:v>
                </c:pt>
                <c:pt idx="12">
                  <c:v>0.29781980000000002</c:v>
                </c:pt>
                <c:pt idx="13">
                  <c:v>0.32762989999999997</c:v>
                </c:pt>
                <c:pt idx="14">
                  <c:v>0.35921959999999997</c:v>
                </c:pt>
                <c:pt idx="15">
                  <c:v>0.39188580000000001</c:v>
                </c:pt>
                <c:pt idx="16">
                  <c:v>0.42275040000000003</c:v>
                </c:pt>
                <c:pt idx="17">
                  <c:v>0.4569665</c:v>
                </c:pt>
                <c:pt idx="18">
                  <c:v>0.48863610000000002</c:v>
                </c:pt>
                <c:pt idx="19">
                  <c:v>0.5210186</c:v>
                </c:pt>
                <c:pt idx="20">
                  <c:v>0.55269210000000002</c:v>
                </c:pt>
                <c:pt idx="21">
                  <c:v>0.58516299999999999</c:v>
                </c:pt>
                <c:pt idx="22">
                  <c:v>0.61549359999999997</c:v>
                </c:pt>
                <c:pt idx="23">
                  <c:v>0.64587530000000004</c:v>
                </c:pt>
                <c:pt idx="24">
                  <c:v>0.67862409999999995</c:v>
                </c:pt>
                <c:pt idx="25">
                  <c:v>0.70797880000000002</c:v>
                </c:pt>
                <c:pt idx="26">
                  <c:v>0.73515730000000001</c:v>
                </c:pt>
                <c:pt idx="27">
                  <c:v>0.76627429999999996</c:v>
                </c:pt>
                <c:pt idx="28">
                  <c:v>0.7919081</c:v>
                </c:pt>
                <c:pt idx="29">
                  <c:v>0.81794389999999995</c:v>
                </c:pt>
                <c:pt idx="30">
                  <c:v>0.84313229999999995</c:v>
                </c:pt>
                <c:pt idx="31">
                  <c:v>0.86458979999999996</c:v>
                </c:pt>
                <c:pt idx="32">
                  <c:v>0.88999010000000001</c:v>
                </c:pt>
                <c:pt idx="33">
                  <c:v>0.91096149999999998</c:v>
                </c:pt>
                <c:pt idx="34">
                  <c:v>0.92880300000000005</c:v>
                </c:pt>
                <c:pt idx="35">
                  <c:v>0.95138089999999997</c:v>
                </c:pt>
                <c:pt idx="36">
                  <c:v>0.96631350000000005</c:v>
                </c:pt>
                <c:pt idx="37">
                  <c:v>0.98267649999999995</c:v>
                </c:pt>
                <c:pt idx="38">
                  <c:v>0.99949410000000005</c:v>
                </c:pt>
                <c:pt idx="39">
                  <c:v>1.0122580000000001</c:v>
                </c:pt>
                <c:pt idx="40">
                  <c:v>1.0225930000000001</c:v>
                </c:pt>
                <c:pt idx="41">
                  <c:v>1.0366120000000001</c:v>
                </c:pt>
                <c:pt idx="42">
                  <c:v>1.0472159999999999</c:v>
                </c:pt>
                <c:pt idx="43">
                  <c:v>1.049812</c:v>
                </c:pt>
                <c:pt idx="44">
                  <c:v>1.083089</c:v>
                </c:pt>
                <c:pt idx="45">
                  <c:v>1.075558</c:v>
                </c:pt>
                <c:pt idx="46">
                  <c:v>1.0884290000000001</c:v>
                </c:pt>
                <c:pt idx="47">
                  <c:v>1.091094</c:v>
                </c:pt>
                <c:pt idx="48">
                  <c:v>1.1017600000000001</c:v>
                </c:pt>
                <c:pt idx="49">
                  <c:v>1.104978</c:v>
                </c:pt>
                <c:pt idx="50">
                  <c:v>1.1102179999999999</c:v>
                </c:pt>
                <c:pt idx="51">
                  <c:v>1.120301</c:v>
                </c:pt>
                <c:pt idx="52">
                  <c:v>1.1212519999999999</c:v>
                </c:pt>
                <c:pt idx="53">
                  <c:v>1.1301730000000001</c:v>
                </c:pt>
                <c:pt idx="54">
                  <c:v>1.1289800000000001</c:v>
                </c:pt>
                <c:pt idx="55">
                  <c:v>1.133823</c:v>
                </c:pt>
                <c:pt idx="56">
                  <c:v>1.1411389999999999</c:v>
                </c:pt>
                <c:pt idx="57">
                  <c:v>1.1473869999999999</c:v>
                </c:pt>
                <c:pt idx="58">
                  <c:v>1.145597</c:v>
                </c:pt>
                <c:pt idx="59">
                  <c:v>1.152981</c:v>
                </c:pt>
                <c:pt idx="60">
                  <c:v>1.1537329999999999</c:v>
                </c:pt>
                <c:pt idx="61">
                  <c:v>1.156758</c:v>
                </c:pt>
                <c:pt idx="62">
                  <c:v>1.1573469999999999</c:v>
                </c:pt>
                <c:pt idx="63">
                  <c:v>1.162399</c:v>
                </c:pt>
                <c:pt idx="64">
                  <c:v>1.1654960000000001</c:v>
                </c:pt>
                <c:pt idx="65">
                  <c:v>1.167902</c:v>
                </c:pt>
                <c:pt idx="66">
                  <c:v>1.1645989999999999</c:v>
                </c:pt>
                <c:pt idx="67">
                  <c:v>1.171076</c:v>
                </c:pt>
                <c:pt idx="68">
                  <c:v>1.167211</c:v>
                </c:pt>
                <c:pt idx="69">
                  <c:v>1.1730020000000001</c:v>
                </c:pt>
                <c:pt idx="70">
                  <c:v>1.174925</c:v>
                </c:pt>
                <c:pt idx="71">
                  <c:v>1.173605</c:v>
                </c:pt>
                <c:pt idx="72">
                  <c:v>1.175143</c:v>
                </c:pt>
                <c:pt idx="73">
                  <c:v>1.1767780000000001</c:v>
                </c:pt>
                <c:pt idx="74">
                  <c:v>1.180417</c:v>
                </c:pt>
                <c:pt idx="75">
                  <c:v>1.1786810000000001</c:v>
                </c:pt>
                <c:pt idx="76">
                  <c:v>1.176539</c:v>
                </c:pt>
                <c:pt idx="77">
                  <c:v>1.1836310000000001</c:v>
                </c:pt>
                <c:pt idx="78">
                  <c:v>1.181106</c:v>
                </c:pt>
                <c:pt idx="79">
                  <c:v>1.181108</c:v>
                </c:pt>
                <c:pt idx="80">
                  <c:v>1.183797</c:v>
                </c:pt>
                <c:pt idx="81">
                  <c:v>1.1849339999999999</c:v>
                </c:pt>
                <c:pt idx="82">
                  <c:v>1.182043</c:v>
                </c:pt>
                <c:pt idx="83">
                  <c:v>1.1837070000000001</c:v>
                </c:pt>
                <c:pt idx="84">
                  <c:v>1.189198</c:v>
                </c:pt>
                <c:pt idx="85">
                  <c:v>1.1896119999999999</c:v>
                </c:pt>
                <c:pt idx="86">
                  <c:v>1.184464</c:v>
                </c:pt>
                <c:pt idx="87">
                  <c:v>1.1888350000000001</c:v>
                </c:pt>
                <c:pt idx="88">
                  <c:v>1.1911050000000001</c:v>
                </c:pt>
                <c:pt idx="89">
                  <c:v>1.1875610000000001</c:v>
                </c:pt>
                <c:pt idx="90">
                  <c:v>1.1895389999999999</c:v>
                </c:pt>
                <c:pt idx="91">
                  <c:v>1.1928019999999999</c:v>
                </c:pt>
                <c:pt idx="92">
                  <c:v>1.192375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A6-7547-B8FD-D074EB9A1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656143"/>
        <c:axId val="281657791"/>
      </c:scatterChart>
      <c:valAx>
        <c:axId val="281656143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657791"/>
        <c:crosses val="autoZero"/>
        <c:crossBetween val="midCat"/>
      </c:valAx>
      <c:valAx>
        <c:axId val="28165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6561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170K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'170K'!$P$2:$P$41</c:f>
              <c:numCache>
                <c:formatCode>0.00E+00</c:formatCode>
                <c:ptCount val="40"/>
                <c:pt idx="0">
                  <c:v>0.87887669999999996</c:v>
                </c:pt>
                <c:pt idx="1">
                  <c:v>0.8622822</c:v>
                </c:pt>
                <c:pt idx="2">
                  <c:v>0.85739299999999996</c:v>
                </c:pt>
                <c:pt idx="3">
                  <c:v>0.85192749999999995</c:v>
                </c:pt>
                <c:pt idx="4">
                  <c:v>0.8463328</c:v>
                </c:pt>
                <c:pt idx="5">
                  <c:v>0.84046279999999995</c:v>
                </c:pt>
                <c:pt idx="6">
                  <c:v>0.83474219999999999</c:v>
                </c:pt>
                <c:pt idx="7">
                  <c:v>0.82846569999999997</c:v>
                </c:pt>
                <c:pt idx="8">
                  <c:v>0.82225340000000002</c:v>
                </c:pt>
                <c:pt idx="9">
                  <c:v>0.81543790000000005</c:v>
                </c:pt>
                <c:pt idx="10">
                  <c:v>0.80866309999999997</c:v>
                </c:pt>
                <c:pt idx="11">
                  <c:v>0.80153289999999999</c:v>
                </c:pt>
                <c:pt idx="12">
                  <c:v>0.79415809999999998</c:v>
                </c:pt>
                <c:pt idx="13">
                  <c:v>0.78655390000000003</c:v>
                </c:pt>
                <c:pt idx="14">
                  <c:v>0.77837590000000001</c:v>
                </c:pt>
                <c:pt idx="15">
                  <c:v>0.77011929999999995</c:v>
                </c:pt>
                <c:pt idx="16">
                  <c:v>0.76118669999999999</c:v>
                </c:pt>
                <c:pt idx="17">
                  <c:v>0.75204629999999995</c:v>
                </c:pt>
                <c:pt idx="18">
                  <c:v>0.74215779999999998</c:v>
                </c:pt>
                <c:pt idx="19">
                  <c:v>0.73196570000000005</c:v>
                </c:pt>
                <c:pt idx="20">
                  <c:v>0.72085299999999997</c:v>
                </c:pt>
                <c:pt idx="21">
                  <c:v>0.70917459999999999</c:v>
                </c:pt>
                <c:pt idx="22">
                  <c:v>0.69681879999999996</c:v>
                </c:pt>
                <c:pt idx="23">
                  <c:v>0.68328679999999997</c:v>
                </c:pt>
                <c:pt idx="24">
                  <c:v>0.66882710000000001</c:v>
                </c:pt>
                <c:pt idx="25">
                  <c:v>0.65300820000000004</c:v>
                </c:pt>
                <c:pt idx="26">
                  <c:v>0.63593770000000005</c:v>
                </c:pt>
                <c:pt idx="27">
                  <c:v>0.6168051</c:v>
                </c:pt>
                <c:pt idx="28">
                  <c:v>0.59559609999999996</c:v>
                </c:pt>
                <c:pt idx="29">
                  <c:v>0.57120130000000002</c:v>
                </c:pt>
                <c:pt idx="30">
                  <c:v>0.54349939999999997</c:v>
                </c:pt>
                <c:pt idx="31">
                  <c:v>0.51048539999999998</c:v>
                </c:pt>
                <c:pt idx="32">
                  <c:v>0.47025329999999999</c:v>
                </c:pt>
                <c:pt idx="33">
                  <c:v>0.41822999999999999</c:v>
                </c:pt>
                <c:pt idx="34">
                  <c:v>0.34497539999999999</c:v>
                </c:pt>
                <c:pt idx="35">
                  <c:v>0.2198995</c:v>
                </c:pt>
                <c:pt idx="36">
                  <c:v>0.1660653</c:v>
                </c:pt>
                <c:pt idx="37">
                  <c:v>0.1128002</c:v>
                </c:pt>
                <c:pt idx="38">
                  <c:v>5.9251190000000002E-2</c:v>
                </c:pt>
                <c:pt idx="39">
                  <c:v>0</c:v>
                </c:pt>
              </c:numCache>
            </c:numRef>
          </c:xVal>
          <c:yVal>
            <c:numRef>
              <c:f>'170K'!$R$2:$R$41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0.1320392</c:v>
                </c:pt>
                <c:pt idx="2">
                  <c:v>0.12712180000000001</c:v>
                </c:pt>
                <c:pt idx="3">
                  <c:v>0.13512370000000001</c:v>
                </c:pt>
                <c:pt idx="4">
                  <c:v>0.14324490000000001</c:v>
                </c:pt>
                <c:pt idx="5">
                  <c:v>0.16842779999999999</c:v>
                </c:pt>
                <c:pt idx="6">
                  <c:v>0.17668309999999998</c:v>
                </c:pt>
                <c:pt idx="7">
                  <c:v>0.2055168</c:v>
                </c:pt>
                <c:pt idx="8">
                  <c:v>0.22189320000000001</c:v>
                </c:pt>
                <c:pt idx="9">
                  <c:v>0.2548397</c:v>
                </c:pt>
                <c:pt idx="10">
                  <c:v>0.26766960000000001</c:v>
                </c:pt>
                <c:pt idx="11">
                  <c:v>0.30376019999999998</c:v>
                </c:pt>
                <c:pt idx="12">
                  <c:v>0.33347310000000002</c:v>
                </c:pt>
                <c:pt idx="13">
                  <c:v>0.34365060000000003</c:v>
                </c:pt>
                <c:pt idx="14">
                  <c:v>0.37439169999999999</c:v>
                </c:pt>
                <c:pt idx="15">
                  <c:v>0.41173400000000004</c:v>
                </c:pt>
                <c:pt idx="16">
                  <c:v>0.44472519999999999</c:v>
                </c:pt>
                <c:pt idx="17">
                  <c:v>0.47688190000000003</c:v>
                </c:pt>
                <c:pt idx="18">
                  <c:v>0.49792239999999993</c:v>
                </c:pt>
                <c:pt idx="19">
                  <c:v>0.55548550000000008</c:v>
                </c:pt>
                <c:pt idx="20">
                  <c:v>0.57807569999999997</c:v>
                </c:pt>
                <c:pt idx="21">
                  <c:v>0.64288089999999998</c:v>
                </c:pt>
                <c:pt idx="22">
                  <c:v>0.66807870000000003</c:v>
                </c:pt>
                <c:pt idx="23">
                  <c:v>0.73149809999999993</c:v>
                </c:pt>
                <c:pt idx="24">
                  <c:v>0.77943510000000005</c:v>
                </c:pt>
                <c:pt idx="25">
                  <c:v>0.82187359999999998</c:v>
                </c:pt>
                <c:pt idx="26">
                  <c:v>0.90266770000000007</c:v>
                </c:pt>
                <c:pt idx="27">
                  <c:v>0.93953319999999996</c:v>
                </c:pt>
                <c:pt idx="28">
                  <c:v>1.0194480000000001</c:v>
                </c:pt>
                <c:pt idx="29">
                  <c:v>1.026794</c:v>
                </c:pt>
                <c:pt idx="30">
                  <c:v>1.122028</c:v>
                </c:pt>
                <c:pt idx="31">
                  <c:v>1.1375249999999999</c:v>
                </c:pt>
                <c:pt idx="32">
                  <c:v>1.1724979999999998</c:v>
                </c:pt>
                <c:pt idx="33">
                  <c:v>1.1820649999999999</c:v>
                </c:pt>
                <c:pt idx="34">
                  <c:v>1.1835249999999999</c:v>
                </c:pt>
                <c:pt idx="35">
                  <c:v>1.221031</c:v>
                </c:pt>
                <c:pt idx="36">
                  <c:v>1.1756419999999999</c:v>
                </c:pt>
                <c:pt idx="37">
                  <c:v>1.1950730000000001</c:v>
                </c:pt>
                <c:pt idx="38">
                  <c:v>1.1740629999999999</c:v>
                </c:pt>
                <c:pt idx="39">
                  <c:v>1.215741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8F-6F47-B810-490B6461CB87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'170K'!$A$2:$A$116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'170K'!$D$2:$D$116</c:f>
              <c:numCache>
                <c:formatCode>General</c:formatCode>
                <c:ptCount val="115"/>
                <c:pt idx="0">
                  <c:v>2.4808210000000001E-2</c:v>
                </c:pt>
                <c:pt idx="1">
                  <c:v>2.1178720000000002E-2</c:v>
                </c:pt>
                <c:pt idx="2">
                  <c:v>6.5675170000000005E-2</c:v>
                </c:pt>
                <c:pt idx="3">
                  <c:v>0.1091501</c:v>
                </c:pt>
                <c:pt idx="4">
                  <c:v>0.1539787</c:v>
                </c:pt>
                <c:pt idx="5">
                  <c:v>0.19717660000000001</c:v>
                </c:pt>
                <c:pt idx="6">
                  <c:v>0.2402677</c:v>
                </c:pt>
                <c:pt idx="7">
                  <c:v>0.28402060000000001</c:v>
                </c:pt>
                <c:pt idx="8">
                  <c:v>0.32698339999999998</c:v>
                </c:pt>
                <c:pt idx="9">
                  <c:v>0.36884709999999998</c:v>
                </c:pt>
                <c:pt idx="10">
                  <c:v>0.40985510000000003</c:v>
                </c:pt>
                <c:pt idx="11">
                  <c:v>0.45018770000000002</c:v>
                </c:pt>
                <c:pt idx="12">
                  <c:v>0.49023650000000002</c:v>
                </c:pt>
                <c:pt idx="13">
                  <c:v>0.53097269999999996</c:v>
                </c:pt>
                <c:pt idx="14">
                  <c:v>0.56827530000000004</c:v>
                </c:pt>
                <c:pt idx="15">
                  <c:v>0.60692670000000004</c:v>
                </c:pt>
                <c:pt idx="16">
                  <c:v>0.64316879999999998</c:v>
                </c:pt>
                <c:pt idx="17">
                  <c:v>0.67662009999999995</c:v>
                </c:pt>
                <c:pt idx="18">
                  <c:v>0.710225</c:v>
                </c:pt>
                <c:pt idx="19">
                  <c:v>0.74148009999999998</c:v>
                </c:pt>
                <c:pt idx="20">
                  <c:v>0.77388420000000002</c:v>
                </c:pt>
                <c:pt idx="21">
                  <c:v>0.8038054</c:v>
                </c:pt>
                <c:pt idx="22">
                  <c:v>0.8288837</c:v>
                </c:pt>
                <c:pt idx="23">
                  <c:v>0.85725430000000002</c:v>
                </c:pt>
                <c:pt idx="24">
                  <c:v>0.87606609999999996</c:v>
                </c:pt>
                <c:pt idx="25">
                  <c:v>0.89947370000000004</c:v>
                </c:pt>
                <c:pt idx="26">
                  <c:v>0.91868399999999995</c:v>
                </c:pt>
                <c:pt idx="27">
                  <c:v>0.93715979999999999</c:v>
                </c:pt>
                <c:pt idx="28">
                  <c:v>0.95771890000000004</c:v>
                </c:pt>
                <c:pt idx="29">
                  <c:v>0.97358739999999999</c:v>
                </c:pt>
                <c:pt idx="30">
                  <c:v>0.98665009999999997</c:v>
                </c:pt>
                <c:pt idx="31">
                  <c:v>1.0036240000000001</c:v>
                </c:pt>
                <c:pt idx="32">
                  <c:v>1.018699</c:v>
                </c:pt>
                <c:pt idx="33">
                  <c:v>1.026932</c:v>
                </c:pt>
                <c:pt idx="34">
                  <c:v>1.037077</c:v>
                </c:pt>
                <c:pt idx="35">
                  <c:v>1.0628340000000001</c:v>
                </c:pt>
                <c:pt idx="36">
                  <c:v>1.0585659999999999</c:v>
                </c:pt>
                <c:pt idx="37">
                  <c:v>1.069029</c:v>
                </c:pt>
                <c:pt idx="38">
                  <c:v>1.0795630000000001</c:v>
                </c:pt>
                <c:pt idx="39">
                  <c:v>1.087037</c:v>
                </c:pt>
                <c:pt idx="40">
                  <c:v>1.0902510000000001</c:v>
                </c:pt>
                <c:pt idx="41">
                  <c:v>1.0960049999999999</c:v>
                </c:pt>
                <c:pt idx="42">
                  <c:v>1.1056520000000001</c:v>
                </c:pt>
                <c:pt idx="43">
                  <c:v>1.10701</c:v>
                </c:pt>
                <c:pt idx="44">
                  <c:v>1.1155839999999999</c:v>
                </c:pt>
                <c:pt idx="45">
                  <c:v>1.1193789999999999</c:v>
                </c:pt>
                <c:pt idx="46">
                  <c:v>1.121048</c:v>
                </c:pt>
                <c:pt idx="47">
                  <c:v>1.1245700000000001</c:v>
                </c:pt>
                <c:pt idx="48">
                  <c:v>1.1263380000000001</c:v>
                </c:pt>
                <c:pt idx="49">
                  <c:v>1.1326160000000001</c:v>
                </c:pt>
                <c:pt idx="50">
                  <c:v>1.138468</c:v>
                </c:pt>
                <c:pt idx="51">
                  <c:v>1.1392169999999999</c:v>
                </c:pt>
                <c:pt idx="52">
                  <c:v>1.139473</c:v>
                </c:pt>
                <c:pt idx="53">
                  <c:v>1.1446719999999999</c:v>
                </c:pt>
                <c:pt idx="54">
                  <c:v>1.143977</c:v>
                </c:pt>
                <c:pt idx="55">
                  <c:v>1.145308</c:v>
                </c:pt>
                <c:pt idx="56">
                  <c:v>1.151829</c:v>
                </c:pt>
                <c:pt idx="57">
                  <c:v>1.154048</c:v>
                </c:pt>
                <c:pt idx="58">
                  <c:v>1.1583570000000001</c:v>
                </c:pt>
                <c:pt idx="59">
                  <c:v>1.1564300000000001</c:v>
                </c:pt>
                <c:pt idx="60">
                  <c:v>1.1561710000000001</c:v>
                </c:pt>
                <c:pt idx="61">
                  <c:v>1.161151</c:v>
                </c:pt>
                <c:pt idx="62">
                  <c:v>1.1633</c:v>
                </c:pt>
                <c:pt idx="63">
                  <c:v>1.1609480000000001</c:v>
                </c:pt>
                <c:pt idx="64">
                  <c:v>1.165036</c:v>
                </c:pt>
                <c:pt idx="65">
                  <c:v>1.1633899999999999</c:v>
                </c:pt>
                <c:pt idx="66">
                  <c:v>1.165707</c:v>
                </c:pt>
                <c:pt idx="67">
                  <c:v>1.1631290000000001</c:v>
                </c:pt>
                <c:pt idx="68">
                  <c:v>1.1668609999999999</c:v>
                </c:pt>
                <c:pt idx="69">
                  <c:v>1.1662980000000001</c:v>
                </c:pt>
                <c:pt idx="70">
                  <c:v>1.168061</c:v>
                </c:pt>
                <c:pt idx="71">
                  <c:v>1.173611</c:v>
                </c:pt>
                <c:pt idx="72">
                  <c:v>1.1691780000000001</c:v>
                </c:pt>
                <c:pt idx="73">
                  <c:v>1.1712640000000001</c:v>
                </c:pt>
                <c:pt idx="74">
                  <c:v>1.17249</c:v>
                </c:pt>
                <c:pt idx="75">
                  <c:v>1.169937</c:v>
                </c:pt>
                <c:pt idx="76">
                  <c:v>1.1709039999999999</c:v>
                </c:pt>
                <c:pt idx="77">
                  <c:v>1.1747639999999999</c:v>
                </c:pt>
                <c:pt idx="78">
                  <c:v>1.172161</c:v>
                </c:pt>
                <c:pt idx="79">
                  <c:v>1.175754</c:v>
                </c:pt>
                <c:pt idx="80">
                  <c:v>1.177827</c:v>
                </c:pt>
                <c:pt idx="81">
                  <c:v>1.17456</c:v>
                </c:pt>
                <c:pt idx="82">
                  <c:v>1.1732210000000001</c:v>
                </c:pt>
                <c:pt idx="83">
                  <c:v>1.1783969999999999</c:v>
                </c:pt>
                <c:pt idx="84">
                  <c:v>1.17926</c:v>
                </c:pt>
                <c:pt idx="85">
                  <c:v>1.1752640000000001</c:v>
                </c:pt>
                <c:pt idx="86">
                  <c:v>1.178453</c:v>
                </c:pt>
                <c:pt idx="87">
                  <c:v>1.1780189999999999</c:v>
                </c:pt>
                <c:pt idx="88">
                  <c:v>1.176175</c:v>
                </c:pt>
                <c:pt idx="89">
                  <c:v>1.1796420000000001</c:v>
                </c:pt>
                <c:pt idx="90">
                  <c:v>1.18272</c:v>
                </c:pt>
                <c:pt idx="91">
                  <c:v>1.1775370000000001</c:v>
                </c:pt>
                <c:pt idx="92">
                  <c:v>1.182653</c:v>
                </c:pt>
                <c:pt idx="93">
                  <c:v>1.185805</c:v>
                </c:pt>
                <c:pt idx="94">
                  <c:v>1.184523</c:v>
                </c:pt>
                <c:pt idx="95">
                  <c:v>1.1852339999999999</c:v>
                </c:pt>
                <c:pt idx="96">
                  <c:v>1.1852069999999999</c:v>
                </c:pt>
                <c:pt idx="97">
                  <c:v>1.182172</c:v>
                </c:pt>
                <c:pt idx="98">
                  <c:v>1.1857679999999999</c:v>
                </c:pt>
                <c:pt idx="99">
                  <c:v>1.182707</c:v>
                </c:pt>
                <c:pt idx="100">
                  <c:v>1.1840040000000001</c:v>
                </c:pt>
                <c:pt idx="101">
                  <c:v>1.183003</c:v>
                </c:pt>
                <c:pt idx="102">
                  <c:v>1.1838230000000001</c:v>
                </c:pt>
                <c:pt idx="103">
                  <c:v>1.1840900000000001</c:v>
                </c:pt>
                <c:pt idx="104">
                  <c:v>1.1891259999999999</c:v>
                </c:pt>
                <c:pt idx="105">
                  <c:v>1.1870449999999999</c:v>
                </c:pt>
                <c:pt idx="106">
                  <c:v>1.1856880000000001</c:v>
                </c:pt>
                <c:pt idx="107">
                  <c:v>1.1913819999999999</c:v>
                </c:pt>
                <c:pt idx="108">
                  <c:v>1.190032</c:v>
                </c:pt>
                <c:pt idx="109">
                  <c:v>1.1854979999999999</c:v>
                </c:pt>
                <c:pt idx="110">
                  <c:v>1.1893119999999999</c:v>
                </c:pt>
                <c:pt idx="111">
                  <c:v>1.1909209999999999</c:v>
                </c:pt>
                <c:pt idx="112">
                  <c:v>1.187616</c:v>
                </c:pt>
                <c:pt idx="113">
                  <c:v>1.193268</c:v>
                </c:pt>
                <c:pt idx="114">
                  <c:v>1.1911050000000001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8F-6F47-B810-490B6461C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805072"/>
        <c:axId val="1064685136"/>
      </c:scatterChart>
      <c:valAx>
        <c:axId val="106480507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85136"/>
        <c:crosses val="autoZero"/>
        <c:crossBetween val="midCat"/>
      </c:valAx>
      <c:valAx>
        <c:axId val="106468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05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 vs</a:t>
            </a:r>
            <a:r>
              <a:rPr lang="en-US" baseline="0"/>
              <a:t> Keithley at 180K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'180K'!$P$2:$P$41</c:f>
              <c:numCache>
                <c:formatCode>0.00E+00</c:formatCode>
                <c:ptCount val="40"/>
                <c:pt idx="0">
                  <c:v>0.89226839999999996</c:v>
                </c:pt>
                <c:pt idx="1">
                  <c:v>0.8753474</c:v>
                </c:pt>
                <c:pt idx="2">
                  <c:v>0.87026150000000002</c:v>
                </c:pt>
                <c:pt idx="3">
                  <c:v>0.86493039999999999</c:v>
                </c:pt>
                <c:pt idx="4">
                  <c:v>0.85916979999999998</c:v>
                </c:pt>
                <c:pt idx="5">
                  <c:v>0.85325980000000001</c:v>
                </c:pt>
                <c:pt idx="6">
                  <c:v>0.84720549999999994</c:v>
                </c:pt>
                <c:pt idx="7">
                  <c:v>0.84102730000000003</c:v>
                </c:pt>
                <c:pt idx="8">
                  <c:v>0.83455009999999996</c:v>
                </c:pt>
                <c:pt idx="9">
                  <c:v>0.8277563</c:v>
                </c:pt>
                <c:pt idx="10">
                  <c:v>0.8209651</c:v>
                </c:pt>
                <c:pt idx="11">
                  <c:v>0.81364340000000002</c:v>
                </c:pt>
                <c:pt idx="12">
                  <c:v>0.8063283</c:v>
                </c:pt>
                <c:pt idx="13">
                  <c:v>0.79827820000000005</c:v>
                </c:pt>
                <c:pt idx="14">
                  <c:v>0.79021699999999995</c:v>
                </c:pt>
                <c:pt idx="15">
                  <c:v>0.78163910000000003</c:v>
                </c:pt>
                <c:pt idx="16">
                  <c:v>0.77279699999999996</c:v>
                </c:pt>
                <c:pt idx="17">
                  <c:v>0.76339889999999999</c:v>
                </c:pt>
                <c:pt idx="18">
                  <c:v>0.75338579999999999</c:v>
                </c:pt>
                <c:pt idx="19">
                  <c:v>0.74299369999999998</c:v>
                </c:pt>
                <c:pt idx="20">
                  <c:v>0.73167649999999995</c:v>
                </c:pt>
                <c:pt idx="21">
                  <c:v>0.72004330000000005</c:v>
                </c:pt>
                <c:pt idx="22">
                  <c:v>0.70725939999999998</c:v>
                </c:pt>
                <c:pt idx="23">
                  <c:v>0.69361200000000001</c:v>
                </c:pt>
                <c:pt idx="24">
                  <c:v>0.67888020000000004</c:v>
                </c:pt>
                <c:pt idx="25">
                  <c:v>0.66301670000000001</c:v>
                </c:pt>
                <c:pt idx="26">
                  <c:v>0.64543740000000005</c:v>
                </c:pt>
                <c:pt idx="27">
                  <c:v>0.62607800000000002</c:v>
                </c:pt>
                <c:pt idx="28">
                  <c:v>0.60458900000000004</c:v>
                </c:pt>
                <c:pt idx="29">
                  <c:v>0.57989789999999997</c:v>
                </c:pt>
                <c:pt idx="30">
                  <c:v>0.55183340000000003</c:v>
                </c:pt>
                <c:pt idx="31">
                  <c:v>0.5182293</c:v>
                </c:pt>
                <c:pt idx="32">
                  <c:v>0.47740379999999999</c:v>
                </c:pt>
                <c:pt idx="33">
                  <c:v>0.42446200000000001</c:v>
                </c:pt>
                <c:pt idx="34">
                  <c:v>0.35016229999999998</c:v>
                </c:pt>
                <c:pt idx="35">
                  <c:v>0.22302759999999999</c:v>
                </c:pt>
                <c:pt idx="36">
                  <c:v>0.16871939999999999</c:v>
                </c:pt>
                <c:pt idx="37">
                  <c:v>0.1143265</c:v>
                </c:pt>
                <c:pt idx="38">
                  <c:v>6.0228770000000001E-2</c:v>
                </c:pt>
                <c:pt idx="39">
                  <c:v>0</c:v>
                </c:pt>
              </c:numCache>
            </c:numRef>
          </c:xVal>
          <c:yVal>
            <c:numRef>
              <c:f>'180K'!$R$2:$R$41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9.3206770000000008E-2</c:v>
                </c:pt>
                <c:pt idx="2">
                  <c:v>0.1146346</c:v>
                </c:pt>
                <c:pt idx="3">
                  <c:v>0.1205504</c:v>
                </c:pt>
                <c:pt idx="4">
                  <c:v>0.16358500000000001</c:v>
                </c:pt>
                <c:pt idx="5">
                  <c:v>0.1798421</c:v>
                </c:pt>
                <c:pt idx="6">
                  <c:v>0.1924932</c:v>
                </c:pt>
                <c:pt idx="7">
                  <c:v>0.21822749999999999</c:v>
                </c:pt>
                <c:pt idx="8">
                  <c:v>0.24124979999999999</c:v>
                </c:pt>
                <c:pt idx="9">
                  <c:v>0.25372210000000001</c:v>
                </c:pt>
                <c:pt idx="10">
                  <c:v>0.28276450000000003</c:v>
                </c:pt>
                <c:pt idx="11">
                  <c:v>0.31125549999999996</c:v>
                </c:pt>
                <c:pt idx="12">
                  <c:v>0.33509730000000004</c:v>
                </c:pt>
                <c:pt idx="13">
                  <c:v>0.36564469999999999</c:v>
                </c:pt>
                <c:pt idx="14">
                  <c:v>0.3917814</c:v>
                </c:pt>
                <c:pt idx="15">
                  <c:v>0.42057040000000001</c:v>
                </c:pt>
                <c:pt idx="16">
                  <c:v>0.46324730000000003</c:v>
                </c:pt>
                <c:pt idx="17">
                  <c:v>0.48132239999999998</c:v>
                </c:pt>
                <c:pt idx="18">
                  <c:v>0.5363078</c:v>
                </c:pt>
                <c:pt idx="19">
                  <c:v>0.57154899999999997</c:v>
                </c:pt>
                <c:pt idx="20">
                  <c:v>0.59483949999999997</c:v>
                </c:pt>
                <c:pt idx="21">
                  <c:v>0.65054010000000007</c:v>
                </c:pt>
                <c:pt idx="22">
                  <c:v>0.69399179999999994</c:v>
                </c:pt>
                <c:pt idx="23">
                  <c:v>0.75992949999999992</c:v>
                </c:pt>
                <c:pt idx="24">
                  <c:v>0.82378099999999999</c:v>
                </c:pt>
                <c:pt idx="25">
                  <c:v>0.86641319999999999</c:v>
                </c:pt>
                <c:pt idx="26">
                  <c:v>0.92546649999999997</c:v>
                </c:pt>
                <c:pt idx="27">
                  <c:v>0.96014149999999998</c:v>
                </c:pt>
                <c:pt idx="28">
                  <c:v>1.02973</c:v>
                </c:pt>
                <c:pt idx="29">
                  <c:v>1.059204</c:v>
                </c:pt>
                <c:pt idx="30">
                  <c:v>1.1254850000000001</c:v>
                </c:pt>
                <c:pt idx="31">
                  <c:v>1.1196139999999999</c:v>
                </c:pt>
                <c:pt idx="32">
                  <c:v>1.170218</c:v>
                </c:pt>
                <c:pt idx="33">
                  <c:v>1.1719619999999999</c:v>
                </c:pt>
                <c:pt idx="34">
                  <c:v>1.1971449999999999</c:v>
                </c:pt>
                <c:pt idx="35">
                  <c:v>1.185581</c:v>
                </c:pt>
                <c:pt idx="36">
                  <c:v>1.1784140000000001</c:v>
                </c:pt>
                <c:pt idx="37">
                  <c:v>1.1939409999999999</c:v>
                </c:pt>
                <c:pt idx="38">
                  <c:v>1.193181</c:v>
                </c:pt>
                <c:pt idx="39">
                  <c:v>1.196072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19-584B-8501-787443C5424A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'180K'!$A$2:$A$116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'180K'!$D$2:$D$116</c:f>
              <c:numCache>
                <c:formatCode>General</c:formatCode>
                <c:ptCount val="115"/>
                <c:pt idx="0">
                  <c:v>2.042325E-2</c:v>
                </c:pt>
                <c:pt idx="1">
                  <c:v>3.076073E-2</c:v>
                </c:pt>
                <c:pt idx="2">
                  <c:v>8.1022269999999993E-2</c:v>
                </c:pt>
                <c:pt idx="3">
                  <c:v>0.12932389999999999</c:v>
                </c:pt>
                <c:pt idx="4">
                  <c:v>0.17798539999999999</c:v>
                </c:pt>
                <c:pt idx="5">
                  <c:v>0.22597159999999999</c:v>
                </c:pt>
                <c:pt idx="6">
                  <c:v>0.27360040000000002</c:v>
                </c:pt>
                <c:pt idx="7">
                  <c:v>0.32050640000000002</c:v>
                </c:pt>
                <c:pt idx="8">
                  <c:v>0.3653071</c:v>
                </c:pt>
                <c:pt idx="9">
                  <c:v>0.40948770000000001</c:v>
                </c:pt>
                <c:pt idx="10">
                  <c:v>0.45154329999999998</c:v>
                </c:pt>
                <c:pt idx="11">
                  <c:v>0.49382019999999999</c:v>
                </c:pt>
                <c:pt idx="12">
                  <c:v>0.53542699999999999</c:v>
                </c:pt>
                <c:pt idx="13">
                  <c:v>0.57491740000000002</c:v>
                </c:pt>
                <c:pt idx="14">
                  <c:v>0.61253139999999995</c:v>
                </c:pt>
                <c:pt idx="15">
                  <c:v>0.65045260000000005</c:v>
                </c:pt>
                <c:pt idx="16">
                  <c:v>0.68526699999999996</c:v>
                </c:pt>
                <c:pt idx="17">
                  <c:v>0.71747110000000003</c:v>
                </c:pt>
                <c:pt idx="18">
                  <c:v>0.75090120000000005</c:v>
                </c:pt>
                <c:pt idx="19">
                  <c:v>0.78199459999999998</c:v>
                </c:pt>
                <c:pt idx="20">
                  <c:v>0.80931750000000002</c:v>
                </c:pt>
                <c:pt idx="21">
                  <c:v>0.83531040000000001</c:v>
                </c:pt>
                <c:pt idx="22">
                  <c:v>0.86189610000000005</c:v>
                </c:pt>
                <c:pt idx="23">
                  <c:v>0.88566840000000002</c:v>
                </c:pt>
                <c:pt idx="24">
                  <c:v>0.90834179999999998</c:v>
                </c:pt>
                <c:pt idx="25">
                  <c:v>0.92757540000000005</c:v>
                </c:pt>
                <c:pt idx="26">
                  <c:v>0.94960440000000002</c:v>
                </c:pt>
                <c:pt idx="27">
                  <c:v>0.96561269999999999</c:v>
                </c:pt>
                <c:pt idx="28">
                  <c:v>0.98067990000000005</c:v>
                </c:pt>
                <c:pt idx="29">
                  <c:v>0.99483690000000002</c:v>
                </c:pt>
                <c:pt idx="30">
                  <c:v>1.009574</c:v>
                </c:pt>
                <c:pt idx="31">
                  <c:v>1.023811</c:v>
                </c:pt>
                <c:pt idx="32">
                  <c:v>1.0305</c:v>
                </c:pt>
                <c:pt idx="33">
                  <c:v>1.04308</c:v>
                </c:pt>
                <c:pt idx="34">
                  <c:v>1.063985</c:v>
                </c:pt>
                <c:pt idx="35">
                  <c:v>1.0585169999999999</c:v>
                </c:pt>
                <c:pt idx="36">
                  <c:v>1.0717129999999999</c:v>
                </c:pt>
                <c:pt idx="37">
                  <c:v>1.0767249999999999</c:v>
                </c:pt>
                <c:pt idx="38">
                  <c:v>1.0832459999999999</c:v>
                </c:pt>
                <c:pt idx="39">
                  <c:v>1.08768</c:v>
                </c:pt>
                <c:pt idx="40">
                  <c:v>1.099596</c:v>
                </c:pt>
                <c:pt idx="41">
                  <c:v>1.1034649999999999</c:v>
                </c:pt>
                <c:pt idx="42">
                  <c:v>1.10551</c:v>
                </c:pt>
                <c:pt idx="43">
                  <c:v>1.11043</c:v>
                </c:pt>
                <c:pt idx="44">
                  <c:v>1.114177</c:v>
                </c:pt>
                <c:pt idx="45">
                  <c:v>1.1215310000000001</c:v>
                </c:pt>
                <c:pt idx="46">
                  <c:v>1.122285</c:v>
                </c:pt>
                <c:pt idx="47">
                  <c:v>1.127351</c:v>
                </c:pt>
                <c:pt idx="48">
                  <c:v>1.1316010000000001</c:v>
                </c:pt>
                <c:pt idx="49">
                  <c:v>1.131483</c:v>
                </c:pt>
                <c:pt idx="50">
                  <c:v>1.1323030000000001</c:v>
                </c:pt>
                <c:pt idx="51">
                  <c:v>1.1393949999999999</c:v>
                </c:pt>
                <c:pt idx="52">
                  <c:v>1.1414260000000001</c:v>
                </c:pt>
                <c:pt idx="53">
                  <c:v>1.1411739999999999</c:v>
                </c:pt>
                <c:pt idx="54">
                  <c:v>1.146949</c:v>
                </c:pt>
                <c:pt idx="55">
                  <c:v>1.1440140000000001</c:v>
                </c:pt>
                <c:pt idx="56">
                  <c:v>1.148917</c:v>
                </c:pt>
                <c:pt idx="57">
                  <c:v>1.150544</c:v>
                </c:pt>
                <c:pt idx="58">
                  <c:v>1.153572</c:v>
                </c:pt>
                <c:pt idx="59">
                  <c:v>1.150925</c:v>
                </c:pt>
                <c:pt idx="60">
                  <c:v>1.1535390000000001</c:v>
                </c:pt>
                <c:pt idx="61">
                  <c:v>1.154598</c:v>
                </c:pt>
                <c:pt idx="62">
                  <c:v>1.159092</c:v>
                </c:pt>
                <c:pt idx="63">
                  <c:v>1.157856</c:v>
                </c:pt>
                <c:pt idx="64">
                  <c:v>1.160412</c:v>
                </c:pt>
                <c:pt idx="65">
                  <c:v>1.1616820000000001</c:v>
                </c:pt>
                <c:pt idx="66">
                  <c:v>1.1595329999999999</c:v>
                </c:pt>
                <c:pt idx="67">
                  <c:v>1.164004</c:v>
                </c:pt>
                <c:pt idx="68">
                  <c:v>1.165394</c:v>
                </c:pt>
                <c:pt idx="69">
                  <c:v>1.1626369999999999</c:v>
                </c:pt>
                <c:pt idx="70">
                  <c:v>1.167683</c:v>
                </c:pt>
                <c:pt idx="71">
                  <c:v>1.1642440000000001</c:v>
                </c:pt>
                <c:pt idx="72">
                  <c:v>1.167033</c:v>
                </c:pt>
                <c:pt idx="73">
                  <c:v>1.166749</c:v>
                </c:pt>
                <c:pt idx="74">
                  <c:v>1.170331</c:v>
                </c:pt>
                <c:pt idx="75">
                  <c:v>1.1692640000000001</c:v>
                </c:pt>
                <c:pt idx="76">
                  <c:v>1.172086</c:v>
                </c:pt>
                <c:pt idx="77">
                  <c:v>1.167959</c:v>
                </c:pt>
                <c:pt idx="78">
                  <c:v>1.1741299999999999</c:v>
                </c:pt>
                <c:pt idx="79">
                  <c:v>1.1709940000000001</c:v>
                </c:pt>
                <c:pt idx="80">
                  <c:v>1.171613</c:v>
                </c:pt>
                <c:pt idx="81">
                  <c:v>1.175872</c:v>
                </c:pt>
                <c:pt idx="82">
                  <c:v>1.173351</c:v>
                </c:pt>
                <c:pt idx="83">
                  <c:v>1.1742630000000001</c:v>
                </c:pt>
                <c:pt idx="84">
                  <c:v>1.177319</c:v>
                </c:pt>
                <c:pt idx="85">
                  <c:v>1.1788510000000001</c:v>
                </c:pt>
                <c:pt idx="86">
                  <c:v>1.176722</c:v>
                </c:pt>
                <c:pt idx="87">
                  <c:v>1.173978</c:v>
                </c:pt>
                <c:pt idx="88">
                  <c:v>1.1754260000000001</c:v>
                </c:pt>
                <c:pt idx="89">
                  <c:v>1.1743600000000001</c:v>
                </c:pt>
                <c:pt idx="90">
                  <c:v>1.1797029999999999</c:v>
                </c:pt>
                <c:pt idx="91">
                  <c:v>1.178579</c:v>
                </c:pt>
                <c:pt idx="92">
                  <c:v>1.1751320000000001</c:v>
                </c:pt>
                <c:pt idx="93">
                  <c:v>1.1751510000000001</c:v>
                </c:pt>
                <c:pt idx="94">
                  <c:v>1.18119</c:v>
                </c:pt>
                <c:pt idx="95">
                  <c:v>1.1790989999999999</c:v>
                </c:pt>
                <c:pt idx="96">
                  <c:v>1.175743</c:v>
                </c:pt>
                <c:pt idx="97">
                  <c:v>1.1792659999999999</c:v>
                </c:pt>
                <c:pt idx="98">
                  <c:v>1.1802999999999999</c:v>
                </c:pt>
                <c:pt idx="99">
                  <c:v>1.179009</c:v>
                </c:pt>
                <c:pt idx="100">
                  <c:v>1.181249</c:v>
                </c:pt>
                <c:pt idx="101">
                  <c:v>1.1846760000000001</c:v>
                </c:pt>
                <c:pt idx="102">
                  <c:v>1.1817059999999999</c:v>
                </c:pt>
                <c:pt idx="103">
                  <c:v>1.1819550000000001</c:v>
                </c:pt>
                <c:pt idx="104">
                  <c:v>1.1855439999999999</c:v>
                </c:pt>
                <c:pt idx="105">
                  <c:v>1.184356</c:v>
                </c:pt>
                <c:pt idx="106">
                  <c:v>1.1818420000000001</c:v>
                </c:pt>
                <c:pt idx="107">
                  <c:v>1.186482</c:v>
                </c:pt>
                <c:pt idx="108">
                  <c:v>1.1829190000000001</c:v>
                </c:pt>
                <c:pt idx="109">
                  <c:v>1.186944</c:v>
                </c:pt>
                <c:pt idx="110">
                  <c:v>1.184156</c:v>
                </c:pt>
                <c:pt idx="111">
                  <c:v>1.182577</c:v>
                </c:pt>
                <c:pt idx="112">
                  <c:v>1.1841550000000001</c:v>
                </c:pt>
                <c:pt idx="113">
                  <c:v>1.1818919999999999</c:v>
                </c:pt>
                <c:pt idx="114">
                  <c:v>1.1864429999999999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519-584B-8501-787443C54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656816"/>
        <c:axId val="1064680544"/>
      </c:scatterChart>
      <c:valAx>
        <c:axId val="1064656816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80544"/>
        <c:crosses val="autoZero"/>
        <c:crossBetween val="midCat"/>
      </c:valAx>
      <c:valAx>
        <c:axId val="106468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56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 vs</a:t>
            </a:r>
            <a:r>
              <a:rPr lang="en-US" baseline="0"/>
              <a:t> Keithley at 190K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'190K'!$P$2:$P$41</c:f>
              <c:numCache>
                <c:formatCode>0.00E+00</c:formatCode>
                <c:ptCount val="40"/>
                <c:pt idx="0">
                  <c:v>0.89907079999999995</c:v>
                </c:pt>
                <c:pt idx="1">
                  <c:v>0.88191109999999995</c:v>
                </c:pt>
                <c:pt idx="2">
                  <c:v>0.87721470000000001</c:v>
                </c:pt>
                <c:pt idx="3">
                  <c:v>0.87137540000000002</c:v>
                </c:pt>
                <c:pt idx="4">
                  <c:v>0.86587190000000003</c:v>
                </c:pt>
                <c:pt idx="5">
                  <c:v>0.85968449999999996</c:v>
                </c:pt>
                <c:pt idx="6">
                  <c:v>0.85379609999999995</c:v>
                </c:pt>
                <c:pt idx="7">
                  <c:v>0.84733270000000005</c:v>
                </c:pt>
                <c:pt idx="8">
                  <c:v>0.84087000000000001</c:v>
                </c:pt>
                <c:pt idx="9">
                  <c:v>0.83411939999999996</c:v>
                </c:pt>
                <c:pt idx="10">
                  <c:v>0.82725599999999999</c:v>
                </c:pt>
                <c:pt idx="11">
                  <c:v>0.81988260000000002</c:v>
                </c:pt>
                <c:pt idx="12">
                  <c:v>0.81236419999999998</c:v>
                </c:pt>
                <c:pt idx="13">
                  <c:v>0.80449250000000005</c:v>
                </c:pt>
                <c:pt idx="14">
                  <c:v>0.79622930000000003</c:v>
                </c:pt>
                <c:pt idx="15">
                  <c:v>0.78768419999999995</c:v>
                </c:pt>
                <c:pt idx="16">
                  <c:v>0.77851689999999996</c:v>
                </c:pt>
                <c:pt idx="17">
                  <c:v>0.769204</c:v>
                </c:pt>
                <c:pt idx="18">
                  <c:v>0.75901260000000004</c:v>
                </c:pt>
                <c:pt idx="19">
                  <c:v>0.74852220000000003</c:v>
                </c:pt>
                <c:pt idx="20">
                  <c:v>0.73731970000000002</c:v>
                </c:pt>
                <c:pt idx="21">
                  <c:v>0.72536780000000001</c:v>
                </c:pt>
                <c:pt idx="22">
                  <c:v>0.71259640000000002</c:v>
                </c:pt>
                <c:pt idx="23">
                  <c:v>0.69890450000000004</c:v>
                </c:pt>
                <c:pt idx="24">
                  <c:v>0.68422769999999999</c:v>
                </c:pt>
                <c:pt idx="25">
                  <c:v>0.66797079999999998</c:v>
                </c:pt>
                <c:pt idx="26">
                  <c:v>0.65034369999999997</c:v>
                </c:pt>
                <c:pt idx="27">
                  <c:v>0.63088920000000004</c:v>
                </c:pt>
                <c:pt idx="28">
                  <c:v>0.60907109999999998</c:v>
                </c:pt>
                <c:pt idx="29">
                  <c:v>0.58427759999999995</c:v>
                </c:pt>
                <c:pt idx="30">
                  <c:v>0.55585450000000003</c:v>
                </c:pt>
                <c:pt idx="31">
                  <c:v>0.52216779999999996</c:v>
                </c:pt>
                <c:pt idx="32">
                  <c:v>0.48081059999999998</c:v>
                </c:pt>
                <c:pt idx="33">
                  <c:v>0.42787399999999998</c:v>
                </c:pt>
                <c:pt idx="34">
                  <c:v>0.35267019999999999</c:v>
                </c:pt>
                <c:pt idx="35">
                  <c:v>0.22478339999999999</c:v>
                </c:pt>
                <c:pt idx="36">
                  <c:v>0.16986090000000001</c:v>
                </c:pt>
                <c:pt idx="37">
                  <c:v>0.1152956</c:v>
                </c:pt>
                <c:pt idx="38">
                  <c:v>6.0563150000000003E-2</c:v>
                </c:pt>
                <c:pt idx="39">
                  <c:v>0</c:v>
                </c:pt>
              </c:numCache>
            </c:numRef>
          </c:xVal>
          <c:yVal>
            <c:numRef>
              <c:f>'190K'!$R$2:$R$41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9.0911989999999998E-2</c:v>
                </c:pt>
                <c:pt idx="2">
                  <c:v>0.11846419999999999</c:v>
                </c:pt>
                <c:pt idx="3">
                  <c:v>0.1350045</c:v>
                </c:pt>
                <c:pt idx="4">
                  <c:v>0.1647622</c:v>
                </c:pt>
                <c:pt idx="5">
                  <c:v>0.16511980000000001</c:v>
                </c:pt>
                <c:pt idx="6">
                  <c:v>0.1970828</c:v>
                </c:pt>
                <c:pt idx="7">
                  <c:v>0.2096594</c:v>
                </c:pt>
                <c:pt idx="8">
                  <c:v>0.24819380000000002</c:v>
                </c:pt>
                <c:pt idx="9">
                  <c:v>0.26510660000000003</c:v>
                </c:pt>
                <c:pt idx="10">
                  <c:v>0.28137870000000004</c:v>
                </c:pt>
                <c:pt idx="11">
                  <c:v>0.31335649999999998</c:v>
                </c:pt>
                <c:pt idx="12">
                  <c:v>0.34287570000000001</c:v>
                </c:pt>
                <c:pt idx="13">
                  <c:v>0.37302079999999999</c:v>
                </c:pt>
                <c:pt idx="14">
                  <c:v>0.4022271</c:v>
                </c:pt>
                <c:pt idx="15">
                  <c:v>0.42687360000000002</c:v>
                </c:pt>
                <c:pt idx="16">
                  <c:v>0.46639149999999996</c:v>
                </c:pt>
                <c:pt idx="17">
                  <c:v>0.50532820000000001</c:v>
                </c:pt>
                <c:pt idx="18">
                  <c:v>0.54949530000000002</c:v>
                </c:pt>
                <c:pt idx="19">
                  <c:v>0.58594349999999995</c:v>
                </c:pt>
                <c:pt idx="20">
                  <c:v>0.63984099999999999</c:v>
                </c:pt>
                <c:pt idx="21">
                  <c:v>0.68098309999999995</c:v>
                </c:pt>
                <c:pt idx="22">
                  <c:v>0.71501740000000003</c:v>
                </c:pt>
                <c:pt idx="23">
                  <c:v>0.75787309999999997</c:v>
                </c:pt>
                <c:pt idx="24">
                  <c:v>0.82227590000000006</c:v>
                </c:pt>
                <c:pt idx="25">
                  <c:v>0.8553714</c:v>
                </c:pt>
                <c:pt idx="26">
                  <c:v>0.93683609999999995</c:v>
                </c:pt>
                <c:pt idx="27">
                  <c:v>0.9673834</c:v>
                </c:pt>
                <c:pt idx="28">
                  <c:v>1.0102690000000001</c:v>
                </c:pt>
                <c:pt idx="29">
                  <c:v>1.0535570000000001</c:v>
                </c:pt>
                <c:pt idx="30">
                  <c:v>1.101345</c:v>
                </c:pt>
                <c:pt idx="31">
                  <c:v>1.135394</c:v>
                </c:pt>
                <c:pt idx="32">
                  <c:v>1.1289119999999999</c:v>
                </c:pt>
                <c:pt idx="33">
                  <c:v>1.187727</c:v>
                </c:pt>
                <c:pt idx="34">
                  <c:v>1.1602050000000002</c:v>
                </c:pt>
                <c:pt idx="35">
                  <c:v>1.2220440000000001</c:v>
                </c:pt>
                <c:pt idx="36">
                  <c:v>1.1917500000000001</c:v>
                </c:pt>
                <c:pt idx="37">
                  <c:v>1.206324</c:v>
                </c:pt>
                <c:pt idx="38">
                  <c:v>1.1970100000000001</c:v>
                </c:pt>
                <c:pt idx="39">
                  <c:v>1.199946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78-074E-9B03-47C82B043604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'190K'!$A$2:$A$116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'190K'!$D$2:$D$116</c:f>
              <c:numCache>
                <c:formatCode>General</c:formatCode>
                <c:ptCount val="115"/>
                <c:pt idx="0">
                  <c:v>1.700685E-2</c:v>
                </c:pt>
                <c:pt idx="1">
                  <c:v>4.2397690000000002E-2</c:v>
                </c:pt>
                <c:pt idx="2">
                  <c:v>9.9960859999999999E-2</c:v>
                </c:pt>
                <c:pt idx="3">
                  <c:v>0.15505820000000001</c:v>
                </c:pt>
                <c:pt idx="4">
                  <c:v>0.21010880000000001</c:v>
                </c:pt>
                <c:pt idx="5">
                  <c:v>0.26264340000000003</c:v>
                </c:pt>
                <c:pt idx="6">
                  <c:v>0.31550840000000002</c:v>
                </c:pt>
                <c:pt idx="7">
                  <c:v>0.3669075</c:v>
                </c:pt>
                <c:pt idx="8">
                  <c:v>0.41569270000000003</c:v>
                </c:pt>
                <c:pt idx="9">
                  <c:v>0.46315889999999998</c:v>
                </c:pt>
                <c:pt idx="10">
                  <c:v>0.50748079999999995</c:v>
                </c:pt>
                <c:pt idx="11">
                  <c:v>0.55207919999999999</c:v>
                </c:pt>
                <c:pt idx="12">
                  <c:v>0.59397359999999999</c:v>
                </c:pt>
                <c:pt idx="13">
                  <c:v>0.63423289999999999</c:v>
                </c:pt>
                <c:pt idx="14">
                  <c:v>0.67344400000000004</c:v>
                </c:pt>
                <c:pt idx="15">
                  <c:v>0.71114759999999999</c:v>
                </c:pt>
                <c:pt idx="16">
                  <c:v>0.74419060000000004</c:v>
                </c:pt>
                <c:pt idx="17">
                  <c:v>0.77532190000000001</c:v>
                </c:pt>
                <c:pt idx="18">
                  <c:v>0.80531779999999997</c:v>
                </c:pt>
                <c:pt idx="19">
                  <c:v>0.83071130000000004</c:v>
                </c:pt>
                <c:pt idx="20">
                  <c:v>0.85994570000000004</c:v>
                </c:pt>
                <c:pt idx="21">
                  <c:v>0.88543019999999995</c:v>
                </c:pt>
                <c:pt idx="22">
                  <c:v>0.90651760000000003</c:v>
                </c:pt>
                <c:pt idx="23">
                  <c:v>0.92619640000000003</c:v>
                </c:pt>
                <c:pt idx="24">
                  <c:v>0.94407079999999999</c:v>
                </c:pt>
                <c:pt idx="25">
                  <c:v>0.96340689999999995</c:v>
                </c:pt>
                <c:pt idx="26">
                  <c:v>0.98354810000000004</c:v>
                </c:pt>
                <c:pt idx="27">
                  <c:v>0.99718819999999997</c:v>
                </c:pt>
                <c:pt idx="28">
                  <c:v>1.008586</c:v>
                </c:pt>
                <c:pt idx="29">
                  <c:v>1.0226770000000001</c:v>
                </c:pt>
                <c:pt idx="30">
                  <c:v>1.0327249999999999</c:v>
                </c:pt>
                <c:pt idx="31">
                  <c:v>1.0538529999999999</c:v>
                </c:pt>
                <c:pt idx="32">
                  <c:v>1.0519620000000001</c:v>
                </c:pt>
                <c:pt idx="33">
                  <c:v>1.0628580000000001</c:v>
                </c:pt>
                <c:pt idx="34">
                  <c:v>1.069593</c:v>
                </c:pt>
                <c:pt idx="35">
                  <c:v>1.0784069999999999</c:v>
                </c:pt>
                <c:pt idx="36">
                  <c:v>1.083304</c:v>
                </c:pt>
                <c:pt idx="37">
                  <c:v>1.088713</c:v>
                </c:pt>
                <c:pt idx="38">
                  <c:v>1.099426</c:v>
                </c:pt>
                <c:pt idx="39">
                  <c:v>1.103688</c:v>
                </c:pt>
                <c:pt idx="40">
                  <c:v>1.1089629999999999</c:v>
                </c:pt>
                <c:pt idx="41">
                  <c:v>1.112724</c:v>
                </c:pt>
                <c:pt idx="42">
                  <c:v>1.114881</c:v>
                </c:pt>
                <c:pt idx="43">
                  <c:v>1.1184179999999999</c:v>
                </c:pt>
                <c:pt idx="44">
                  <c:v>1.125813</c:v>
                </c:pt>
                <c:pt idx="45">
                  <c:v>1.1266689999999999</c:v>
                </c:pt>
                <c:pt idx="46">
                  <c:v>1.131583</c:v>
                </c:pt>
                <c:pt idx="47">
                  <c:v>1.1339330000000001</c:v>
                </c:pt>
                <c:pt idx="48">
                  <c:v>1.1326689999999999</c:v>
                </c:pt>
                <c:pt idx="49">
                  <c:v>1.136579</c:v>
                </c:pt>
                <c:pt idx="50">
                  <c:v>1.1376409999999999</c:v>
                </c:pt>
                <c:pt idx="51">
                  <c:v>1.1436770000000001</c:v>
                </c:pt>
                <c:pt idx="52">
                  <c:v>1.1484490000000001</c:v>
                </c:pt>
                <c:pt idx="53">
                  <c:v>1.145896</c:v>
                </c:pt>
                <c:pt idx="54">
                  <c:v>1.145912</c:v>
                </c:pt>
                <c:pt idx="55">
                  <c:v>1.149842</c:v>
                </c:pt>
                <c:pt idx="56">
                  <c:v>1.149618</c:v>
                </c:pt>
                <c:pt idx="57">
                  <c:v>1.155518</c:v>
                </c:pt>
                <c:pt idx="58">
                  <c:v>1.1535580000000001</c:v>
                </c:pt>
                <c:pt idx="59">
                  <c:v>1.158477</c:v>
                </c:pt>
                <c:pt idx="60">
                  <c:v>1.15937</c:v>
                </c:pt>
                <c:pt idx="61">
                  <c:v>1.156633</c:v>
                </c:pt>
                <c:pt idx="62">
                  <c:v>1.1570149999999999</c:v>
                </c:pt>
                <c:pt idx="63">
                  <c:v>1.1632199999999999</c:v>
                </c:pt>
                <c:pt idx="64">
                  <c:v>1.1644380000000001</c:v>
                </c:pt>
                <c:pt idx="65">
                  <c:v>1.1654580000000001</c:v>
                </c:pt>
                <c:pt idx="66">
                  <c:v>1.166039</c:v>
                </c:pt>
                <c:pt idx="67">
                  <c:v>1.161573</c:v>
                </c:pt>
                <c:pt idx="68">
                  <c:v>1.16527</c:v>
                </c:pt>
                <c:pt idx="69">
                  <c:v>1.1676569999999999</c:v>
                </c:pt>
                <c:pt idx="70">
                  <c:v>1.1664460000000001</c:v>
                </c:pt>
                <c:pt idx="71">
                  <c:v>1.1693579999999999</c:v>
                </c:pt>
                <c:pt idx="72">
                  <c:v>1.1682429999999999</c:v>
                </c:pt>
                <c:pt idx="73">
                  <c:v>1.1675409999999999</c:v>
                </c:pt>
                <c:pt idx="74">
                  <c:v>1.171718</c:v>
                </c:pt>
                <c:pt idx="75">
                  <c:v>1.1727529999999999</c:v>
                </c:pt>
                <c:pt idx="76">
                  <c:v>1.1723920000000001</c:v>
                </c:pt>
                <c:pt idx="77">
                  <c:v>1.172051</c:v>
                </c:pt>
                <c:pt idx="78">
                  <c:v>1.169948</c:v>
                </c:pt>
                <c:pt idx="79">
                  <c:v>1.171103</c:v>
                </c:pt>
                <c:pt idx="80">
                  <c:v>1.1756599999999999</c:v>
                </c:pt>
                <c:pt idx="81">
                  <c:v>1.174153</c:v>
                </c:pt>
                <c:pt idx="82">
                  <c:v>1.1705220000000001</c:v>
                </c:pt>
                <c:pt idx="83">
                  <c:v>1.174461</c:v>
                </c:pt>
                <c:pt idx="84">
                  <c:v>1.177505</c:v>
                </c:pt>
                <c:pt idx="85">
                  <c:v>1.173969</c:v>
                </c:pt>
                <c:pt idx="86">
                  <c:v>1.174291</c:v>
                </c:pt>
                <c:pt idx="87">
                  <c:v>1.1791130000000001</c:v>
                </c:pt>
                <c:pt idx="88">
                  <c:v>1.1749590000000001</c:v>
                </c:pt>
                <c:pt idx="89">
                  <c:v>1.1790940000000001</c:v>
                </c:pt>
                <c:pt idx="90">
                  <c:v>1.1761680000000001</c:v>
                </c:pt>
                <c:pt idx="91">
                  <c:v>1.1758</c:v>
                </c:pt>
                <c:pt idx="92">
                  <c:v>1.1782900000000001</c:v>
                </c:pt>
                <c:pt idx="93">
                  <c:v>1.1776960000000001</c:v>
                </c:pt>
                <c:pt idx="94">
                  <c:v>1.182944</c:v>
                </c:pt>
                <c:pt idx="95">
                  <c:v>1.1821109999999999</c:v>
                </c:pt>
                <c:pt idx="96">
                  <c:v>1.1803539999999999</c:v>
                </c:pt>
                <c:pt idx="97">
                  <c:v>1.1766129999999999</c:v>
                </c:pt>
                <c:pt idx="98">
                  <c:v>1.1793750000000001</c:v>
                </c:pt>
                <c:pt idx="99">
                  <c:v>1.183063</c:v>
                </c:pt>
                <c:pt idx="100">
                  <c:v>1.1842649999999999</c:v>
                </c:pt>
                <c:pt idx="101">
                  <c:v>1.1829160000000001</c:v>
                </c:pt>
                <c:pt idx="102">
                  <c:v>1.184455</c:v>
                </c:pt>
                <c:pt idx="103">
                  <c:v>1.185427</c:v>
                </c:pt>
                <c:pt idx="104">
                  <c:v>1.183087</c:v>
                </c:pt>
                <c:pt idx="105">
                  <c:v>1.1861660000000001</c:v>
                </c:pt>
                <c:pt idx="106">
                  <c:v>1.1880850000000001</c:v>
                </c:pt>
                <c:pt idx="107">
                  <c:v>1.1867369999999999</c:v>
                </c:pt>
                <c:pt idx="108">
                  <c:v>1.1869080000000001</c:v>
                </c:pt>
                <c:pt idx="109">
                  <c:v>1.185686</c:v>
                </c:pt>
                <c:pt idx="110">
                  <c:v>1.18282</c:v>
                </c:pt>
                <c:pt idx="111">
                  <c:v>1.188296</c:v>
                </c:pt>
                <c:pt idx="112">
                  <c:v>1.1841569999999999</c:v>
                </c:pt>
                <c:pt idx="113">
                  <c:v>1.189538</c:v>
                </c:pt>
                <c:pt idx="114">
                  <c:v>1.1872720000000001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78-074E-9B03-47C82B043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523455"/>
        <c:axId val="224525103"/>
      </c:scatterChart>
      <c:valAx>
        <c:axId val="224523455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25103"/>
        <c:crosses val="autoZero"/>
        <c:crossBetween val="midCat"/>
      </c:valAx>
      <c:valAx>
        <c:axId val="22452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234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 vs</a:t>
            </a:r>
            <a:r>
              <a:rPr lang="en-US" baseline="0"/>
              <a:t> Keithley at 190K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'190K'!$P$2:$P$41</c:f>
              <c:numCache>
                <c:formatCode>0.00E+00</c:formatCode>
                <c:ptCount val="40"/>
                <c:pt idx="0">
                  <c:v>0.89907079999999995</c:v>
                </c:pt>
                <c:pt idx="1">
                  <c:v>0.88191109999999995</c:v>
                </c:pt>
                <c:pt idx="2">
                  <c:v>0.87721470000000001</c:v>
                </c:pt>
                <c:pt idx="3">
                  <c:v>0.87137540000000002</c:v>
                </c:pt>
                <c:pt idx="4">
                  <c:v>0.86587190000000003</c:v>
                </c:pt>
                <c:pt idx="5">
                  <c:v>0.85968449999999996</c:v>
                </c:pt>
                <c:pt idx="6">
                  <c:v>0.85379609999999995</c:v>
                </c:pt>
                <c:pt idx="7">
                  <c:v>0.84733270000000005</c:v>
                </c:pt>
                <c:pt idx="8">
                  <c:v>0.84087000000000001</c:v>
                </c:pt>
                <c:pt idx="9">
                  <c:v>0.83411939999999996</c:v>
                </c:pt>
                <c:pt idx="10">
                  <c:v>0.82725599999999999</c:v>
                </c:pt>
                <c:pt idx="11">
                  <c:v>0.81988260000000002</c:v>
                </c:pt>
                <c:pt idx="12">
                  <c:v>0.81236419999999998</c:v>
                </c:pt>
                <c:pt idx="13">
                  <c:v>0.80449250000000005</c:v>
                </c:pt>
                <c:pt idx="14">
                  <c:v>0.79622930000000003</c:v>
                </c:pt>
                <c:pt idx="15">
                  <c:v>0.78768419999999995</c:v>
                </c:pt>
                <c:pt idx="16">
                  <c:v>0.77851689999999996</c:v>
                </c:pt>
                <c:pt idx="17">
                  <c:v>0.769204</c:v>
                </c:pt>
                <c:pt idx="18">
                  <c:v>0.75901260000000004</c:v>
                </c:pt>
                <c:pt idx="19">
                  <c:v>0.74852220000000003</c:v>
                </c:pt>
                <c:pt idx="20">
                  <c:v>0.73731970000000002</c:v>
                </c:pt>
                <c:pt idx="21">
                  <c:v>0.72536780000000001</c:v>
                </c:pt>
                <c:pt idx="22">
                  <c:v>0.71259640000000002</c:v>
                </c:pt>
                <c:pt idx="23">
                  <c:v>0.69890450000000004</c:v>
                </c:pt>
                <c:pt idx="24">
                  <c:v>0.68422769999999999</c:v>
                </c:pt>
                <c:pt idx="25">
                  <c:v>0.66797079999999998</c:v>
                </c:pt>
                <c:pt idx="26">
                  <c:v>0.65034369999999997</c:v>
                </c:pt>
                <c:pt idx="27">
                  <c:v>0.63088920000000004</c:v>
                </c:pt>
                <c:pt idx="28">
                  <c:v>0.60907109999999998</c:v>
                </c:pt>
                <c:pt idx="29">
                  <c:v>0.58427759999999995</c:v>
                </c:pt>
                <c:pt idx="30">
                  <c:v>0.55585450000000003</c:v>
                </c:pt>
                <c:pt idx="31">
                  <c:v>0.52216779999999996</c:v>
                </c:pt>
                <c:pt idx="32">
                  <c:v>0.48081059999999998</c:v>
                </c:pt>
                <c:pt idx="33">
                  <c:v>0.42787399999999998</c:v>
                </c:pt>
                <c:pt idx="34">
                  <c:v>0.35267019999999999</c:v>
                </c:pt>
                <c:pt idx="35">
                  <c:v>0.22478339999999999</c:v>
                </c:pt>
                <c:pt idx="36">
                  <c:v>0.16986090000000001</c:v>
                </c:pt>
                <c:pt idx="37">
                  <c:v>0.1152956</c:v>
                </c:pt>
                <c:pt idx="38">
                  <c:v>6.0563150000000003E-2</c:v>
                </c:pt>
                <c:pt idx="39">
                  <c:v>0</c:v>
                </c:pt>
              </c:numCache>
            </c:numRef>
          </c:xVal>
          <c:yVal>
            <c:numRef>
              <c:f>'190K'!$R$2:$R$41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9.0911989999999998E-2</c:v>
                </c:pt>
                <c:pt idx="2">
                  <c:v>0.11846419999999999</c:v>
                </c:pt>
                <c:pt idx="3">
                  <c:v>0.1350045</c:v>
                </c:pt>
                <c:pt idx="4">
                  <c:v>0.1647622</c:v>
                </c:pt>
                <c:pt idx="5">
                  <c:v>0.16511980000000001</c:v>
                </c:pt>
                <c:pt idx="6">
                  <c:v>0.1970828</c:v>
                </c:pt>
                <c:pt idx="7">
                  <c:v>0.2096594</c:v>
                </c:pt>
                <c:pt idx="8">
                  <c:v>0.24819380000000002</c:v>
                </c:pt>
                <c:pt idx="9">
                  <c:v>0.26510660000000003</c:v>
                </c:pt>
                <c:pt idx="10">
                  <c:v>0.28137870000000004</c:v>
                </c:pt>
                <c:pt idx="11">
                  <c:v>0.31335649999999998</c:v>
                </c:pt>
                <c:pt idx="12">
                  <c:v>0.34287570000000001</c:v>
                </c:pt>
                <c:pt idx="13">
                  <c:v>0.37302079999999999</c:v>
                </c:pt>
                <c:pt idx="14">
                  <c:v>0.4022271</c:v>
                </c:pt>
                <c:pt idx="15">
                  <c:v>0.42687360000000002</c:v>
                </c:pt>
                <c:pt idx="16">
                  <c:v>0.46639149999999996</c:v>
                </c:pt>
                <c:pt idx="17">
                  <c:v>0.50532820000000001</c:v>
                </c:pt>
                <c:pt idx="18">
                  <c:v>0.54949530000000002</c:v>
                </c:pt>
                <c:pt idx="19">
                  <c:v>0.58594349999999995</c:v>
                </c:pt>
                <c:pt idx="20">
                  <c:v>0.63984099999999999</c:v>
                </c:pt>
                <c:pt idx="21">
                  <c:v>0.68098309999999995</c:v>
                </c:pt>
                <c:pt idx="22">
                  <c:v>0.71501740000000003</c:v>
                </c:pt>
                <c:pt idx="23">
                  <c:v>0.75787309999999997</c:v>
                </c:pt>
                <c:pt idx="24">
                  <c:v>0.82227590000000006</c:v>
                </c:pt>
                <c:pt idx="25">
                  <c:v>0.8553714</c:v>
                </c:pt>
                <c:pt idx="26">
                  <c:v>0.93683609999999995</c:v>
                </c:pt>
                <c:pt idx="27">
                  <c:v>0.9673834</c:v>
                </c:pt>
                <c:pt idx="28">
                  <c:v>1.0102690000000001</c:v>
                </c:pt>
                <c:pt idx="29">
                  <c:v>1.0535570000000001</c:v>
                </c:pt>
                <c:pt idx="30">
                  <c:v>1.101345</c:v>
                </c:pt>
                <c:pt idx="31">
                  <c:v>1.135394</c:v>
                </c:pt>
                <c:pt idx="32">
                  <c:v>1.1289119999999999</c:v>
                </c:pt>
                <c:pt idx="33">
                  <c:v>1.187727</c:v>
                </c:pt>
                <c:pt idx="34">
                  <c:v>1.1602050000000002</c:v>
                </c:pt>
                <c:pt idx="35">
                  <c:v>1.2220440000000001</c:v>
                </c:pt>
                <c:pt idx="36">
                  <c:v>1.1917500000000001</c:v>
                </c:pt>
                <c:pt idx="37">
                  <c:v>1.206324</c:v>
                </c:pt>
                <c:pt idx="38">
                  <c:v>1.1970100000000001</c:v>
                </c:pt>
                <c:pt idx="39">
                  <c:v>1.199946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78-074E-9B03-47C82B043604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'190K'!$A$2:$A$116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'190K'!$D$2:$D$116</c:f>
              <c:numCache>
                <c:formatCode>General</c:formatCode>
                <c:ptCount val="115"/>
                <c:pt idx="0">
                  <c:v>1.700685E-2</c:v>
                </c:pt>
                <c:pt idx="1">
                  <c:v>4.2397690000000002E-2</c:v>
                </c:pt>
                <c:pt idx="2">
                  <c:v>9.9960859999999999E-2</c:v>
                </c:pt>
                <c:pt idx="3">
                  <c:v>0.15505820000000001</c:v>
                </c:pt>
                <c:pt idx="4">
                  <c:v>0.21010880000000001</c:v>
                </c:pt>
                <c:pt idx="5">
                  <c:v>0.26264340000000003</c:v>
                </c:pt>
                <c:pt idx="6">
                  <c:v>0.31550840000000002</c:v>
                </c:pt>
                <c:pt idx="7">
                  <c:v>0.3669075</c:v>
                </c:pt>
                <c:pt idx="8">
                  <c:v>0.41569270000000003</c:v>
                </c:pt>
                <c:pt idx="9">
                  <c:v>0.46315889999999998</c:v>
                </c:pt>
                <c:pt idx="10">
                  <c:v>0.50748079999999995</c:v>
                </c:pt>
                <c:pt idx="11">
                  <c:v>0.55207919999999999</c:v>
                </c:pt>
                <c:pt idx="12">
                  <c:v>0.59397359999999999</c:v>
                </c:pt>
                <c:pt idx="13">
                  <c:v>0.63423289999999999</c:v>
                </c:pt>
                <c:pt idx="14">
                  <c:v>0.67344400000000004</c:v>
                </c:pt>
                <c:pt idx="15">
                  <c:v>0.71114759999999999</c:v>
                </c:pt>
                <c:pt idx="16">
                  <c:v>0.74419060000000004</c:v>
                </c:pt>
                <c:pt idx="17">
                  <c:v>0.77532190000000001</c:v>
                </c:pt>
                <c:pt idx="18">
                  <c:v>0.80531779999999997</c:v>
                </c:pt>
                <c:pt idx="19">
                  <c:v>0.83071130000000004</c:v>
                </c:pt>
                <c:pt idx="20">
                  <c:v>0.85994570000000004</c:v>
                </c:pt>
                <c:pt idx="21">
                  <c:v>0.88543019999999995</c:v>
                </c:pt>
                <c:pt idx="22">
                  <c:v>0.90651760000000003</c:v>
                </c:pt>
                <c:pt idx="23">
                  <c:v>0.92619640000000003</c:v>
                </c:pt>
                <c:pt idx="24">
                  <c:v>0.94407079999999999</c:v>
                </c:pt>
                <c:pt idx="25">
                  <c:v>0.96340689999999995</c:v>
                </c:pt>
                <c:pt idx="26">
                  <c:v>0.98354810000000004</c:v>
                </c:pt>
                <c:pt idx="27">
                  <c:v>0.99718819999999997</c:v>
                </c:pt>
                <c:pt idx="28">
                  <c:v>1.008586</c:v>
                </c:pt>
                <c:pt idx="29">
                  <c:v>1.0226770000000001</c:v>
                </c:pt>
                <c:pt idx="30">
                  <c:v>1.0327249999999999</c:v>
                </c:pt>
                <c:pt idx="31">
                  <c:v>1.0538529999999999</c:v>
                </c:pt>
                <c:pt idx="32">
                  <c:v>1.0519620000000001</c:v>
                </c:pt>
                <c:pt idx="33">
                  <c:v>1.0628580000000001</c:v>
                </c:pt>
                <c:pt idx="34">
                  <c:v>1.069593</c:v>
                </c:pt>
                <c:pt idx="35">
                  <c:v>1.0784069999999999</c:v>
                </c:pt>
                <c:pt idx="36">
                  <c:v>1.083304</c:v>
                </c:pt>
                <c:pt idx="37">
                  <c:v>1.088713</c:v>
                </c:pt>
                <c:pt idx="38">
                  <c:v>1.099426</c:v>
                </c:pt>
                <c:pt idx="39">
                  <c:v>1.103688</c:v>
                </c:pt>
                <c:pt idx="40">
                  <c:v>1.1089629999999999</c:v>
                </c:pt>
                <c:pt idx="41">
                  <c:v>1.112724</c:v>
                </c:pt>
                <c:pt idx="42">
                  <c:v>1.114881</c:v>
                </c:pt>
                <c:pt idx="43">
                  <c:v>1.1184179999999999</c:v>
                </c:pt>
                <c:pt idx="44">
                  <c:v>1.125813</c:v>
                </c:pt>
                <c:pt idx="45">
                  <c:v>1.1266689999999999</c:v>
                </c:pt>
                <c:pt idx="46">
                  <c:v>1.131583</c:v>
                </c:pt>
                <c:pt idx="47">
                  <c:v>1.1339330000000001</c:v>
                </c:pt>
                <c:pt idx="48">
                  <c:v>1.1326689999999999</c:v>
                </c:pt>
                <c:pt idx="49">
                  <c:v>1.136579</c:v>
                </c:pt>
                <c:pt idx="50">
                  <c:v>1.1376409999999999</c:v>
                </c:pt>
                <c:pt idx="51">
                  <c:v>1.1436770000000001</c:v>
                </c:pt>
                <c:pt idx="52">
                  <c:v>1.1484490000000001</c:v>
                </c:pt>
                <c:pt idx="53">
                  <c:v>1.145896</c:v>
                </c:pt>
                <c:pt idx="54">
                  <c:v>1.145912</c:v>
                </c:pt>
                <c:pt idx="55">
                  <c:v>1.149842</c:v>
                </c:pt>
                <c:pt idx="56">
                  <c:v>1.149618</c:v>
                </c:pt>
                <c:pt idx="57">
                  <c:v>1.155518</c:v>
                </c:pt>
                <c:pt idx="58">
                  <c:v>1.1535580000000001</c:v>
                </c:pt>
                <c:pt idx="59">
                  <c:v>1.158477</c:v>
                </c:pt>
                <c:pt idx="60">
                  <c:v>1.15937</c:v>
                </c:pt>
                <c:pt idx="61">
                  <c:v>1.156633</c:v>
                </c:pt>
                <c:pt idx="62">
                  <c:v>1.1570149999999999</c:v>
                </c:pt>
                <c:pt idx="63">
                  <c:v>1.1632199999999999</c:v>
                </c:pt>
                <c:pt idx="64">
                  <c:v>1.1644380000000001</c:v>
                </c:pt>
                <c:pt idx="65">
                  <c:v>1.1654580000000001</c:v>
                </c:pt>
                <c:pt idx="66">
                  <c:v>1.166039</c:v>
                </c:pt>
                <c:pt idx="67">
                  <c:v>1.161573</c:v>
                </c:pt>
                <c:pt idx="68">
                  <c:v>1.16527</c:v>
                </c:pt>
                <c:pt idx="69">
                  <c:v>1.1676569999999999</c:v>
                </c:pt>
                <c:pt idx="70">
                  <c:v>1.1664460000000001</c:v>
                </c:pt>
                <c:pt idx="71">
                  <c:v>1.1693579999999999</c:v>
                </c:pt>
                <c:pt idx="72">
                  <c:v>1.1682429999999999</c:v>
                </c:pt>
                <c:pt idx="73">
                  <c:v>1.1675409999999999</c:v>
                </c:pt>
                <c:pt idx="74">
                  <c:v>1.171718</c:v>
                </c:pt>
                <c:pt idx="75">
                  <c:v>1.1727529999999999</c:v>
                </c:pt>
                <c:pt idx="76">
                  <c:v>1.1723920000000001</c:v>
                </c:pt>
                <c:pt idx="77">
                  <c:v>1.172051</c:v>
                </c:pt>
                <c:pt idx="78">
                  <c:v>1.169948</c:v>
                </c:pt>
                <c:pt idx="79">
                  <c:v>1.171103</c:v>
                </c:pt>
                <c:pt idx="80">
                  <c:v>1.1756599999999999</c:v>
                </c:pt>
                <c:pt idx="81">
                  <c:v>1.174153</c:v>
                </c:pt>
                <c:pt idx="82">
                  <c:v>1.1705220000000001</c:v>
                </c:pt>
                <c:pt idx="83">
                  <c:v>1.174461</c:v>
                </c:pt>
                <c:pt idx="84">
                  <c:v>1.177505</c:v>
                </c:pt>
                <c:pt idx="85">
                  <c:v>1.173969</c:v>
                </c:pt>
                <c:pt idx="86">
                  <c:v>1.174291</c:v>
                </c:pt>
                <c:pt idx="87">
                  <c:v>1.1791130000000001</c:v>
                </c:pt>
                <c:pt idx="88">
                  <c:v>1.1749590000000001</c:v>
                </c:pt>
                <c:pt idx="89">
                  <c:v>1.1790940000000001</c:v>
                </c:pt>
                <c:pt idx="90">
                  <c:v>1.1761680000000001</c:v>
                </c:pt>
                <c:pt idx="91">
                  <c:v>1.1758</c:v>
                </c:pt>
                <c:pt idx="92">
                  <c:v>1.1782900000000001</c:v>
                </c:pt>
                <c:pt idx="93">
                  <c:v>1.1776960000000001</c:v>
                </c:pt>
                <c:pt idx="94">
                  <c:v>1.182944</c:v>
                </c:pt>
                <c:pt idx="95">
                  <c:v>1.1821109999999999</c:v>
                </c:pt>
                <c:pt idx="96">
                  <c:v>1.1803539999999999</c:v>
                </c:pt>
                <c:pt idx="97">
                  <c:v>1.1766129999999999</c:v>
                </c:pt>
                <c:pt idx="98">
                  <c:v>1.1793750000000001</c:v>
                </c:pt>
                <c:pt idx="99">
                  <c:v>1.183063</c:v>
                </c:pt>
                <c:pt idx="100">
                  <c:v>1.1842649999999999</c:v>
                </c:pt>
                <c:pt idx="101">
                  <c:v>1.1829160000000001</c:v>
                </c:pt>
                <c:pt idx="102">
                  <c:v>1.184455</c:v>
                </c:pt>
                <c:pt idx="103">
                  <c:v>1.185427</c:v>
                </c:pt>
                <c:pt idx="104">
                  <c:v>1.183087</c:v>
                </c:pt>
                <c:pt idx="105">
                  <c:v>1.1861660000000001</c:v>
                </c:pt>
                <c:pt idx="106">
                  <c:v>1.1880850000000001</c:v>
                </c:pt>
                <c:pt idx="107">
                  <c:v>1.1867369999999999</c:v>
                </c:pt>
                <c:pt idx="108">
                  <c:v>1.1869080000000001</c:v>
                </c:pt>
                <c:pt idx="109">
                  <c:v>1.185686</c:v>
                </c:pt>
                <c:pt idx="110">
                  <c:v>1.18282</c:v>
                </c:pt>
                <c:pt idx="111">
                  <c:v>1.188296</c:v>
                </c:pt>
                <c:pt idx="112">
                  <c:v>1.1841569999999999</c:v>
                </c:pt>
                <c:pt idx="113">
                  <c:v>1.189538</c:v>
                </c:pt>
                <c:pt idx="114">
                  <c:v>1.1872720000000001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78-074E-9B03-47C82B043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523455"/>
        <c:axId val="224525103"/>
      </c:scatterChart>
      <c:valAx>
        <c:axId val="224523455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25103"/>
        <c:crosses val="autoZero"/>
        <c:crossBetween val="midCat"/>
      </c:valAx>
      <c:valAx>
        <c:axId val="22452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234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200K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'200K'!$P$2:$P$41</c:f>
              <c:numCache>
                <c:formatCode>0.00E+00</c:formatCode>
                <c:ptCount val="40"/>
                <c:pt idx="0">
                  <c:v>0.89907079999999995</c:v>
                </c:pt>
                <c:pt idx="1">
                  <c:v>0.88191109999999995</c:v>
                </c:pt>
                <c:pt idx="2">
                  <c:v>0.87721470000000001</c:v>
                </c:pt>
                <c:pt idx="3">
                  <c:v>0.87137540000000002</c:v>
                </c:pt>
                <c:pt idx="4">
                  <c:v>0.86587190000000003</c:v>
                </c:pt>
                <c:pt idx="5">
                  <c:v>0.85968449999999996</c:v>
                </c:pt>
                <c:pt idx="6">
                  <c:v>0.85379609999999995</c:v>
                </c:pt>
                <c:pt idx="7">
                  <c:v>0.84733270000000005</c:v>
                </c:pt>
                <c:pt idx="8">
                  <c:v>0.84087000000000001</c:v>
                </c:pt>
                <c:pt idx="9">
                  <c:v>0.83411939999999996</c:v>
                </c:pt>
                <c:pt idx="10">
                  <c:v>0.82725599999999999</c:v>
                </c:pt>
                <c:pt idx="11">
                  <c:v>0.81988260000000002</c:v>
                </c:pt>
                <c:pt idx="12">
                  <c:v>0.81236419999999998</c:v>
                </c:pt>
                <c:pt idx="13">
                  <c:v>0.80449250000000005</c:v>
                </c:pt>
                <c:pt idx="14">
                  <c:v>0.79622930000000003</c:v>
                </c:pt>
                <c:pt idx="15">
                  <c:v>0.78768419999999995</c:v>
                </c:pt>
                <c:pt idx="16">
                  <c:v>0.77851689999999996</c:v>
                </c:pt>
                <c:pt idx="17">
                  <c:v>0.769204</c:v>
                </c:pt>
                <c:pt idx="18">
                  <c:v>0.75901260000000004</c:v>
                </c:pt>
                <c:pt idx="19">
                  <c:v>0.74852220000000003</c:v>
                </c:pt>
                <c:pt idx="20">
                  <c:v>0.73731970000000002</c:v>
                </c:pt>
                <c:pt idx="21">
                  <c:v>0.72536780000000001</c:v>
                </c:pt>
                <c:pt idx="22">
                  <c:v>0.71259640000000002</c:v>
                </c:pt>
                <c:pt idx="23">
                  <c:v>0.69890450000000004</c:v>
                </c:pt>
                <c:pt idx="24">
                  <c:v>0.68422769999999999</c:v>
                </c:pt>
                <c:pt idx="25">
                  <c:v>0.66797079999999998</c:v>
                </c:pt>
                <c:pt idx="26">
                  <c:v>0.65034369999999997</c:v>
                </c:pt>
                <c:pt idx="27">
                  <c:v>0.63088920000000004</c:v>
                </c:pt>
                <c:pt idx="28">
                  <c:v>0.60907109999999998</c:v>
                </c:pt>
                <c:pt idx="29">
                  <c:v>0.58427759999999995</c:v>
                </c:pt>
                <c:pt idx="30">
                  <c:v>0.55585450000000003</c:v>
                </c:pt>
                <c:pt idx="31">
                  <c:v>0.52216779999999996</c:v>
                </c:pt>
                <c:pt idx="32">
                  <c:v>0.48081059999999998</c:v>
                </c:pt>
                <c:pt idx="33">
                  <c:v>0.42787399999999998</c:v>
                </c:pt>
                <c:pt idx="34">
                  <c:v>0.35267019999999999</c:v>
                </c:pt>
                <c:pt idx="35">
                  <c:v>0.22478339999999999</c:v>
                </c:pt>
                <c:pt idx="36">
                  <c:v>0.16986090000000001</c:v>
                </c:pt>
                <c:pt idx="37">
                  <c:v>0.1152956</c:v>
                </c:pt>
                <c:pt idx="38">
                  <c:v>6.0563150000000003E-2</c:v>
                </c:pt>
                <c:pt idx="39">
                  <c:v>0</c:v>
                </c:pt>
              </c:numCache>
            </c:numRef>
          </c:xVal>
          <c:yVal>
            <c:numRef>
              <c:f>'200K'!$R$2:$R$41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9.0911989999999998E-2</c:v>
                </c:pt>
                <c:pt idx="2">
                  <c:v>0.11846419999999999</c:v>
                </c:pt>
                <c:pt idx="3">
                  <c:v>0.1350045</c:v>
                </c:pt>
                <c:pt idx="4">
                  <c:v>0.1647622</c:v>
                </c:pt>
                <c:pt idx="5">
                  <c:v>0.16511980000000001</c:v>
                </c:pt>
                <c:pt idx="6">
                  <c:v>0.1970828</c:v>
                </c:pt>
                <c:pt idx="7">
                  <c:v>0.2096594</c:v>
                </c:pt>
                <c:pt idx="8">
                  <c:v>0.24819380000000002</c:v>
                </c:pt>
                <c:pt idx="9">
                  <c:v>0.26510660000000003</c:v>
                </c:pt>
                <c:pt idx="10">
                  <c:v>0.28137870000000004</c:v>
                </c:pt>
                <c:pt idx="11">
                  <c:v>0.31335649999999998</c:v>
                </c:pt>
                <c:pt idx="12">
                  <c:v>0.34287570000000001</c:v>
                </c:pt>
                <c:pt idx="13">
                  <c:v>0.37302079999999999</c:v>
                </c:pt>
                <c:pt idx="14">
                  <c:v>0.4022271</c:v>
                </c:pt>
                <c:pt idx="15">
                  <c:v>0.42687360000000002</c:v>
                </c:pt>
                <c:pt idx="16">
                  <c:v>0.46639149999999996</c:v>
                </c:pt>
                <c:pt idx="17">
                  <c:v>0.50532820000000001</c:v>
                </c:pt>
                <c:pt idx="18">
                  <c:v>0.54949530000000002</c:v>
                </c:pt>
                <c:pt idx="19">
                  <c:v>0.58594349999999995</c:v>
                </c:pt>
                <c:pt idx="20">
                  <c:v>0.63984099999999999</c:v>
                </c:pt>
                <c:pt idx="21">
                  <c:v>0.68098309999999995</c:v>
                </c:pt>
                <c:pt idx="22">
                  <c:v>0.71501740000000003</c:v>
                </c:pt>
                <c:pt idx="23">
                  <c:v>0.75787309999999997</c:v>
                </c:pt>
                <c:pt idx="24">
                  <c:v>0.82227590000000006</c:v>
                </c:pt>
                <c:pt idx="25">
                  <c:v>0.8553714</c:v>
                </c:pt>
                <c:pt idx="26">
                  <c:v>0.93683609999999995</c:v>
                </c:pt>
                <c:pt idx="27">
                  <c:v>0.9673834</c:v>
                </c:pt>
                <c:pt idx="28">
                  <c:v>1.0102690000000001</c:v>
                </c:pt>
                <c:pt idx="29">
                  <c:v>1.0535570000000001</c:v>
                </c:pt>
                <c:pt idx="30">
                  <c:v>1.101345</c:v>
                </c:pt>
                <c:pt idx="31">
                  <c:v>1.135394</c:v>
                </c:pt>
                <c:pt idx="32">
                  <c:v>1.1289119999999999</c:v>
                </c:pt>
                <c:pt idx="33">
                  <c:v>1.187727</c:v>
                </c:pt>
                <c:pt idx="34">
                  <c:v>1.1602050000000002</c:v>
                </c:pt>
                <c:pt idx="35">
                  <c:v>1.2220440000000001</c:v>
                </c:pt>
                <c:pt idx="36">
                  <c:v>1.1917500000000001</c:v>
                </c:pt>
                <c:pt idx="37">
                  <c:v>1.206324</c:v>
                </c:pt>
                <c:pt idx="38">
                  <c:v>1.1970100000000001</c:v>
                </c:pt>
                <c:pt idx="39">
                  <c:v>1.199946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AC-AB4E-AE5F-1C3FEEC4D416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'200K'!$A$2:$A$116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'200K'!$D$2:$D$116</c:f>
              <c:numCache>
                <c:formatCode>General</c:formatCode>
                <c:ptCount val="115"/>
                <c:pt idx="0">
                  <c:v>8.2030769999999996E-3</c:v>
                </c:pt>
                <c:pt idx="1">
                  <c:v>6.092595E-2</c:v>
                </c:pt>
                <c:pt idx="2">
                  <c:v>0.12682209999999999</c:v>
                </c:pt>
                <c:pt idx="3">
                  <c:v>0.192276</c:v>
                </c:pt>
                <c:pt idx="4">
                  <c:v>0.25347229999999998</c:v>
                </c:pt>
                <c:pt idx="5">
                  <c:v>0.31291099999999999</c:v>
                </c:pt>
                <c:pt idx="6">
                  <c:v>0.37004239999999999</c:v>
                </c:pt>
                <c:pt idx="7">
                  <c:v>0.42538160000000003</c:v>
                </c:pt>
                <c:pt idx="8">
                  <c:v>0.4786512</c:v>
                </c:pt>
                <c:pt idx="9">
                  <c:v>0.52681860000000003</c:v>
                </c:pt>
                <c:pt idx="10">
                  <c:v>0.57458600000000004</c:v>
                </c:pt>
                <c:pt idx="11">
                  <c:v>0.61950539999999998</c:v>
                </c:pt>
                <c:pt idx="12">
                  <c:v>0.65991650000000002</c:v>
                </c:pt>
                <c:pt idx="13">
                  <c:v>0.70079809999999998</c:v>
                </c:pt>
                <c:pt idx="14">
                  <c:v>0.73620609999999997</c:v>
                </c:pt>
                <c:pt idx="15">
                  <c:v>0.77006330000000001</c:v>
                </c:pt>
                <c:pt idx="16">
                  <c:v>0.80239729999999998</c:v>
                </c:pt>
                <c:pt idx="17">
                  <c:v>0.83219189999999998</c:v>
                </c:pt>
                <c:pt idx="18">
                  <c:v>0.85696119999999998</c:v>
                </c:pt>
                <c:pt idx="19">
                  <c:v>0.88435039999999998</c:v>
                </c:pt>
                <c:pt idx="20">
                  <c:v>0.90852089999999996</c:v>
                </c:pt>
                <c:pt idx="21">
                  <c:v>0.92807899999999999</c:v>
                </c:pt>
                <c:pt idx="22">
                  <c:v>0.94827989999999995</c:v>
                </c:pt>
                <c:pt idx="23">
                  <c:v>0.96294809999999997</c:v>
                </c:pt>
                <c:pt idx="24">
                  <c:v>0.97831650000000003</c:v>
                </c:pt>
                <c:pt idx="25">
                  <c:v>0.99698920000000002</c:v>
                </c:pt>
                <c:pt idx="26">
                  <c:v>1.008624</c:v>
                </c:pt>
                <c:pt idx="27">
                  <c:v>1.0228569999999999</c:v>
                </c:pt>
                <c:pt idx="28">
                  <c:v>1.034845</c:v>
                </c:pt>
                <c:pt idx="29">
                  <c:v>1.04234</c:v>
                </c:pt>
                <c:pt idx="30">
                  <c:v>1.06379</c:v>
                </c:pt>
                <c:pt idx="31">
                  <c:v>1.05979</c:v>
                </c:pt>
                <c:pt idx="32">
                  <c:v>1.0641210000000001</c:v>
                </c:pt>
                <c:pt idx="33">
                  <c:v>1.073644</c:v>
                </c:pt>
                <c:pt idx="34">
                  <c:v>1.078022</c:v>
                </c:pt>
                <c:pt idx="35">
                  <c:v>1.0855790000000001</c:v>
                </c:pt>
                <c:pt idx="36">
                  <c:v>1.0961700000000001</c:v>
                </c:pt>
                <c:pt idx="37">
                  <c:v>1.096762</c:v>
                </c:pt>
                <c:pt idx="38">
                  <c:v>1.1003339999999999</c:v>
                </c:pt>
                <c:pt idx="39">
                  <c:v>1.1083190000000001</c:v>
                </c:pt>
                <c:pt idx="40">
                  <c:v>1.109847</c:v>
                </c:pt>
                <c:pt idx="41">
                  <c:v>1.1120019999999999</c:v>
                </c:pt>
                <c:pt idx="42">
                  <c:v>1.1169180000000001</c:v>
                </c:pt>
                <c:pt idx="43">
                  <c:v>1.1223669999999999</c:v>
                </c:pt>
                <c:pt idx="44">
                  <c:v>1.123961</c:v>
                </c:pt>
                <c:pt idx="45">
                  <c:v>1.126358</c:v>
                </c:pt>
                <c:pt idx="46">
                  <c:v>1.131907</c:v>
                </c:pt>
                <c:pt idx="47">
                  <c:v>1.137527</c:v>
                </c:pt>
                <c:pt idx="48">
                  <c:v>1.1369290000000001</c:v>
                </c:pt>
                <c:pt idx="49">
                  <c:v>1.1414949999999999</c:v>
                </c:pt>
                <c:pt idx="50">
                  <c:v>1.138911</c:v>
                </c:pt>
                <c:pt idx="51">
                  <c:v>1.1414569999999999</c:v>
                </c:pt>
                <c:pt idx="52">
                  <c:v>1.142498</c:v>
                </c:pt>
                <c:pt idx="53">
                  <c:v>1.143842</c:v>
                </c:pt>
                <c:pt idx="54">
                  <c:v>1.150336</c:v>
                </c:pt>
                <c:pt idx="55">
                  <c:v>1.1452059999999999</c:v>
                </c:pt>
                <c:pt idx="56">
                  <c:v>1.148779</c:v>
                </c:pt>
                <c:pt idx="57">
                  <c:v>1.1496949999999999</c:v>
                </c:pt>
                <c:pt idx="58">
                  <c:v>1.1572180000000001</c:v>
                </c:pt>
                <c:pt idx="59">
                  <c:v>1.1519189999999999</c:v>
                </c:pt>
                <c:pt idx="60">
                  <c:v>1.158088</c:v>
                </c:pt>
                <c:pt idx="61">
                  <c:v>1.1537219999999999</c:v>
                </c:pt>
                <c:pt idx="62">
                  <c:v>1.1536820000000001</c:v>
                </c:pt>
                <c:pt idx="63">
                  <c:v>1.156576</c:v>
                </c:pt>
                <c:pt idx="64">
                  <c:v>1.1582209999999999</c:v>
                </c:pt>
                <c:pt idx="65">
                  <c:v>1.160582</c:v>
                </c:pt>
                <c:pt idx="66">
                  <c:v>1.1617029999999999</c:v>
                </c:pt>
                <c:pt idx="67">
                  <c:v>1.1589469999999999</c:v>
                </c:pt>
                <c:pt idx="68">
                  <c:v>1.162901</c:v>
                </c:pt>
                <c:pt idx="69">
                  <c:v>1.165216</c:v>
                </c:pt>
                <c:pt idx="70">
                  <c:v>1.1628540000000001</c:v>
                </c:pt>
                <c:pt idx="71">
                  <c:v>1.1656139999999999</c:v>
                </c:pt>
                <c:pt idx="72">
                  <c:v>1.1641600000000001</c:v>
                </c:pt>
                <c:pt idx="73">
                  <c:v>1.1646110000000001</c:v>
                </c:pt>
                <c:pt idx="74">
                  <c:v>1.1666609999999999</c:v>
                </c:pt>
                <c:pt idx="75">
                  <c:v>1.168927</c:v>
                </c:pt>
                <c:pt idx="76">
                  <c:v>1.166436</c:v>
                </c:pt>
                <c:pt idx="77">
                  <c:v>1.1681509999999999</c:v>
                </c:pt>
                <c:pt idx="78">
                  <c:v>1.172353</c:v>
                </c:pt>
                <c:pt idx="79">
                  <c:v>1.167114</c:v>
                </c:pt>
                <c:pt idx="80">
                  <c:v>1.167643</c:v>
                </c:pt>
                <c:pt idx="81">
                  <c:v>1.1703049999999999</c:v>
                </c:pt>
                <c:pt idx="82">
                  <c:v>1.172884</c:v>
                </c:pt>
                <c:pt idx="83">
                  <c:v>1.1711689999999999</c:v>
                </c:pt>
                <c:pt idx="84">
                  <c:v>1.1712929999999999</c:v>
                </c:pt>
                <c:pt idx="85">
                  <c:v>1.176517</c:v>
                </c:pt>
                <c:pt idx="86">
                  <c:v>1.1713150000000001</c:v>
                </c:pt>
                <c:pt idx="87">
                  <c:v>1.1722900000000001</c:v>
                </c:pt>
                <c:pt idx="88">
                  <c:v>1.172831</c:v>
                </c:pt>
                <c:pt idx="89">
                  <c:v>1.172688</c:v>
                </c:pt>
                <c:pt idx="90">
                  <c:v>1.17242</c:v>
                </c:pt>
                <c:pt idx="91">
                  <c:v>1.1772860000000001</c:v>
                </c:pt>
                <c:pt idx="92">
                  <c:v>1.1762809999999999</c:v>
                </c:pt>
                <c:pt idx="93">
                  <c:v>1.1739409999999999</c:v>
                </c:pt>
                <c:pt idx="94">
                  <c:v>1.1768940000000001</c:v>
                </c:pt>
                <c:pt idx="95">
                  <c:v>1.180796</c:v>
                </c:pt>
                <c:pt idx="96">
                  <c:v>1.179861</c:v>
                </c:pt>
                <c:pt idx="97">
                  <c:v>1.174612</c:v>
                </c:pt>
                <c:pt idx="98">
                  <c:v>1.1777869999999999</c:v>
                </c:pt>
                <c:pt idx="99">
                  <c:v>1.1798139999999999</c:v>
                </c:pt>
                <c:pt idx="100">
                  <c:v>1.176112</c:v>
                </c:pt>
                <c:pt idx="101">
                  <c:v>1.176709</c:v>
                </c:pt>
                <c:pt idx="102">
                  <c:v>1.179106</c:v>
                </c:pt>
                <c:pt idx="103">
                  <c:v>1.1809730000000001</c:v>
                </c:pt>
                <c:pt idx="104">
                  <c:v>1.1792990000000001</c:v>
                </c:pt>
                <c:pt idx="105">
                  <c:v>1.1817850000000001</c:v>
                </c:pt>
                <c:pt idx="106">
                  <c:v>1.1863539999999999</c:v>
                </c:pt>
                <c:pt idx="107">
                  <c:v>1.179014</c:v>
                </c:pt>
                <c:pt idx="108">
                  <c:v>1.18187</c:v>
                </c:pt>
                <c:pt idx="109">
                  <c:v>1.183684</c:v>
                </c:pt>
                <c:pt idx="110">
                  <c:v>1.1806410000000001</c:v>
                </c:pt>
                <c:pt idx="111">
                  <c:v>1.1785950000000001</c:v>
                </c:pt>
                <c:pt idx="112">
                  <c:v>1.1843729999999999</c:v>
                </c:pt>
                <c:pt idx="113">
                  <c:v>1.1851659999999999</c:v>
                </c:pt>
                <c:pt idx="114">
                  <c:v>1.1825669999999999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AC-AB4E-AE5F-1C3FEEC4D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823424"/>
        <c:axId val="1064825072"/>
      </c:scatterChart>
      <c:valAx>
        <c:axId val="106482342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25072"/>
        <c:crosses val="autoZero"/>
        <c:crossBetween val="midCat"/>
      </c:valAx>
      <c:valAx>
        <c:axId val="106482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23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210K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'210K'!$P$2:$P$41</c:f>
              <c:numCache>
                <c:formatCode>0.00E+00</c:formatCode>
                <c:ptCount val="40"/>
                <c:pt idx="0">
                  <c:v>0.90400000000000003</c:v>
                </c:pt>
                <c:pt idx="1">
                  <c:v>0.88700000000000001</c:v>
                </c:pt>
                <c:pt idx="2">
                  <c:v>0.88200000000000001</c:v>
                </c:pt>
                <c:pt idx="3">
                  <c:v>0.876</c:v>
                </c:pt>
                <c:pt idx="4">
                  <c:v>0.87</c:v>
                </c:pt>
                <c:pt idx="5">
                  <c:v>0.86399999999999999</c:v>
                </c:pt>
                <c:pt idx="6">
                  <c:v>0.85799999999999998</c:v>
                </c:pt>
                <c:pt idx="7">
                  <c:v>0.85199999999999998</c:v>
                </c:pt>
                <c:pt idx="8">
                  <c:v>0.84499999999999997</c:v>
                </c:pt>
                <c:pt idx="9">
                  <c:v>0.83899999999999997</c:v>
                </c:pt>
                <c:pt idx="10">
                  <c:v>0.83199999999999996</c:v>
                </c:pt>
                <c:pt idx="11">
                  <c:v>0.82399999999999995</c:v>
                </c:pt>
                <c:pt idx="12">
                  <c:v>0.81699999999999995</c:v>
                </c:pt>
                <c:pt idx="13">
                  <c:v>0.80900000000000005</c:v>
                </c:pt>
                <c:pt idx="14">
                  <c:v>0.8</c:v>
                </c:pt>
                <c:pt idx="15">
                  <c:v>0.79200000000000004</c:v>
                </c:pt>
                <c:pt idx="16">
                  <c:v>0.78300000000000003</c:v>
                </c:pt>
                <c:pt idx="17">
                  <c:v>0.77300000000000002</c:v>
                </c:pt>
                <c:pt idx="18">
                  <c:v>0.76300000000000001</c:v>
                </c:pt>
                <c:pt idx="19">
                  <c:v>0.753</c:v>
                </c:pt>
                <c:pt idx="20">
                  <c:v>0.74099999999999999</c:v>
                </c:pt>
                <c:pt idx="21">
                  <c:v>0.72899999999999998</c:v>
                </c:pt>
                <c:pt idx="22">
                  <c:v>0.71599999999999997</c:v>
                </c:pt>
                <c:pt idx="23">
                  <c:v>0.70299999999999996</c:v>
                </c:pt>
                <c:pt idx="24">
                  <c:v>0.68799999999999994</c:v>
                </c:pt>
                <c:pt idx="25">
                  <c:v>0.67100000000000004</c:v>
                </c:pt>
                <c:pt idx="26">
                  <c:v>0.65400000000000003</c:v>
                </c:pt>
                <c:pt idx="27">
                  <c:v>0.63400000000000001</c:v>
                </c:pt>
                <c:pt idx="28">
                  <c:v>0.61199999999999999</c:v>
                </c:pt>
                <c:pt idx="29">
                  <c:v>0.58699999999999997</c:v>
                </c:pt>
                <c:pt idx="30">
                  <c:v>0.55900000000000005</c:v>
                </c:pt>
                <c:pt idx="31">
                  <c:v>0.52500000000000002</c:v>
                </c:pt>
                <c:pt idx="32">
                  <c:v>0.48299999999999998</c:v>
                </c:pt>
                <c:pt idx="33">
                  <c:v>0.43</c:v>
                </c:pt>
                <c:pt idx="34">
                  <c:v>0.35499999999999998</c:v>
                </c:pt>
                <c:pt idx="35">
                  <c:v>0.22600000000000001</c:v>
                </c:pt>
                <c:pt idx="36">
                  <c:v>0.17100000000000001</c:v>
                </c:pt>
                <c:pt idx="37">
                  <c:v>0.11600000000000001</c:v>
                </c:pt>
                <c:pt idx="38">
                  <c:v>6.0900000000000003E-2</c:v>
                </c:pt>
                <c:pt idx="39">
                  <c:v>0</c:v>
                </c:pt>
              </c:numCache>
            </c:numRef>
          </c:xVal>
          <c:yVal>
            <c:numRef>
              <c:f>'210K'!$R$2:$R$41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0.112</c:v>
                </c:pt>
                <c:pt idx="2">
                  <c:v>0.11699999999999999</c:v>
                </c:pt>
                <c:pt idx="3">
                  <c:v>0.13600000000000001</c:v>
                </c:pt>
                <c:pt idx="4">
                  <c:v>0.157</c:v>
                </c:pt>
                <c:pt idx="5">
                  <c:v>0.17799999999999999</c:v>
                </c:pt>
                <c:pt idx="6">
                  <c:v>0.22500000000000001</c:v>
                </c:pt>
                <c:pt idx="7">
                  <c:v>0.25600000000000001</c:v>
                </c:pt>
                <c:pt idx="8">
                  <c:v>0.25700000000000001</c:v>
                </c:pt>
                <c:pt idx="9">
                  <c:v>0.28699999999999998</c:v>
                </c:pt>
                <c:pt idx="10">
                  <c:v>0.32699999999999996</c:v>
                </c:pt>
                <c:pt idx="11">
                  <c:v>0.36200000000000004</c:v>
                </c:pt>
                <c:pt idx="12">
                  <c:v>0.376</c:v>
                </c:pt>
                <c:pt idx="13">
                  <c:v>0.42199999999999999</c:v>
                </c:pt>
                <c:pt idx="14">
                  <c:v>0.439</c:v>
                </c:pt>
                <c:pt idx="15">
                  <c:v>0.47699999999999998</c:v>
                </c:pt>
                <c:pt idx="16">
                  <c:v>0.51</c:v>
                </c:pt>
                <c:pt idx="17">
                  <c:v>0.55500000000000005</c:v>
                </c:pt>
                <c:pt idx="18">
                  <c:v>0.59100000000000008</c:v>
                </c:pt>
                <c:pt idx="19">
                  <c:v>0.627</c:v>
                </c:pt>
                <c:pt idx="20">
                  <c:v>0.68700000000000006</c:v>
                </c:pt>
                <c:pt idx="21">
                  <c:v>0.71500000000000008</c:v>
                </c:pt>
                <c:pt idx="22">
                  <c:v>0.75700000000000001</c:v>
                </c:pt>
                <c:pt idx="23">
                  <c:v>0.81099999999999994</c:v>
                </c:pt>
                <c:pt idx="24">
                  <c:v>0.877</c:v>
                </c:pt>
                <c:pt idx="25">
                  <c:v>0.90300000000000002</c:v>
                </c:pt>
                <c:pt idx="26">
                  <c:v>0.97499999999999998</c:v>
                </c:pt>
                <c:pt idx="27">
                  <c:v>0.97799999999999987</c:v>
                </c:pt>
                <c:pt idx="28">
                  <c:v>1.0399999999999998</c:v>
                </c:pt>
                <c:pt idx="29">
                  <c:v>1.06</c:v>
                </c:pt>
                <c:pt idx="30">
                  <c:v>1.1199999999999999</c:v>
                </c:pt>
                <c:pt idx="31">
                  <c:v>1.1299999999999999</c:v>
                </c:pt>
                <c:pt idx="32">
                  <c:v>1.1499999999999999</c:v>
                </c:pt>
                <c:pt idx="33">
                  <c:v>1.1900000000000002</c:v>
                </c:pt>
                <c:pt idx="34">
                  <c:v>1.1800000000000002</c:v>
                </c:pt>
                <c:pt idx="35">
                  <c:v>1.1900000000000002</c:v>
                </c:pt>
                <c:pt idx="36">
                  <c:v>1.1499999999999999</c:v>
                </c:pt>
                <c:pt idx="37">
                  <c:v>1.21</c:v>
                </c:pt>
                <c:pt idx="38">
                  <c:v>1.1800000000000002</c:v>
                </c:pt>
                <c:pt idx="39">
                  <c:v>1.21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CC-AD4D-ABDA-A549497434E4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'210K'!$A$2:$A$116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'210K'!$D$2:$D$116</c:f>
              <c:numCache>
                <c:formatCode>General</c:formatCode>
                <c:ptCount val="115"/>
                <c:pt idx="0">
                  <c:v>8.2030769999999996E-3</c:v>
                </c:pt>
                <c:pt idx="1">
                  <c:v>6.092595E-2</c:v>
                </c:pt>
                <c:pt idx="2">
                  <c:v>0.12682209999999999</c:v>
                </c:pt>
                <c:pt idx="3">
                  <c:v>0.192276</c:v>
                </c:pt>
                <c:pt idx="4">
                  <c:v>0.25347229999999998</c:v>
                </c:pt>
                <c:pt idx="5">
                  <c:v>0.31291099999999999</c:v>
                </c:pt>
                <c:pt idx="6">
                  <c:v>0.37004239999999999</c:v>
                </c:pt>
                <c:pt idx="7">
                  <c:v>0.42538160000000003</c:v>
                </c:pt>
                <c:pt idx="8">
                  <c:v>0.4786512</c:v>
                </c:pt>
                <c:pt idx="9">
                  <c:v>0.52681860000000003</c:v>
                </c:pt>
                <c:pt idx="10">
                  <c:v>0.57458600000000004</c:v>
                </c:pt>
                <c:pt idx="11">
                  <c:v>0.61950539999999998</c:v>
                </c:pt>
                <c:pt idx="12">
                  <c:v>0.65991650000000002</c:v>
                </c:pt>
                <c:pt idx="13">
                  <c:v>0.70079809999999998</c:v>
                </c:pt>
                <c:pt idx="14">
                  <c:v>0.73620609999999997</c:v>
                </c:pt>
                <c:pt idx="15">
                  <c:v>0.77006330000000001</c:v>
                </c:pt>
                <c:pt idx="16">
                  <c:v>0.80239729999999998</c:v>
                </c:pt>
                <c:pt idx="17">
                  <c:v>0.83219189999999998</c:v>
                </c:pt>
                <c:pt idx="18">
                  <c:v>0.85696119999999998</c:v>
                </c:pt>
                <c:pt idx="19">
                  <c:v>0.88435039999999998</c:v>
                </c:pt>
                <c:pt idx="20">
                  <c:v>0.90852089999999996</c:v>
                </c:pt>
                <c:pt idx="21">
                  <c:v>0.92807899999999999</c:v>
                </c:pt>
                <c:pt idx="22">
                  <c:v>0.94827989999999995</c:v>
                </c:pt>
                <c:pt idx="23">
                  <c:v>0.96294809999999997</c:v>
                </c:pt>
                <c:pt idx="24">
                  <c:v>0.97831650000000003</c:v>
                </c:pt>
                <c:pt idx="25">
                  <c:v>0.99698920000000002</c:v>
                </c:pt>
                <c:pt idx="26">
                  <c:v>1.008624</c:v>
                </c:pt>
                <c:pt idx="27">
                  <c:v>1.0228569999999999</c:v>
                </c:pt>
                <c:pt idx="28">
                  <c:v>1.034845</c:v>
                </c:pt>
                <c:pt idx="29">
                  <c:v>1.04234</c:v>
                </c:pt>
                <c:pt idx="30">
                  <c:v>1.06379</c:v>
                </c:pt>
                <c:pt idx="31">
                  <c:v>1.05979</c:v>
                </c:pt>
                <c:pt idx="32">
                  <c:v>1.0641210000000001</c:v>
                </c:pt>
                <c:pt idx="33">
                  <c:v>1.073644</c:v>
                </c:pt>
                <c:pt idx="34">
                  <c:v>1.078022</c:v>
                </c:pt>
                <c:pt idx="35">
                  <c:v>1.0855790000000001</c:v>
                </c:pt>
                <c:pt idx="36">
                  <c:v>1.0961700000000001</c:v>
                </c:pt>
                <c:pt idx="37">
                  <c:v>1.096762</c:v>
                </c:pt>
                <c:pt idx="38">
                  <c:v>1.1003339999999999</c:v>
                </c:pt>
                <c:pt idx="39">
                  <c:v>1.1083190000000001</c:v>
                </c:pt>
                <c:pt idx="40">
                  <c:v>1.109847</c:v>
                </c:pt>
                <c:pt idx="41">
                  <c:v>1.1120019999999999</c:v>
                </c:pt>
                <c:pt idx="42">
                  <c:v>1.1169180000000001</c:v>
                </c:pt>
                <c:pt idx="43">
                  <c:v>1.1223669999999999</c:v>
                </c:pt>
                <c:pt idx="44">
                  <c:v>1.123961</c:v>
                </c:pt>
                <c:pt idx="45">
                  <c:v>1.126358</c:v>
                </c:pt>
                <c:pt idx="46">
                  <c:v>1.131907</c:v>
                </c:pt>
                <c:pt idx="47">
                  <c:v>1.137527</c:v>
                </c:pt>
                <c:pt idx="48">
                  <c:v>1.1369290000000001</c:v>
                </c:pt>
                <c:pt idx="49">
                  <c:v>1.1414949999999999</c:v>
                </c:pt>
                <c:pt idx="50">
                  <c:v>1.138911</c:v>
                </c:pt>
                <c:pt idx="51">
                  <c:v>1.1414569999999999</c:v>
                </c:pt>
                <c:pt idx="52">
                  <c:v>1.142498</c:v>
                </c:pt>
                <c:pt idx="53">
                  <c:v>1.143842</c:v>
                </c:pt>
                <c:pt idx="54">
                  <c:v>1.150336</c:v>
                </c:pt>
                <c:pt idx="55">
                  <c:v>1.1452059999999999</c:v>
                </c:pt>
                <c:pt idx="56">
                  <c:v>1.148779</c:v>
                </c:pt>
                <c:pt idx="57">
                  <c:v>1.1496949999999999</c:v>
                </c:pt>
                <c:pt idx="58">
                  <c:v>1.1572180000000001</c:v>
                </c:pt>
                <c:pt idx="59">
                  <c:v>1.1519189999999999</c:v>
                </c:pt>
                <c:pt idx="60">
                  <c:v>1.158088</c:v>
                </c:pt>
                <c:pt idx="61">
                  <c:v>1.1537219999999999</c:v>
                </c:pt>
                <c:pt idx="62">
                  <c:v>1.1536820000000001</c:v>
                </c:pt>
                <c:pt idx="63">
                  <c:v>1.156576</c:v>
                </c:pt>
                <c:pt idx="64">
                  <c:v>1.1582209999999999</c:v>
                </c:pt>
                <c:pt idx="65">
                  <c:v>1.160582</c:v>
                </c:pt>
                <c:pt idx="66">
                  <c:v>1.1617029999999999</c:v>
                </c:pt>
                <c:pt idx="67">
                  <c:v>1.1589469999999999</c:v>
                </c:pt>
                <c:pt idx="68">
                  <c:v>1.162901</c:v>
                </c:pt>
                <c:pt idx="69">
                  <c:v>1.165216</c:v>
                </c:pt>
                <c:pt idx="70">
                  <c:v>1.1628540000000001</c:v>
                </c:pt>
                <c:pt idx="71">
                  <c:v>1.1656139999999999</c:v>
                </c:pt>
                <c:pt idx="72">
                  <c:v>1.1641600000000001</c:v>
                </c:pt>
                <c:pt idx="73">
                  <c:v>1.1646110000000001</c:v>
                </c:pt>
                <c:pt idx="74">
                  <c:v>1.1666609999999999</c:v>
                </c:pt>
                <c:pt idx="75">
                  <c:v>1.168927</c:v>
                </c:pt>
                <c:pt idx="76">
                  <c:v>1.166436</c:v>
                </c:pt>
                <c:pt idx="77">
                  <c:v>1.1681509999999999</c:v>
                </c:pt>
                <c:pt idx="78">
                  <c:v>1.172353</c:v>
                </c:pt>
                <c:pt idx="79">
                  <c:v>1.167114</c:v>
                </c:pt>
                <c:pt idx="80">
                  <c:v>1.167643</c:v>
                </c:pt>
                <c:pt idx="81">
                  <c:v>1.1703049999999999</c:v>
                </c:pt>
                <c:pt idx="82">
                  <c:v>1.172884</c:v>
                </c:pt>
                <c:pt idx="83">
                  <c:v>1.1711689999999999</c:v>
                </c:pt>
                <c:pt idx="84">
                  <c:v>1.1712929999999999</c:v>
                </c:pt>
                <c:pt idx="85">
                  <c:v>1.176517</c:v>
                </c:pt>
                <c:pt idx="86">
                  <c:v>1.1713150000000001</c:v>
                </c:pt>
                <c:pt idx="87">
                  <c:v>1.1722900000000001</c:v>
                </c:pt>
                <c:pt idx="88">
                  <c:v>1.172831</c:v>
                </c:pt>
                <c:pt idx="89">
                  <c:v>1.172688</c:v>
                </c:pt>
                <c:pt idx="90">
                  <c:v>1.17242</c:v>
                </c:pt>
                <c:pt idx="91">
                  <c:v>1.1772860000000001</c:v>
                </c:pt>
                <c:pt idx="92">
                  <c:v>1.1762809999999999</c:v>
                </c:pt>
                <c:pt idx="93">
                  <c:v>1.1739409999999999</c:v>
                </c:pt>
                <c:pt idx="94">
                  <c:v>1.1768940000000001</c:v>
                </c:pt>
                <c:pt idx="95">
                  <c:v>1.180796</c:v>
                </c:pt>
                <c:pt idx="96">
                  <c:v>1.179861</c:v>
                </c:pt>
                <c:pt idx="97">
                  <c:v>1.174612</c:v>
                </c:pt>
                <c:pt idx="98">
                  <c:v>1.1777869999999999</c:v>
                </c:pt>
                <c:pt idx="99">
                  <c:v>1.1798139999999999</c:v>
                </c:pt>
                <c:pt idx="100">
                  <c:v>1.176112</c:v>
                </c:pt>
                <c:pt idx="101">
                  <c:v>1.176709</c:v>
                </c:pt>
                <c:pt idx="102">
                  <c:v>1.179106</c:v>
                </c:pt>
                <c:pt idx="103">
                  <c:v>1.1809730000000001</c:v>
                </c:pt>
                <c:pt idx="104">
                  <c:v>1.1792990000000001</c:v>
                </c:pt>
                <c:pt idx="105">
                  <c:v>1.1817850000000001</c:v>
                </c:pt>
                <c:pt idx="106">
                  <c:v>1.1863539999999999</c:v>
                </c:pt>
                <c:pt idx="107">
                  <c:v>1.179014</c:v>
                </c:pt>
                <c:pt idx="108">
                  <c:v>1.18187</c:v>
                </c:pt>
                <c:pt idx="109">
                  <c:v>1.183684</c:v>
                </c:pt>
                <c:pt idx="110">
                  <c:v>1.1806410000000001</c:v>
                </c:pt>
                <c:pt idx="111">
                  <c:v>1.1785950000000001</c:v>
                </c:pt>
                <c:pt idx="112">
                  <c:v>1.1843729999999999</c:v>
                </c:pt>
                <c:pt idx="113">
                  <c:v>1.1851659999999999</c:v>
                </c:pt>
                <c:pt idx="114">
                  <c:v>1.1825669999999999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CC-AD4D-ABDA-A54949743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8765072"/>
        <c:axId val="1868766720"/>
      </c:scatterChart>
      <c:valAx>
        <c:axId val="186876507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766720"/>
        <c:crosses val="autoZero"/>
        <c:crossBetween val="midCat"/>
      </c:valAx>
      <c:valAx>
        <c:axId val="186876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765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220K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'220K'!$P$2:$P$41</c:f>
              <c:numCache>
                <c:formatCode>0.00E+00</c:formatCode>
                <c:ptCount val="40"/>
                <c:pt idx="0">
                  <c:v>0.90606399999999998</c:v>
                </c:pt>
                <c:pt idx="1">
                  <c:v>0.88850430000000002</c:v>
                </c:pt>
                <c:pt idx="2">
                  <c:v>0.88400069999999997</c:v>
                </c:pt>
                <c:pt idx="3">
                  <c:v>0.87813909999999995</c:v>
                </c:pt>
                <c:pt idx="4">
                  <c:v>0.87232290000000001</c:v>
                </c:pt>
                <c:pt idx="5">
                  <c:v>0.86648040000000004</c:v>
                </c:pt>
                <c:pt idx="6">
                  <c:v>0.86022540000000003</c:v>
                </c:pt>
                <c:pt idx="7">
                  <c:v>0.85395220000000005</c:v>
                </c:pt>
                <c:pt idx="8">
                  <c:v>0.84728420000000004</c:v>
                </c:pt>
                <c:pt idx="9">
                  <c:v>0.84053949999999999</c:v>
                </c:pt>
                <c:pt idx="10">
                  <c:v>0.83331489999999997</c:v>
                </c:pt>
                <c:pt idx="11">
                  <c:v>0.82617160000000001</c:v>
                </c:pt>
                <c:pt idx="12">
                  <c:v>0.81847749999999997</c:v>
                </c:pt>
                <c:pt idx="13">
                  <c:v>0.81057559999999995</c:v>
                </c:pt>
                <c:pt idx="14">
                  <c:v>0.80222199999999999</c:v>
                </c:pt>
                <c:pt idx="15">
                  <c:v>0.79350969999999998</c:v>
                </c:pt>
                <c:pt idx="16">
                  <c:v>0.78453379999999995</c:v>
                </c:pt>
                <c:pt idx="17">
                  <c:v>0.77483480000000005</c:v>
                </c:pt>
                <c:pt idx="18">
                  <c:v>0.76480720000000002</c:v>
                </c:pt>
                <c:pt idx="19">
                  <c:v>0.75400999999999996</c:v>
                </c:pt>
                <c:pt idx="20">
                  <c:v>0.7429019</c:v>
                </c:pt>
                <c:pt idx="21">
                  <c:v>0.73069700000000004</c:v>
                </c:pt>
                <c:pt idx="22">
                  <c:v>0.71790779999999998</c:v>
                </c:pt>
                <c:pt idx="23">
                  <c:v>0.70413389999999998</c:v>
                </c:pt>
                <c:pt idx="24">
                  <c:v>0.6890828</c:v>
                </c:pt>
                <c:pt idx="25">
                  <c:v>0.67306390000000005</c:v>
                </c:pt>
                <c:pt idx="26">
                  <c:v>0.65520990000000001</c:v>
                </c:pt>
                <c:pt idx="27">
                  <c:v>0.63564920000000003</c:v>
                </c:pt>
                <c:pt idx="28">
                  <c:v>0.61361540000000003</c:v>
                </c:pt>
                <c:pt idx="29">
                  <c:v>0.58882460000000003</c:v>
                </c:pt>
                <c:pt idx="30">
                  <c:v>0.55995629999999996</c:v>
                </c:pt>
                <c:pt idx="31">
                  <c:v>0.52610040000000002</c:v>
                </c:pt>
                <c:pt idx="32">
                  <c:v>0.48448160000000001</c:v>
                </c:pt>
                <c:pt idx="33">
                  <c:v>0.43098180000000003</c:v>
                </c:pt>
                <c:pt idx="34">
                  <c:v>0.35554780000000002</c:v>
                </c:pt>
                <c:pt idx="35">
                  <c:v>0.22622980000000001</c:v>
                </c:pt>
                <c:pt idx="36">
                  <c:v>0.17111899999999999</c:v>
                </c:pt>
                <c:pt idx="37">
                  <c:v>0.1158175</c:v>
                </c:pt>
                <c:pt idx="38">
                  <c:v>6.1088980000000001E-2</c:v>
                </c:pt>
                <c:pt idx="39">
                  <c:v>0</c:v>
                </c:pt>
              </c:numCache>
            </c:numRef>
          </c:xVal>
          <c:yVal>
            <c:numRef>
              <c:f>'220K'!$R$2:$R$41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0.12762850000000001</c:v>
                </c:pt>
                <c:pt idx="2">
                  <c:v>0.14732780000000001</c:v>
                </c:pt>
                <c:pt idx="3">
                  <c:v>0.20264090000000001</c:v>
                </c:pt>
                <c:pt idx="4">
                  <c:v>0.2087504</c:v>
                </c:pt>
                <c:pt idx="5">
                  <c:v>0.25938449999999996</c:v>
                </c:pt>
                <c:pt idx="6">
                  <c:v>0.2886206</c:v>
                </c:pt>
                <c:pt idx="7">
                  <c:v>0.30356650000000002</c:v>
                </c:pt>
                <c:pt idx="8">
                  <c:v>0.333339</c:v>
                </c:pt>
                <c:pt idx="9">
                  <c:v>0.37042800000000004</c:v>
                </c:pt>
                <c:pt idx="10">
                  <c:v>0.39336090000000001</c:v>
                </c:pt>
                <c:pt idx="11">
                  <c:v>0.44023990000000002</c:v>
                </c:pt>
                <c:pt idx="12">
                  <c:v>0.4681498</c:v>
                </c:pt>
                <c:pt idx="13">
                  <c:v>0.51698089999999997</c:v>
                </c:pt>
                <c:pt idx="14">
                  <c:v>0.54784120000000003</c:v>
                </c:pt>
                <c:pt idx="15">
                  <c:v>0.56971620000000001</c:v>
                </c:pt>
                <c:pt idx="16">
                  <c:v>0.61921779999999993</c:v>
                </c:pt>
                <c:pt idx="17">
                  <c:v>0.64694890000000005</c:v>
                </c:pt>
                <c:pt idx="18">
                  <c:v>0.69558629999999999</c:v>
                </c:pt>
                <c:pt idx="19">
                  <c:v>0.71947280000000002</c:v>
                </c:pt>
                <c:pt idx="20">
                  <c:v>0.77396639999999994</c:v>
                </c:pt>
                <c:pt idx="21">
                  <c:v>0.80110139999999996</c:v>
                </c:pt>
                <c:pt idx="22">
                  <c:v>0.85024540000000004</c:v>
                </c:pt>
                <c:pt idx="23">
                  <c:v>0.90008980000000005</c:v>
                </c:pt>
                <c:pt idx="24">
                  <c:v>0.93425820000000004</c:v>
                </c:pt>
                <c:pt idx="25">
                  <c:v>0.96549099999999999</c:v>
                </c:pt>
                <c:pt idx="26">
                  <c:v>0.99545729999999999</c:v>
                </c:pt>
                <c:pt idx="27">
                  <c:v>1.0491910000000002</c:v>
                </c:pt>
                <c:pt idx="28">
                  <c:v>1.049712</c:v>
                </c:pt>
                <c:pt idx="29">
                  <c:v>1.1019560000000002</c:v>
                </c:pt>
                <c:pt idx="30">
                  <c:v>1.092568</c:v>
                </c:pt>
                <c:pt idx="31">
                  <c:v>1.1446780000000001</c:v>
                </c:pt>
                <c:pt idx="32">
                  <c:v>1.163378</c:v>
                </c:pt>
                <c:pt idx="33">
                  <c:v>1.1546019999999999</c:v>
                </c:pt>
                <c:pt idx="34">
                  <c:v>1.175225</c:v>
                </c:pt>
                <c:pt idx="35">
                  <c:v>1.1864160000000001</c:v>
                </c:pt>
                <c:pt idx="36">
                  <c:v>1.2122840000000001</c:v>
                </c:pt>
                <c:pt idx="37">
                  <c:v>1.1676250000000001</c:v>
                </c:pt>
                <c:pt idx="38">
                  <c:v>1.2093340000000001</c:v>
                </c:pt>
                <c:pt idx="39">
                  <c:v>1.169905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6-574C-AACD-2F178E599EC1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'220K'!$A$2:$A$117</c:f>
              <c:numCache>
                <c:formatCode>General</c:formatCode>
                <c:ptCount val="116"/>
                <c:pt idx="0">
                  <c:v>0.95</c:v>
                </c:pt>
                <c:pt idx="1">
                  <c:v>0.94</c:v>
                </c:pt>
                <c:pt idx="2">
                  <c:v>0.93</c:v>
                </c:pt>
                <c:pt idx="3">
                  <c:v>0.92</c:v>
                </c:pt>
                <c:pt idx="4">
                  <c:v>0.91</c:v>
                </c:pt>
                <c:pt idx="5">
                  <c:v>0.9</c:v>
                </c:pt>
                <c:pt idx="6">
                  <c:v>0.89</c:v>
                </c:pt>
                <c:pt idx="7">
                  <c:v>0.88</c:v>
                </c:pt>
                <c:pt idx="8">
                  <c:v>0.87</c:v>
                </c:pt>
                <c:pt idx="9">
                  <c:v>0.86</c:v>
                </c:pt>
                <c:pt idx="10">
                  <c:v>0.85</c:v>
                </c:pt>
                <c:pt idx="11">
                  <c:v>0.84</c:v>
                </c:pt>
                <c:pt idx="12">
                  <c:v>0.83</c:v>
                </c:pt>
                <c:pt idx="13">
                  <c:v>0.82</c:v>
                </c:pt>
                <c:pt idx="14">
                  <c:v>0.81</c:v>
                </c:pt>
                <c:pt idx="15">
                  <c:v>0.8</c:v>
                </c:pt>
                <c:pt idx="16">
                  <c:v>0.79</c:v>
                </c:pt>
                <c:pt idx="17">
                  <c:v>0.78</c:v>
                </c:pt>
                <c:pt idx="18">
                  <c:v>0.77</c:v>
                </c:pt>
                <c:pt idx="19">
                  <c:v>0.76</c:v>
                </c:pt>
                <c:pt idx="20">
                  <c:v>0.75</c:v>
                </c:pt>
                <c:pt idx="21">
                  <c:v>0.74</c:v>
                </c:pt>
                <c:pt idx="22">
                  <c:v>0.73</c:v>
                </c:pt>
                <c:pt idx="23">
                  <c:v>0.72</c:v>
                </c:pt>
                <c:pt idx="24">
                  <c:v>0.71</c:v>
                </c:pt>
                <c:pt idx="25">
                  <c:v>0.7</c:v>
                </c:pt>
                <c:pt idx="26">
                  <c:v>0.69</c:v>
                </c:pt>
                <c:pt idx="27">
                  <c:v>0.67999999999999905</c:v>
                </c:pt>
                <c:pt idx="28">
                  <c:v>0.66999999999999904</c:v>
                </c:pt>
                <c:pt idx="29">
                  <c:v>0.65999999999999903</c:v>
                </c:pt>
                <c:pt idx="30">
                  <c:v>0.64999999999999902</c:v>
                </c:pt>
                <c:pt idx="31">
                  <c:v>0.63999999999999901</c:v>
                </c:pt>
                <c:pt idx="32">
                  <c:v>0.62999999999999901</c:v>
                </c:pt>
                <c:pt idx="33">
                  <c:v>0.619999999999999</c:v>
                </c:pt>
                <c:pt idx="34">
                  <c:v>0.60999999999999899</c:v>
                </c:pt>
                <c:pt idx="35">
                  <c:v>0.59999999999999898</c:v>
                </c:pt>
                <c:pt idx="36">
                  <c:v>0.58999999999999897</c:v>
                </c:pt>
                <c:pt idx="37">
                  <c:v>0.57999999999999896</c:v>
                </c:pt>
                <c:pt idx="38">
                  <c:v>0.56999999999999895</c:v>
                </c:pt>
                <c:pt idx="39">
                  <c:v>0.55999999999999905</c:v>
                </c:pt>
                <c:pt idx="40">
                  <c:v>0.54999999999999905</c:v>
                </c:pt>
                <c:pt idx="41">
                  <c:v>0.53999999999999904</c:v>
                </c:pt>
                <c:pt idx="42">
                  <c:v>0.52999999999999903</c:v>
                </c:pt>
                <c:pt idx="43">
                  <c:v>0.51999999999999902</c:v>
                </c:pt>
                <c:pt idx="44">
                  <c:v>0.50999999999999901</c:v>
                </c:pt>
                <c:pt idx="45">
                  <c:v>0.499999999999999</c:v>
                </c:pt>
                <c:pt idx="46">
                  <c:v>0.48999999999999899</c:v>
                </c:pt>
                <c:pt idx="47">
                  <c:v>0.47999999999999898</c:v>
                </c:pt>
                <c:pt idx="48">
                  <c:v>0.46999999999999897</c:v>
                </c:pt>
                <c:pt idx="49">
                  <c:v>0.45999999999999902</c:v>
                </c:pt>
                <c:pt idx="50">
                  <c:v>0.44999999999999901</c:v>
                </c:pt>
                <c:pt idx="51">
                  <c:v>0.439999999999999</c:v>
                </c:pt>
                <c:pt idx="52">
                  <c:v>0.42999999999999899</c:v>
                </c:pt>
                <c:pt idx="53">
                  <c:v>0.41999999999999899</c:v>
                </c:pt>
                <c:pt idx="54">
                  <c:v>0.40999999999999898</c:v>
                </c:pt>
                <c:pt idx="55">
                  <c:v>0.39999999999999902</c:v>
                </c:pt>
                <c:pt idx="56">
                  <c:v>0.38999999999999901</c:v>
                </c:pt>
                <c:pt idx="57">
                  <c:v>0.37999999999999901</c:v>
                </c:pt>
                <c:pt idx="58">
                  <c:v>0.369999999999999</c:v>
                </c:pt>
                <c:pt idx="59">
                  <c:v>0.35999999999999899</c:v>
                </c:pt>
                <c:pt idx="60">
                  <c:v>0.34999999999999898</c:v>
                </c:pt>
                <c:pt idx="61">
                  <c:v>0.33999999999999903</c:v>
                </c:pt>
                <c:pt idx="62">
                  <c:v>0.32999999999999902</c:v>
                </c:pt>
                <c:pt idx="63">
                  <c:v>0.31999999999999901</c:v>
                </c:pt>
                <c:pt idx="64">
                  <c:v>0.309999999999999</c:v>
                </c:pt>
                <c:pt idx="65">
                  <c:v>0.29999999999999899</c:v>
                </c:pt>
                <c:pt idx="66">
                  <c:v>0.28999999999999898</c:v>
                </c:pt>
                <c:pt idx="67">
                  <c:v>0.27999999999999903</c:v>
                </c:pt>
                <c:pt idx="68">
                  <c:v>0.26999999999999902</c:v>
                </c:pt>
                <c:pt idx="69">
                  <c:v>0.25999999999999901</c:v>
                </c:pt>
                <c:pt idx="70">
                  <c:v>0.249999999999999</c:v>
                </c:pt>
                <c:pt idx="71">
                  <c:v>0.23999999999999899</c:v>
                </c:pt>
                <c:pt idx="72">
                  <c:v>0.22999999999999901</c:v>
                </c:pt>
                <c:pt idx="73">
                  <c:v>0.219999999999999</c:v>
                </c:pt>
                <c:pt idx="74">
                  <c:v>0.20999999999999899</c:v>
                </c:pt>
                <c:pt idx="75">
                  <c:v>0.19999999999999901</c:v>
                </c:pt>
                <c:pt idx="76">
                  <c:v>0.189999999999999</c:v>
                </c:pt>
                <c:pt idx="77">
                  <c:v>0.17999999999999899</c:v>
                </c:pt>
                <c:pt idx="78">
                  <c:v>0.16999999999999901</c:v>
                </c:pt>
                <c:pt idx="79">
                  <c:v>0.159999999999999</c:v>
                </c:pt>
                <c:pt idx="80">
                  <c:v>0.149999999999999</c:v>
                </c:pt>
                <c:pt idx="81">
                  <c:v>0.13999999999999899</c:v>
                </c:pt>
                <c:pt idx="82">
                  <c:v>0.12999999999999901</c:v>
                </c:pt>
                <c:pt idx="83">
                  <c:v>0.119999999999999</c:v>
                </c:pt>
                <c:pt idx="84">
                  <c:v>0.109999999999999</c:v>
                </c:pt>
                <c:pt idx="85">
                  <c:v>9.9999999999999006E-2</c:v>
                </c:pt>
                <c:pt idx="86">
                  <c:v>8.9999999999998997E-2</c:v>
                </c:pt>
                <c:pt idx="87">
                  <c:v>7.9999999999999002E-2</c:v>
                </c:pt>
                <c:pt idx="88">
                  <c:v>6.9999999999998994E-2</c:v>
                </c:pt>
                <c:pt idx="89">
                  <c:v>5.9999999999998999E-2</c:v>
                </c:pt>
                <c:pt idx="90">
                  <c:v>4.9999999999998997E-2</c:v>
                </c:pt>
                <c:pt idx="91">
                  <c:v>3.9999999999999002E-2</c:v>
                </c:pt>
                <c:pt idx="92">
                  <c:v>2.9999999999999E-2</c:v>
                </c:pt>
                <c:pt idx="93">
                  <c:v>1.9999999999999001E-2</c:v>
                </c:pt>
                <c:pt idx="94">
                  <c:v>9.9999999999990305E-3</c:v>
                </c:pt>
                <c:pt idx="95" formatCode="0.00E+00">
                  <c:v>-9.7491459349896598E-16</c:v>
                </c:pt>
                <c:pt idx="96">
                  <c:v>-1.0000000000000999E-2</c:v>
                </c:pt>
                <c:pt idx="97">
                  <c:v>-2.0000000000001E-2</c:v>
                </c:pt>
                <c:pt idx="98">
                  <c:v>-3.0000000000001002E-2</c:v>
                </c:pt>
                <c:pt idx="99">
                  <c:v>-4.0000000000001E-2</c:v>
                </c:pt>
                <c:pt idx="100">
                  <c:v>-5.0000000000001002E-2</c:v>
                </c:pt>
                <c:pt idx="101">
                  <c:v>-6.0000000000000997E-2</c:v>
                </c:pt>
                <c:pt idx="102">
                  <c:v>-7.0000000000001006E-2</c:v>
                </c:pt>
                <c:pt idx="103">
                  <c:v>-8.0000000000001001E-2</c:v>
                </c:pt>
                <c:pt idx="104">
                  <c:v>-9.0000000000000996E-2</c:v>
                </c:pt>
                <c:pt idx="105">
                  <c:v>-0.100000000000001</c:v>
                </c:pt>
                <c:pt idx="106">
                  <c:v>-0.110000000000001</c:v>
                </c:pt>
                <c:pt idx="107">
                  <c:v>-0.12000000000000099</c:v>
                </c:pt>
                <c:pt idx="108">
                  <c:v>-0.130000000000001</c:v>
                </c:pt>
                <c:pt idx="109">
                  <c:v>-0.14000000000000101</c:v>
                </c:pt>
                <c:pt idx="110">
                  <c:v>-0.15000000000000099</c:v>
                </c:pt>
                <c:pt idx="111">
                  <c:v>-0.160000000000001</c:v>
                </c:pt>
                <c:pt idx="112">
                  <c:v>-0.17000000000000101</c:v>
                </c:pt>
                <c:pt idx="113">
                  <c:v>-0.18000000000000099</c:v>
                </c:pt>
                <c:pt idx="114">
                  <c:v>-0.190000000000001</c:v>
                </c:pt>
                <c:pt idx="115">
                  <c:v>-0.20000000000000101</c:v>
                </c:pt>
              </c:numCache>
            </c:numRef>
          </c:xVal>
          <c:yVal>
            <c:numRef>
              <c:f>'220K'!$D$2:$D$117</c:f>
              <c:numCache>
                <c:formatCode>General</c:formatCode>
                <c:ptCount val="116"/>
                <c:pt idx="0">
                  <c:v>4.2200309999999998E-2</c:v>
                </c:pt>
                <c:pt idx="1">
                  <c:v>5.5775940000000003E-2</c:v>
                </c:pt>
                <c:pt idx="2">
                  <c:v>0.14544509999999999</c:v>
                </c:pt>
                <c:pt idx="3">
                  <c:v>0.2334667</c:v>
                </c:pt>
                <c:pt idx="4">
                  <c:v>0.31406869999999998</c:v>
                </c:pt>
                <c:pt idx="5">
                  <c:v>0.38938129999999999</c:v>
                </c:pt>
                <c:pt idx="6">
                  <c:v>0.45984199999999997</c:v>
                </c:pt>
                <c:pt idx="7">
                  <c:v>0.52329599999999998</c:v>
                </c:pt>
                <c:pt idx="8">
                  <c:v>0.58387809999999996</c:v>
                </c:pt>
                <c:pt idx="9">
                  <c:v>0.63968970000000003</c:v>
                </c:pt>
                <c:pt idx="10">
                  <c:v>0.68721790000000005</c:v>
                </c:pt>
                <c:pt idx="11">
                  <c:v>0.73341339999999999</c:v>
                </c:pt>
                <c:pt idx="12">
                  <c:v>0.7743293</c:v>
                </c:pt>
                <c:pt idx="13">
                  <c:v>0.80882010000000004</c:v>
                </c:pt>
                <c:pt idx="14">
                  <c:v>0.84426060000000003</c:v>
                </c:pt>
                <c:pt idx="15">
                  <c:v>0.87084209999999995</c:v>
                </c:pt>
                <c:pt idx="16">
                  <c:v>0.90127349999999995</c:v>
                </c:pt>
                <c:pt idx="17">
                  <c:v>0.92657769999999995</c:v>
                </c:pt>
                <c:pt idx="18">
                  <c:v>0.94741710000000001</c:v>
                </c:pt>
                <c:pt idx="19">
                  <c:v>0.96112830000000005</c:v>
                </c:pt>
                <c:pt idx="20">
                  <c:v>0.97902480000000003</c:v>
                </c:pt>
                <c:pt idx="21">
                  <c:v>0.99320010000000003</c:v>
                </c:pt>
                <c:pt idx="22">
                  <c:v>1.0101119999999999</c:v>
                </c:pt>
                <c:pt idx="23">
                  <c:v>1.0206759999999999</c:v>
                </c:pt>
                <c:pt idx="24">
                  <c:v>1.0302720000000001</c:v>
                </c:pt>
                <c:pt idx="25">
                  <c:v>1.055194</c:v>
                </c:pt>
                <c:pt idx="26">
                  <c:v>1.048346</c:v>
                </c:pt>
                <c:pt idx="27">
                  <c:v>1.062303</c:v>
                </c:pt>
                <c:pt idx="28">
                  <c:v>1.0664979999999999</c:v>
                </c:pt>
                <c:pt idx="29">
                  <c:v>1.0729900000000001</c:v>
                </c:pt>
                <c:pt idx="30">
                  <c:v>1.0801270000000001</c:v>
                </c:pt>
                <c:pt idx="31">
                  <c:v>1.0894299999999999</c:v>
                </c:pt>
                <c:pt idx="32">
                  <c:v>1.0927070000000001</c:v>
                </c:pt>
                <c:pt idx="33">
                  <c:v>1.101186</c:v>
                </c:pt>
                <c:pt idx="34">
                  <c:v>1.102536</c:v>
                </c:pt>
                <c:pt idx="35">
                  <c:v>1.106679</c:v>
                </c:pt>
                <c:pt idx="36">
                  <c:v>1.112314</c:v>
                </c:pt>
                <c:pt idx="37">
                  <c:v>1.113135</c:v>
                </c:pt>
                <c:pt idx="38">
                  <c:v>1.11961</c:v>
                </c:pt>
                <c:pt idx="39">
                  <c:v>1.12164</c:v>
                </c:pt>
                <c:pt idx="40">
                  <c:v>1.1225909999999999</c:v>
                </c:pt>
                <c:pt idx="41">
                  <c:v>1.1241000000000001</c:v>
                </c:pt>
                <c:pt idx="42">
                  <c:v>1.129907</c:v>
                </c:pt>
                <c:pt idx="43">
                  <c:v>1.132946</c:v>
                </c:pt>
                <c:pt idx="44">
                  <c:v>1.130487</c:v>
                </c:pt>
                <c:pt idx="45">
                  <c:v>1.1347879999999999</c:v>
                </c:pt>
                <c:pt idx="46">
                  <c:v>1.1377539999999999</c:v>
                </c:pt>
                <c:pt idx="47">
                  <c:v>1.1376679999999999</c:v>
                </c:pt>
                <c:pt idx="48">
                  <c:v>1.141032</c:v>
                </c:pt>
                <c:pt idx="49">
                  <c:v>1.1451629999999999</c:v>
                </c:pt>
                <c:pt idx="50">
                  <c:v>1.1423190000000001</c:v>
                </c:pt>
                <c:pt idx="51">
                  <c:v>1.143737</c:v>
                </c:pt>
                <c:pt idx="52">
                  <c:v>1.147508</c:v>
                </c:pt>
                <c:pt idx="53">
                  <c:v>1.1498600000000001</c:v>
                </c:pt>
                <c:pt idx="54">
                  <c:v>1.1455759999999999</c:v>
                </c:pt>
                <c:pt idx="55">
                  <c:v>1.1499060000000001</c:v>
                </c:pt>
                <c:pt idx="56">
                  <c:v>1.153408</c:v>
                </c:pt>
                <c:pt idx="57">
                  <c:v>1.151489</c:v>
                </c:pt>
                <c:pt idx="58">
                  <c:v>1.154682</c:v>
                </c:pt>
                <c:pt idx="59">
                  <c:v>1.153643</c:v>
                </c:pt>
                <c:pt idx="60">
                  <c:v>1.1524840000000001</c:v>
                </c:pt>
                <c:pt idx="61">
                  <c:v>1.1545609999999999</c:v>
                </c:pt>
                <c:pt idx="62">
                  <c:v>1.1578870000000001</c:v>
                </c:pt>
                <c:pt idx="63">
                  <c:v>1.155921</c:v>
                </c:pt>
                <c:pt idx="64">
                  <c:v>1.157214</c:v>
                </c:pt>
                <c:pt idx="65">
                  <c:v>1.1602600000000001</c:v>
                </c:pt>
                <c:pt idx="66">
                  <c:v>1.1577539999999999</c:v>
                </c:pt>
                <c:pt idx="67">
                  <c:v>1.1576340000000001</c:v>
                </c:pt>
                <c:pt idx="68">
                  <c:v>1.1613960000000001</c:v>
                </c:pt>
                <c:pt idx="69">
                  <c:v>1.1639139999999999</c:v>
                </c:pt>
                <c:pt idx="70">
                  <c:v>1.1617949999999999</c:v>
                </c:pt>
                <c:pt idx="71">
                  <c:v>1.163114</c:v>
                </c:pt>
                <c:pt idx="72">
                  <c:v>1.166981</c:v>
                </c:pt>
                <c:pt idx="73">
                  <c:v>1.166255</c:v>
                </c:pt>
                <c:pt idx="74">
                  <c:v>1.167397</c:v>
                </c:pt>
                <c:pt idx="75">
                  <c:v>1.1687780000000001</c:v>
                </c:pt>
                <c:pt idx="76">
                  <c:v>1.165062</c:v>
                </c:pt>
                <c:pt idx="77">
                  <c:v>1.1684190000000001</c:v>
                </c:pt>
                <c:pt idx="78">
                  <c:v>1.1704209999999999</c:v>
                </c:pt>
                <c:pt idx="79">
                  <c:v>1.167716</c:v>
                </c:pt>
                <c:pt idx="80">
                  <c:v>1.1690259999999999</c:v>
                </c:pt>
                <c:pt idx="81">
                  <c:v>1.1736139999999999</c:v>
                </c:pt>
                <c:pt idx="82">
                  <c:v>1.1687110000000001</c:v>
                </c:pt>
                <c:pt idx="83">
                  <c:v>1.168706</c:v>
                </c:pt>
                <c:pt idx="84">
                  <c:v>1.173848</c:v>
                </c:pt>
                <c:pt idx="85">
                  <c:v>1.1733020000000001</c:v>
                </c:pt>
                <c:pt idx="86">
                  <c:v>1.1699120000000001</c:v>
                </c:pt>
                <c:pt idx="87">
                  <c:v>1.17486</c:v>
                </c:pt>
                <c:pt idx="88">
                  <c:v>1.1771469999999999</c:v>
                </c:pt>
                <c:pt idx="89">
                  <c:v>1.172946</c:v>
                </c:pt>
                <c:pt idx="90">
                  <c:v>1.1732210000000001</c:v>
                </c:pt>
                <c:pt idx="91">
                  <c:v>1.1780870000000001</c:v>
                </c:pt>
                <c:pt idx="92">
                  <c:v>1.175915</c:v>
                </c:pt>
                <c:pt idx="93">
                  <c:v>1.1748609999999999</c:v>
                </c:pt>
                <c:pt idx="94">
                  <c:v>1.1774450000000001</c:v>
                </c:pt>
                <c:pt idx="95">
                  <c:v>1.1801680000000001</c:v>
                </c:pt>
                <c:pt idx="96">
                  <c:v>1.175233</c:v>
                </c:pt>
                <c:pt idx="97">
                  <c:v>1.17744</c:v>
                </c:pt>
                <c:pt idx="98">
                  <c:v>1.1806490000000001</c:v>
                </c:pt>
                <c:pt idx="99">
                  <c:v>1.1788000000000001</c:v>
                </c:pt>
                <c:pt idx="100">
                  <c:v>1.1791199999999999</c:v>
                </c:pt>
                <c:pt idx="101">
                  <c:v>1.183602</c:v>
                </c:pt>
                <c:pt idx="102">
                  <c:v>1.181346</c:v>
                </c:pt>
                <c:pt idx="103">
                  <c:v>1.1800630000000001</c:v>
                </c:pt>
                <c:pt idx="104">
                  <c:v>1.1814819999999999</c:v>
                </c:pt>
                <c:pt idx="105">
                  <c:v>1.1849529999999999</c:v>
                </c:pt>
                <c:pt idx="106">
                  <c:v>1.1802699999999999</c:v>
                </c:pt>
                <c:pt idx="107">
                  <c:v>1.180067</c:v>
                </c:pt>
                <c:pt idx="108">
                  <c:v>1.1861029999999999</c:v>
                </c:pt>
                <c:pt idx="109">
                  <c:v>1.187568</c:v>
                </c:pt>
                <c:pt idx="110">
                  <c:v>1.183565</c:v>
                </c:pt>
                <c:pt idx="111">
                  <c:v>1.1837029999999999</c:v>
                </c:pt>
                <c:pt idx="112">
                  <c:v>1.1871339999999999</c:v>
                </c:pt>
                <c:pt idx="113">
                  <c:v>1.185989</c:v>
                </c:pt>
                <c:pt idx="114">
                  <c:v>1.182304</c:v>
                </c:pt>
                <c:pt idx="115">
                  <c:v>1.1875100000000001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6-574C-AACD-2F178E599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898191"/>
        <c:axId val="224893039"/>
      </c:scatterChart>
      <c:valAx>
        <c:axId val="224898191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93039"/>
        <c:crosses val="autoZero"/>
        <c:crossBetween val="midCat"/>
      </c:valAx>
      <c:valAx>
        <c:axId val="22489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981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230K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'230K'!$P$2:$P$41</c:f>
              <c:numCache>
                <c:formatCode>0.00E+00</c:formatCode>
                <c:ptCount val="40"/>
                <c:pt idx="0">
                  <c:v>0.90700000000000003</c:v>
                </c:pt>
                <c:pt idx="1">
                  <c:v>0.89</c:v>
                </c:pt>
                <c:pt idx="2">
                  <c:v>0.88500000000000001</c:v>
                </c:pt>
                <c:pt idx="3">
                  <c:v>0.879</c:v>
                </c:pt>
                <c:pt idx="4">
                  <c:v>0.874</c:v>
                </c:pt>
                <c:pt idx="5">
                  <c:v>0.86699999999999999</c:v>
                </c:pt>
                <c:pt idx="6">
                  <c:v>0.86199999999999999</c:v>
                </c:pt>
                <c:pt idx="7">
                  <c:v>0.85499999999999998</c:v>
                </c:pt>
                <c:pt idx="8">
                  <c:v>0.84799999999999998</c:v>
                </c:pt>
                <c:pt idx="9">
                  <c:v>0.84199999999999997</c:v>
                </c:pt>
                <c:pt idx="10">
                  <c:v>0.83499999999999996</c:v>
                </c:pt>
                <c:pt idx="11">
                  <c:v>0.82699999999999996</c:v>
                </c:pt>
                <c:pt idx="12">
                  <c:v>0.82</c:v>
                </c:pt>
                <c:pt idx="13">
                  <c:v>0.81200000000000006</c:v>
                </c:pt>
                <c:pt idx="14">
                  <c:v>0.80300000000000005</c:v>
                </c:pt>
                <c:pt idx="15">
                  <c:v>0.79500000000000004</c:v>
                </c:pt>
                <c:pt idx="16">
                  <c:v>0.78500000000000003</c:v>
                </c:pt>
                <c:pt idx="17">
                  <c:v>0.77600000000000002</c:v>
                </c:pt>
                <c:pt idx="18">
                  <c:v>0.76600000000000001</c:v>
                </c:pt>
                <c:pt idx="19">
                  <c:v>0.755</c:v>
                </c:pt>
                <c:pt idx="20">
                  <c:v>0.74399999999999999</c:v>
                </c:pt>
                <c:pt idx="21">
                  <c:v>0.73199999999999998</c:v>
                </c:pt>
                <c:pt idx="22">
                  <c:v>0.71899999999999997</c:v>
                </c:pt>
                <c:pt idx="23">
                  <c:v>0.70499999999999996</c:v>
                </c:pt>
                <c:pt idx="24">
                  <c:v>0.69</c:v>
                </c:pt>
                <c:pt idx="25">
                  <c:v>0.67400000000000004</c:v>
                </c:pt>
                <c:pt idx="26">
                  <c:v>0.65600000000000003</c:v>
                </c:pt>
                <c:pt idx="27">
                  <c:v>0.63600000000000001</c:v>
                </c:pt>
                <c:pt idx="28">
                  <c:v>0.61399999999999999</c:v>
                </c:pt>
                <c:pt idx="29">
                  <c:v>0.59</c:v>
                </c:pt>
                <c:pt idx="30">
                  <c:v>0.56100000000000005</c:v>
                </c:pt>
                <c:pt idx="31">
                  <c:v>0.52700000000000002</c:v>
                </c:pt>
                <c:pt idx="32">
                  <c:v>0.48499999999999999</c:v>
                </c:pt>
                <c:pt idx="33">
                  <c:v>0.432</c:v>
                </c:pt>
                <c:pt idx="34">
                  <c:v>0.35599999999999998</c:v>
                </c:pt>
                <c:pt idx="35">
                  <c:v>0.22700000000000001</c:v>
                </c:pt>
                <c:pt idx="36">
                  <c:v>0.17100000000000001</c:v>
                </c:pt>
                <c:pt idx="37">
                  <c:v>0.11600000000000001</c:v>
                </c:pt>
                <c:pt idx="38">
                  <c:v>6.1100000000000002E-2</c:v>
                </c:pt>
                <c:pt idx="39">
                  <c:v>0</c:v>
                </c:pt>
              </c:numCache>
            </c:numRef>
          </c:xVal>
          <c:yVal>
            <c:numRef>
              <c:f>'230K'!$R$2:$R$41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0.14499999999999999</c:v>
                </c:pt>
                <c:pt idx="2">
                  <c:v>0.21199999999999999</c:v>
                </c:pt>
                <c:pt idx="3">
                  <c:v>0.216</c:v>
                </c:pt>
                <c:pt idx="4">
                  <c:v>0.24600000000000002</c:v>
                </c:pt>
                <c:pt idx="5">
                  <c:v>0.29300000000000004</c:v>
                </c:pt>
                <c:pt idx="6">
                  <c:v>0.316</c:v>
                </c:pt>
                <c:pt idx="7">
                  <c:v>0.35300000000000004</c:v>
                </c:pt>
                <c:pt idx="8">
                  <c:v>0.39100000000000001</c:v>
                </c:pt>
                <c:pt idx="9">
                  <c:v>0.40299999999999997</c:v>
                </c:pt>
                <c:pt idx="10">
                  <c:v>0.443</c:v>
                </c:pt>
                <c:pt idx="11">
                  <c:v>0.49200000000000005</c:v>
                </c:pt>
                <c:pt idx="12">
                  <c:v>0.51200000000000001</c:v>
                </c:pt>
                <c:pt idx="13">
                  <c:v>0.57899999999999996</c:v>
                </c:pt>
                <c:pt idx="14">
                  <c:v>0.60199999999999998</c:v>
                </c:pt>
                <c:pt idx="15">
                  <c:v>0.64499999999999991</c:v>
                </c:pt>
                <c:pt idx="16">
                  <c:v>0.65500000000000003</c:v>
                </c:pt>
                <c:pt idx="17">
                  <c:v>0.72199999999999998</c:v>
                </c:pt>
                <c:pt idx="18">
                  <c:v>0.751</c:v>
                </c:pt>
                <c:pt idx="19">
                  <c:v>0.79800000000000004</c:v>
                </c:pt>
                <c:pt idx="20">
                  <c:v>0.82</c:v>
                </c:pt>
                <c:pt idx="21">
                  <c:v>0.84799999999999998</c:v>
                </c:pt>
                <c:pt idx="22">
                  <c:v>0.92800000000000005</c:v>
                </c:pt>
                <c:pt idx="23">
                  <c:v>0.92400000000000004</c:v>
                </c:pt>
                <c:pt idx="24">
                  <c:v>0.98499999999999999</c:v>
                </c:pt>
                <c:pt idx="25">
                  <c:v>0.99099999999999988</c:v>
                </c:pt>
                <c:pt idx="26">
                  <c:v>1.03</c:v>
                </c:pt>
                <c:pt idx="27">
                  <c:v>1.05</c:v>
                </c:pt>
                <c:pt idx="28">
                  <c:v>1.0900000000000001</c:v>
                </c:pt>
                <c:pt idx="29">
                  <c:v>1.1000000000000001</c:v>
                </c:pt>
                <c:pt idx="30">
                  <c:v>1.1299999999999999</c:v>
                </c:pt>
                <c:pt idx="31">
                  <c:v>1.1499999999999999</c:v>
                </c:pt>
                <c:pt idx="32">
                  <c:v>1.1399999999999999</c:v>
                </c:pt>
                <c:pt idx="33">
                  <c:v>1.1800000000000002</c:v>
                </c:pt>
                <c:pt idx="34">
                  <c:v>1.1599999999999999</c:v>
                </c:pt>
                <c:pt idx="35">
                  <c:v>1.21</c:v>
                </c:pt>
                <c:pt idx="36">
                  <c:v>1.1599999999999999</c:v>
                </c:pt>
                <c:pt idx="37">
                  <c:v>1.2</c:v>
                </c:pt>
                <c:pt idx="38">
                  <c:v>1.1900000000000002</c:v>
                </c:pt>
                <c:pt idx="39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48-8445-9E6C-623757E9BB40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'230K'!$A$2:$A$117</c:f>
              <c:numCache>
                <c:formatCode>General</c:formatCode>
                <c:ptCount val="116"/>
                <c:pt idx="0">
                  <c:v>0.95</c:v>
                </c:pt>
                <c:pt idx="1">
                  <c:v>0.94</c:v>
                </c:pt>
                <c:pt idx="2">
                  <c:v>0.93</c:v>
                </c:pt>
                <c:pt idx="3">
                  <c:v>0.92</c:v>
                </c:pt>
                <c:pt idx="4">
                  <c:v>0.91</c:v>
                </c:pt>
                <c:pt idx="5">
                  <c:v>0.9</c:v>
                </c:pt>
                <c:pt idx="6">
                  <c:v>0.89</c:v>
                </c:pt>
                <c:pt idx="7">
                  <c:v>0.88</c:v>
                </c:pt>
                <c:pt idx="8">
                  <c:v>0.87</c:v>
                </c:pt>
                <c:pt idx="9">
                  <c:v>0.86</c:v>
                </c:pt>
                <c:pt idx="10">
                  <c:v>0.85</c:v>
                </c:pt>
                <c:pt idx="11">
                  <c:v>0.84</c:v>
                </c:pt>
                <c:pt idx="12">
                  <c:v>0.83</c:v>
                </c:pt>
                <c:pt idx="13">
                  <c:v>0.82</c:v>
                </c:pt>
                <c:pt idx="14">
                  <c:v>0.81</c:v>
                </c:pt>
                <c:pt idx="15">
                  <c:v>0.8</c:v>
                </c:pt>
                <c:pt idx="16">
                  <c:v>0.79</c:v>
                </c:pt>
                <c:pt idx="17">
                  <c:v>0.78</c:v>
                </c:pt>
                <c:pt idx="18">
                  <c:v>0.77</c:v>
                </c:pt>
                <c:pt idx="19">
                  <c:v>0.76</c:v>
                </c:pt>
                <c:pt idx="20">
                  <c:v>0.75</c:v>
                </c:pt>
                <c:pt idx="21">
                  <c:v>0.74</c:v>
                </c:pt>
                <c:pt idx="22">
                  <c:v>0.73</c:v>
                </c:pt>
                <c:pt idx="23">
                  <c:v>0.72</c:v>
                </c:pt>
                <c:pt idx="24">
                  <c:v>0.71</c:v>
                </c:pt>
                <c:pt idx="25">
                  <c:v>0.7</c:v>
                </c:pt>
                <c:pt idx="26">
                  <c:v>0.69</c:v>
                </c:pt>
                <c:pt idx="27">
                  <c:v>0.67999999999999905</c:v>
                </c:pt>
                <c:pt idx="28">
                  <c:v>0.66999999999999904</c:v>
                </c:pt>
                <c:pt idx="29">
                  <c:v>0.65999999999999903</c:v>
                </c:pt>
                <c:pt idx="30">
                  <c:v>0.64999999999999902</c:v>
                </c:pt>
                <c:pt idx="31">
                  <c:v>0.63999999999999901</c:v>
                </c:pt>
                <c:pt idx="32">
                  <c:v>0.62999999999999901</c:v>
                </c:pt>
                <c:pt idx="33">
                  <c:v>0.619999999999999</c:v>
                </c:pt>
                <c:pt idx="34">
                  <c:v>0.60999999999999899</c:v>
                </c:pt>
                <c:pt idx="35">
                  <c:v>0.59999999999999898</c:v>
                </c:pt>
                <c:pt idx="36">
                  <c:v>0.58999999999999897</c:v>
                </c:pt>
                <c:pt idx="37">
                  <c:v>0.57999999999999896</c:v>
                </c:pt>
                <c:pt idx="38">
                  <c:v>0.56999999999999895</c:v>
                </c:pt>
                <c:pt idx="39">
                  <c:v>0.55999999999999905</c:v>
                </c:pt>
                <c:pt idx="40">
                  <c:v>0.54999999999999905</c:v>
                </c:pt>
                <c:pt idx="41">
                  <c:v>0.53999999999999904</c:v>
                </c:pt>
                <c:pt idx="42">
                  <c:v>0.52999999999999903</c:v>
                </c:pt>
                <c:pt idx="43">
                  <c:v>0.51999999999999902</c:v>
                </c:pt>
                <c:pt idx="44">
                  <c:v>0.50999999999999901</c:v>
                </c:pt>
                <c:pt idx="45">
                  <c:v>0.499999999999999</c:v>
                </c:pt>
                <c:pt idx="46">
                  <c:v>0.48999999999999899</c:v>
                </c:pt>
                <c:pt idx="47">
                  <c:v>0.47999999999999898</c:v>
                </c:pt>
                <c:pt idx="48">
                  <c:v>0.46999999999999897</c:v>
                </c:pt>
                <c:pt idx="49">
                  <c:v>0.45999999999999902</c:v>
                </c:pt>
                <c:pt idx="50">
                  <c:v>0.44999999999999901</c:v>
                </c:pt>
                <c:pt idx="51">
                  <c:v>0.439999999999999</c:v>
                </c:pt>
                <c:pt idx="52">
                  <c:v>0.42999999999999899</c:v>
                </c:pt>
                <c:pt idx="53">
                  <c:v>0.41999999999999899</c:v>
                </c:pt>
                <c:pt idx="54">
                  <c:v>0.40999999999999898</c:v>
                </c:pt>
                <c:pt idx="55">
                  <c:v>0.39999999999999902</c:v>
                </c:pt>
                <c:pt idx="56">
                  <c:v>0.38999999999999901</c:v>
                </c:pt>
                <c:pt idx="57">
                  <c:v>0.37999999999999901</c:v>
                </c:pt>
                <c:pt idx="58">
                  <c:v>0.369999999999999</c:v>
                </c:pt>
                <c:pt idx="59">
                  <c:v>0.35999999999999899</c:v>
                </c:pt>
                <c:pt idx="60">
                  <c:v>0.34999999999999898</c:v>
                </c:pt>
                <c:pt idx="61">
                  <c:v>0.33999999999999903</c:v>
                </c:pt>
                <c:pt idx="62">
                  <c:v>0.32999999999999902</c:v>
                </c:pt>
                <c:pt idx="63">
                  <c:v>0.31999999999999901</c:v>
                </c:pt>
                <c:pt idx="64">
                  <c:v>0.309999999999999</c:v>
                </c:pt>
                <c:pt idx="65">
                  <c:v>0.29999999999999899</c:v>
                </c:pt>
                <c:pt idx="66">
                  <c:v>0.28999999999999898</c:v>
                </c:pt>
                <c:pt idx="67">
                  <c:v>0.27999999999999903</c:v>
                </c:pt>
                <c:pt idx="68">
                  <c:v>0.26999999999999902</c:v>
                </c:pt>
                <c:pt idx="69">
                  <c:v>0.25999999999999901</c:v>
                </c:pt>
                <c:pt idx="70">
                  <c:v>0.249999999999999</c:v>
                </c:pt>
                <c:pt idx="71">
                  <c:v>0.23999999999999899</c:v>
                </c:pt>
                <c:pt idx="72">
                  <c:v>0.22999999999999901</c:v>
                </c:pt>
                <c:pt idx="73">
                  <c:v>0.219999999999999</c:v>
                </c:pt>
                <c:pt idx="74">
                  <c:v>0.20999999999999899</c:v>
                </c:pt>
                <c:pt idx="75">
                  <c:v>0.19999999999999901</c:v>
                </c:pt>
                <c:pt idx="76">
                  <c:v>0.189999999999999</c:v>
                </c:pt>
                <c:pt idx="77">
                  <c:v>0.17999999999999899</c:v>
                </c:pt>
                <c:pt idx="78">
                  <c:v>0.16999999999999901</c:v>
                </c:pt>
                <c:pt idx="79">
                  <c:v>0.159999999999999</c:v>
                </c:pt>
                <c:pt idx="80">
                  <c:v>0.149999999999999</c:v>
                </c:pt>
                <c:pt idx="81">
                  <c:v>0.13999999999999899</c:v>
                </c:pt>
                <c:pt idx="82">
                  <c:v>0.12999999999999901</c:v>
                </c:pt>
                <c:pt idx="83">
                  <c:v>0.119999999999999</c:v>
                </c:pt>
                <c:pt idx="84">
                  <c:v>0.109999999999999</c:v>
                </c:pt>
                <c:pt idx="85">
                  <c:v>9.9999999999999006E-2</c:v>
                </c:pt>
                <c:pt idx="86">
                  <c:v>8.9999999999998997E-2</c:v>
                </c:pt>
                <c:pt idx="87">
                  <c:v>7.9999999999999002E-2</c:v>
                </c:pt>
                <c:pt idx="88">
                  <c:v>6.9999999999998994E-2</c:v>
                </c:pt>
                <c:pt idx="89">
                  <c:v>5.9999999999998999E-2</c:v>
                </c:pt>
                <c:pt idx="90">
                  <c:v>4.9999999999998997E-2</c:v>
                </c:pt>
                <c:pt idx="91">
                  <c:v>3.9999999999999002E-2</c:v>
                </c:pt>
                <c:pt idx="92">
                  <c:v>2.9999999999999E-2</c:v>
                </c:pt>
                <c:pt idx="93">
                  <c:v>1.9999999999999001E-2</c:v>
                </c:pt>
                <c:pt idx="94">
                  <c:v>9.9999999999990305E-3</c:v>
                </c:pt>
                <c:pt idx="95" formatCode="0.00E+00">
                  <c:v>-9.7491459349896598E-16</c:v>
                </c:pt>
                <c:pt idx="96">
                  <c:v>-1.0000000000000999E-2</c:v>
                </c:pt>
                <c:pt idx="97">
                  <c:v>-2.0000000000001E-2</c:v>
                </c:pt>
                <c:pt idx="98">
                  <c:v>-3.0000000000001002E-2</c:v>
                </c:pt>
                <c:pt idx="99">
                  <c:v>-4.0000000000001E-2</c:v>
                </c:pt>
                <c:pt idx="100">
                  <c:v>-5.0000000000001002E-2</c:v>
                </c:pt>
                <c:pt idx="101">
                  <c:v>-6.0000000000000997E-2</c:v>
                </c:pt>
                <c:pt idx="102">
                  <c:v>-7.0000000000001006E-2</c:v>
                </c:pt>
                <c:pt idx="103">
                  <c:v>-8.0000000000001001E-2</c:v>
                </c:pt>
                <c:pt idx="104">
                  <c:v>-9.0000000000000996E-2</c:v>
                </c:pt>
                <c:pt idx="105">
                  <c:v>-0.100000000000001</c:v>
                </c:pt>
                <c:pt idx="106">
                  <c:v>-0.110000000000001</c:v>
                </c:pt>
                <c:pt idx="107">
                  <c:v>-0.12000000000000099</c:v>
                </c:pt>
                <c:pt idx="108">
                  <c:v>-0.130000000000001</c:v>
                </c:pt>
                <c:pt idx="109">
                  <c:v>-0.14000000000000101</c:v>
                </c:pt>
                <c:pt idx="110">
                  <c:v>-0.15000000000000099</c:v>
                </c:pt>
                <c:pt idx="111">
                  <c:v>-0.160000000000001</c:v>
                </c:pt>
                <c:pt idx="112">
                  <c:v>-0.17000000000000101</c:v>
                </c:pt>
                <c:pt idx="113">
                  <c:v>-0.18000000000000099</c:v>
                </c:pt>
                <c:pt idx="114">
                  <c:v>-0.190000000000001</c:v>
                </c:pt>
                <c:pt idx="115">
                  <c:v>-0.20000000000000101</c:v>
                </c:pt>
              </c:numCache>
            </c:numRef>
          </c:xVal>
          <c:yVal>
            <c:numRef>
              <c:f>'230K'!$D$2:$D$117</c:f>
              <c:numCache>
                <c:formatCode>General</c:formatCode>
                <c:ptCount val="116"/>
                <c:pt idx="0" formatCode="0.00E+00">
                  <c:v>1.4373550000000001E-5</c:v>
                </c:pt>
                <c:pt idx="1">
                  <c:v>0.109848</c:v>
                </c:pt>
                <c:pt idx="2">
                  <c:v>0.2061383</c:v>
                </c:pt>
                <c:pt idx="3">
                  <c:v>0.29891970000000001</c:v>
                </c:pt>
                <c:pt idx="4">
                  <c:v>0.38286189999999998</c:v>
                </c:pt>
                <c:pt idx="5">
                  <c:v>0.4596346</c:v>
                </c:pt>
                <c:pt idx="6">
                  <c:v>0.53126240000000002</c:v>
                </c:pt>
                <c:pt idx="7">
                  <c:v>0.59722520000000001</c:v>
                </c:pt>
                <c:pt idx="8">
                  <c:v>0.65430730000000004</c:v>
                </c:pt>
                <c:pt idx="9">
                  <c:v>0.70744949999999995</c:v>
                </c:pt>
                <c:pt idx="10">
                  <c:v>0.75281279999999995</c:v>
                </c:pt>
                <c:pt idx="11">
                  <c:v>0.79418520000000004</c:v>
                </c:pt>
                <c:pt idx="12">
                  <c:v>0.83144739999999995</c:v>
                </c:pt>
                <c:pt idx="13">
                  <c:v>0.86103870000000005</c:v>
                </c:pt>
                <c:pt idx="14">
                  <c:v>0.89103710000000003</c:v>
                </c:pt>
                <c:pt idx="15">
                  <c:v>0.91662259999999995</c:v>
                </c:pt>
                <c:pt idx="16">
                  <c:v>0.93710769999999999</c:v>
                </c:pt>
                <c:pt idx="17">
                  <c:v>0.95831829999999996</c:v>
                </c:pt>
                <c:pt idx="18">
                  <c:v>0.97770849999999998</c:v>
                </c:pt>
                <c:pt idx="19">
                  <c:v>0.99092970000000002</c:v>
                </c:pt>
                <c:pt idx="20">
                  <c:v>1.005865</c:v>
                </c:pt>
                <c:pt idx="21">
                  <c:v>1.0198780000000001</c:v>
                </c:pt>
                <c:pt idx="22">
                  <c:v>1.0302579999999999</c:v>
                </c:pt>
                <c:pt idx="23">
                  <c:v>1.040886</c:v>
                </c:pt>
                <c:pt idx="24">
                  <c:v>1.062878</c:v>
                </c:pt>
                <c:pt idx="25">
                  <c:v>1.058338</c:v>
                </c:pt>
                <c:pt idx="26">
                  <c:v>1.067642</c:v>
                </c:pt>
                <c:pt idx="27">
                  <c:v>1.0743180000000001</c:v>
                </c:pt>
                <c:pt idx="28">
                  <c:v>1.082036</c:v>
                </c:pt>
                <c:pt idx="29">
                  <c:v>1.08518</c:v>
                </c:pt>
                <c:pt idx="30">
                  <c:v>1.090014</c:v>
                </c:pt>
                <c:pt idx="31">
                  <c:v>1.0991379999999999</c:v>
                </c:pt>
                <c:pt idx="32">
                  <c:v>1.100641</c:v>
                </c:pt>
                <c:pt idx="33">
                  <c:v>1.109977</c:v>
                </c:pt>
                <c:pt idx="34">
                  <c:v>1.1110420000000001</c:v>
                </c:pt>
                <c:pt idx="35">
                  <c:v>1.1101970000000001</c:v>
                </c:pt>
                <c:pt idx="36">
                  <c:v>1.1144890000000001</c:v>
                </c:pt>
                <c:pt idx="37">
                  <c:v>1.116706</c:v>
                </c:pt>
                <c:pt idx="38">
                  <c:v>1.121602</c:v>
                </c:pt>
                <c:pt idx="39">
                  <c:v>1.1269210000000001</c:v>
                </c:pt>
                <c:pt idx="40">
                  <c:v>1.12781</c:v>
                </c:pt>
                <c:pt idx="41">
                  <c:v>1.12836</c:v>
                </c:pt>
                <c:pt idx="42">
                  <c:v>1.132201</c:v>
                </c:pt>
                <c:pt idx="43">
                  <c:v>1.131192</c:v>
                </c:pt>
                <c:pt idx="44">
                  <c:v>1.1349039999999999</c:v>
                </c:pt>
                <c:pt idx="45">
                  <c:v>1.1421159999999999</c:v>
                </c:pt>
                <c:pt idx="46">
                  <c:v>1.1388579999999999</c:v>
                </c:pt>
                <c:pt idx="47">
                  <c:v>1.143151</c:v>
                </c:pt>
                <c:pt idx="48">
                  <c:v>1.140301</c:v>
                </c:pt>
                <c:pt idx="49">
                  <c:v>1.1424479999999999</c:v>
                </c:pt>
                <c:pt idx="50">
                  <c:v>1.1436770000000001</c:v>
                </c:pt>
                <c:pt idx="51">
                  <c:v>1.1473640000000001</c:v>
                </c:pt>
                <c:pt idx="52">
                  <c:v>1.149154</c:v>
                </c:pt>
                <c:pt idx="53">
                  <c:v>1.148123</c:v>
                </c:pt>
                <c:pt idx="54">
                  <c:v>1.1472850000000001</c:v>
                </c:pt>
                <c:pt idx="55">
                  <c:v>1.1516</c:v>
                </c:pt>
                <c:pt idx="56">
                  <c:v>1.1484049999999999</c:v>
                </c:pt>
                <c:pt idx="57">
                  <c:v>1.1536580000000001</c:v>
                </c:pt>
                <c:pt idx="58">
                  <c:v>1.1533310000000001</c:v>
                </c:pt>
                <c:pt idx="59">
                  <c:v>1.152142</c:v>
                </c:pt>
                <c:pt idx="60">
                  <c:v>1.1541840000000001</c:v>
                </c:pt>
                <c:pt idx="61">
                  <c:v>1.158917</c:v>
                </c:pt>
                <c:pt idx="62">
                  <c:v>1.158682</c:v>
                </c:pt>
                <c:pt idx="63">
                  <c:v>1.152873</c:v>
                </c:pt>
                <c:pt idx="64">
                  <c:v>1.1571929999999999</c:v>
                </c:pt>
                <c:pt idx="65">
                  <c:v>1.1585650000000001</c:v>
                </c:pt>
                <c:pt idx="66">
                  <c:v>1.158949</c:v>
                </c:pt>
                <c:pt idx="67">
                  <c:v>1.16309</c:v>
                </c:pt>
                <c:pt idx="68">
                  <c:v>1.160021</c:v>
                </c:pt>
                <c:pt idx="69">
                  <c:v>1.156331</c:v>
                </c:pt>
                <c:pt idx="70">
                  <c:v>1.1611929999999999</c:v>
                </c:pt>
                <c:pt idx="71">
                  <c:v>1.165675</c:v>
                </c:pt>
                <c:pt idx="72">
                  <c:v>1.163049</c:v>
                </c:pt>
                <c:pt idx="73">
                  <c:v>1.16421</c:v>
                </c:pt>
                <c:pt idx="74">
                  <c:v>1.1625160000000001</c:v>
                </c:pt>
                <c:pt idx="75">
                  <c:v>1.167335</c:v>
                </c:pt>
                <c:pt idx="76">
                  <c:v>1.168569</c:v>
                </c:pt>
                <c:pt idx="77">
                  <c:v>1.170248</c:v>
                </c:pt>
                <c:pt idx="78">
                  <c:v>1.1677310000000001</c:v>
                </c:pt>
                <c:pt idx="79">
                  <c:v>1.1654709999999999</c:v>
                </c:pt>
                <c:pt idx="80">
                  <c:v>1.1685080000000001</c:v>
                </c:pt>
                <c:pt idx="81">
                  <c:v>1.171311</c:v>
                </c:pt>
                <c:pt idx="82">
                  <c:v>1.1675139999999999</c:v>
                </c:pt>
                <c:pt idx="83">
                  <c:v>1.1688529999999999</c:v>
                </c:pt>
                <c:pt idx="84">
                  <c:v>1.1751130000000001</c:v>
                </c:pt>
                <c:pt idx="85">
                  <c:v>1.1717299999999999</c:v>
                </c:pt>
                <c:pt idx="86">
                  <c:v>1.171141</c:v>
                </c:pt>
                <c:pt idx="87">
                  <c:v>1.17411</c:v>
                </c:pt>
                <c:pt idx="88">
                  <c:v>1.174248</c:v>
                </c:pt>
                <c:pt idx="89">
                  <c:v>1.170315</c:v>
                </c:pt>
                <c:pt idx="90">
                  <c:v>1.176105</c:v>
                </c:pt>
                <c:pt idx="91">
                  <c:v>1.176612</c:v>
                </c:pt>
                <c:pt idx="92">
                  <c:v>1.1740159999999999</c:v>
                </c:pt>
                <c:pt idx="93">
                  <c:v>1.1732659999999999</c:v>
                </c:pt>
                <c:pt idx="94">
                  <c:v>1.177713</c:v>
                </c:pt>
                <c:pt idx="95">
                  <c:v>1.179546</c:v>
                </c:pt>
                <c:pt idx="96">
                  <c:v>1.174096</c:v>
                </c:pt>
                <c:pt idx="97">
                  <c:v>1.175327</c:v>
                </c:pt>
                <c:pt idx="98">
                  <c:v>1.1783410000000001</c:v>
                </c:pt>
                <c:pt idx="99">
                  <c:v>1.182696</c:v>
                </c:pt>
                <c:pt idx="100">
                  <c:v>1.1790659999999999</c:v>
                </c:pt>
                <c:pt idx="101">
                  <c:v>1.178407</c:v>
                </c:pt>
                <c:pt idx="102">
                  <c:v>1.184307</c:v>
                </c:pt>
                <c:pt idx="103">
                  <c:v>1.1811579999999999</c:v>
                </c:pt>
                <c:pt idx="104">
                  <c:v>1.1792739999999999</c:v>
                </c:pt>
                <c:pt idx="105">
                  <c:v>1.1852210000000001</c:v>
                </c:pt>
                <c:pt idx="106">
                  <c:v>1.181316</c:v>
                </c:pt>
                <c:pt idx="107">
                  <c:v>1.1839789999999999</c:v>
                </c:pt>
                <c:pt idx="108">
                  <c:v>1.1822140000000001</c:v>
                </c:pt>
                <c:pt idx="109">
                  <c:v>1.1843900000000001</c:v>
                </c:pt>
                <c:pt idx="110">
                  <c:v>1.1832260000000001</c:v>
                </c:pt>
                <c:pt idx="111">
                  <c:v>1.1889110000000001</c:v>
                </c:pt>
                <c:pt idx="112">
                  <c:v>1.1856599999999999</c:v>
                </c:pt>
                <c:pt idx="113">
                  <c:v>1.1896329999999999</c:v>
                </c:pt>
                <c:pt idx="114">
                  <c:v>1.184685</c:v>
                </c:pt>
                <c:pt idx="115">
                  <c:v>1.187802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48-8445-9E6C-623757E9B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127552"/>
        <c:axId val="1065322560"/>
      </c:scatterChart>
      <c:valAx>
        <c:axId val="106512755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322560"/>
        <c:crosses val="autoZero"/>
        <c:crossBetween val="midCat"/>
      </c:valAx>
      <c:valAx>
        <c:axId val="106532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27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240K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'240K'!$P$2:$P$41</c:f>
              <c:numCache>
                <c:formatCode>0.00E+00</c:formatCode>
                <c:ptCount val="40"/>
                <c:pt idx="0">
                  <c:v>0.90300800000000003</c:v>
                </c:pt>
                <c:pt idx="1">
                  <c:v>0.88578400000000002</c:v>
                </c:pt>
                <c:pt idx="2">
                  <c:v>0.88085939999999996</c:v>
                </c:pt>
                <c:pt idx="3">
                  <c:v>0.87531590000000004</c:v>
                </c:pt>
                <c:pt idx="4">
                  <c:v>0.86944520000000003</c:v>
                </c:pt>
                <c:pt idx="5">
                  <c:v>0.86361840000000001</c:v>
                </c:pt>
                <c:pt idx="6">
                  <c:v>0.85727109999999995</c:v>
                </c:pt>
                <c:pt idx="7">
                  <c:v>0.85098859999999998</c:v>
                </c:pt>
                <c:pt idx="8">
                  <c:v>0.84440979999999999</c:v>
                </c:pt>
                <c:pt idx="9">
                  <c:v>0.83768089999999995</c:v>
                </c:pt>
                <c:pt idx="10">
                  <c:v>0.83064839999999995</c:v>
                </c:pt>
                <c:pt idx="11">
                  <c:v>0.8233241</c:v>
                </c:pt>
                <c:pt idx="12">
                  <c:v>0.81584049999999997</c:v>
                </c:pt>
                <c:pt idx="13">
                  <c:v>0.80773660000000003</c:v>
                </c:pt>
                <c:pt idx="14">
                  <c:v>0.79969250000000003</c:v>
                </c:pt>
                <c:pt idx="15">
                  <c:v>0.79089690000000001</c:v>
                </c:pt>
                <c:pt idx="16">
                  <c:v>0.7819545</c:v>
                </c:pt>
                <c:pt idx="17">
                  <c:v>0.77227900000000005</c:v>
                </c:pt>
                <c:pt idx="18">
                  <c:v>0.76236099999999996</c:v>
                </c:pt>
                <c:pt idx="19">
                  <c:v>0.75169620000000004</c:v>
                </c:pt>
                <c:pt idx="20">
                  <c:v>0.74042620000000003</c:v>
                </c:pt>
                <c:pt idx="21">
                  <c:v>0.72839830000000005</c:v>
                </c:pt>
                <c:pt idx="22">
                  <c:v>0.71542159999999999</c:v>
                </c:pt>
                <c:pt idx="23">
                  <c:v>0.70181229999999994</c:v>
                </c:pt>
                <c:pt idx="24">
                  <c:v>0.68682869999999996</c:v>
                </c:pt>
                <c:pt idx="25">
                  <c:v>0.67087929999999996</c:v>
                </c:pt>
                <c:pt idx="26">
                  <c:v>0.65304819999999997</c:v>
                </c:pt>
                <c:pt idx="27">
                  <c:v>0.63359049999999995</c:v>
                </c:pt>
                <c:pt idx="28">
                  <c:v>0.61167009999999999</c:v>
                </c:pt>
                <c:pt idx="29">
                  <c:v>0.58674809999999999</c:v>
                </c:pt>
                <c:pt idx="30">
                  <c:v>0.55826529999999996</c:v>
                </c:pt>
                <c:pt idx="31">
                  <c:v>0.52435639999999994</c:v>
                </c:pt>
                <c:pt idx="32">
                  <c:v>0.48295129999999997</c:v>
                </c:pt>
                <c:pt idx="33">
                  <c:v>0.4294751</c:v>
                </c:pt>
                <c:pt idx="34">
                  <c:v>0.35431980000000002</c:v>
                </c:pt>
                <c:pt idx="35">
                  <c:v>0.22547710000000001</c:v>
                </c:pt>
                <c:pt idx="36">
                  <c:v>0.1705729</c:v>
                </c:pt>
                <c:pt idx="37">
                  <c:v>0.1155139</c:v>
                </c:pt>
                <c:pt idx="38">
                  <c:v>6.083918E-2</c:v>
                </c:pt>
                <c:pt idx="39">
                  <c:v>0</c:v>
                </c:pt>
              </c:numCache>
            </c:numRef>
          </c:xVal>
          <c:yVal>
            <c:numRef>
              <c:f>'240K'!$R$2:$R$41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0.16266109999999998</c:v>
                </c:pt>
                <c:pt idx="2">
                  <c:v>0.1918376</c:v>
                </c:pt>
                <c:pt idx="3">
                  <c:v>0.24300820000000001</c:v>
                </c:pt>
                <c:pt idx="4">
                  <c:v>0.28397149999999999</c:v>
                </c:pt>
                <c:pt idx="5">
                  <c:v>0.3092587</c:v>
                </c:pt>
                <c:pt idx="6">
                  <c:v>0.33760069999999998</c:v>
                </c:pt>
                <c:pt idx="7">
                  <c:v>0.38081410000000004</c:v>
                </c:pt>
                <c:pt idx="8">
                  <c:v>0.4063696</c:v>
                </c:pt>
                <c:pt idx="9">
                  <c:v>0.45350200000000002</c:v>
                </c:pt>
                <c:pt idx="10">
                  <c:v>0.48202279999999997</c:v>
                </c:pt>
                <c:pt idx="11">
                  <c:v>0.52244970000000002</c:v>
                </c:pt>
                <c:pt idx="12">
                  <c:v>0.55861479999999997</c:v>
                </c:pt>
                <c:pt idx="13">
                  <c:v>0.57603419999999994</c:v>
                </c:pt>
                <c:pt idx="14">
                  <c:v>0.63553459999999995</c:v>
                </c:pt>
                <c:pt idx="15">
                  <c:v>0.66313149999999998</c:v>
                </c:pt>
                <c:pt idx="16">
                  <c:v>0.73362890000000003</c:v>
                </c:pt>
                <c:pt idx="17">
                  <c:v>0.73683270000000001</c:v>
                </c:pt>
                <c:pt idx="18">
                  <c:v>0.79561780000000004</c:v>
                </c:pt>
                <c:pt idx="19">
                  <c:v>0.81896789999999997</c:v>
                </c:pt>
                <c:pt idx="20">
                  <c:v>0.85388130000000007</c:v>
                </c:pt>
                <c:pt idx="21">
                  <c:v>0.87523470000000003</c:v>
                </c:pt>
                <c:pt idx="22">
                  <c:v>0.90460490000000005</c:v>
                </c:pt>
                <c:pt idx="23">
                  <c:v>0.96307699999999996</c:v>
                </c:pt>
                <c:pt idx="24">
                  <c:v>0.95783180000000001</c:v>
                </c:pt>
                <c:pt idx="25">
                  <c:v>1.0261689999999999</c:v>
                </c:pt>
                <c:pt idx="26">
                  <c:v>1.0390429999999999</c:v>
                </c:pt>
                <c:pt idx="27">
                  <c:v>1.0619909999999999</c:v>
                </c:pt>
                <c:pt idx="28">
                  <c:v>1.0722879999999999</c:v>
                </c:pt>
                <c:pt idx="29">
                  <c:v>1.1076330000000001</c:v>
                </c:pt>
                <c:pt idx="30">
                  <c:v>1.1500270000000001</c:v>
                </c:pt>
                <c:pt idx="31">
                  <c:v>1.1317729999999999</c:v>
                </c:pt>
                <c:pt idx="32">
                  <c:v>1.175702</c:v>
                </c:pt>
                <c:pt idx="33">
                  <c:v>1.150936</c:v>
                </c:pt>
                <c:pt idx="34">
                  <c:v>1.190469</c:v>
                </c:pt>
                <c:pt idx="35">
                  <c:v>1.1810360000000002</c:v>
                </c:pt>
                <c:pt idx="36">
                  <c:v>1.208723</c:v>
                </c:pt>
                <c:pt idx="37">
                  <c:v>1.1900520000000001</c:v>
                </c:pt>
                <c:pt idx="38">
                  <c:v>1.1926890000000001</c:v>
                </c:pt>
                <c:pt idx="39">
                  <c:v>1.1967719999999999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C1-474C-8969-EC0A8F469C1D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'240K'!$A$2:$A$118</c:f>
              <c:numCache>
                <c:formatCode>General</c:formatCode>
                <c:ptCount val="117"/>
                <c:pt idx="0">
                  <c:v>0.96</c:v>
                </c:pt>
                <c:pt idx="1">
                  <c:v>0.95</c:v>
                </c:pt>
                <c:pt idx="2">
                  <c:v>0.94</c:v>
                </c:pt>
                <c:pt idx="3">
                  <c:v>0.93</c:v>
                </c:pt>
                <c:pt idx="4">
                  <c:v>0.92</c:v>
                </c:pt>
                <c:pt idx="5">
                  <c:v>0.91</c:v>
                </c:pt>
                <c:pt idx="6">
                  <c:v>0.9</c:v>
                </c:pt>
                <c:pt idx="7">
                  <c:v>0.89</c:v>
                </c:pt>
                <c:pt idx="8">
                  <c:v>0.88</c:v>
                </c:pt>
                <c:pt idx="9">
                  <c:v>0.87</c:v>
                </c:pt>
                <c:pt idx="10">
                  <c:v>0.86</c:v>
                </c:pt>
                <c:pt idx="11">
                  <c:v>0.85</c:v>
                </c:pt>
                <c:pt idx="12">
                  <c:v>0.84</c:v>
                </c:pt>
                <c:pt idx="13">
                  <c:v>0.83</c:v>
                </c:pt>
                <c:pt idx="14">
                  <c:v>0.82</c:v>
                </c:pt>
                <c:pt idx="15">
                  <c:v>0.81</c:v>
                </c:pt>
                <c:pt idx="16">
                  <c:v>0.8</c:v>
                </c:pt>
                <c:pt idx="17">
                  <c:v>0.79</c:v>
                </c:pt>
                <c:pt idx="18">
                  <c:v>0.78</c:v>
                </c:pt>
                <c:pt idx="19">
                  <c:v>0.77</c:v>
                </c:pt>
                <c:pt idx="20">
                  <c:v>0.76</c:v>
                </c:pt>
                <c:pt idx="21">
                  <c:v>0.75</c:v>
                </c:pt>
                <c:pt idx="22">
                  <c:v>0.74</c:v>
                </c:pt>
                <c:pt idx="23">
                  <c:v>0.73</c:v>
                </c:pt>
                <c:pt idx="24">
                  <c:v>0.72</c:v>
                </c:pt>
                <c:pt idx="25">
                  <c:v>0.71</c:v>
                </c:pt>
                <c:pt idx="26">
                  <c:v>0.7</c:v>
                </c:pt>
                <c:pt idx="27">
                  <c:v>0.69</c:v>
                </c:pt>
                <c:pt idx="28">
                  <c:v>0.67999999999999905</c:v>
                </c:pt>
                <c:pt idx="29">
                  <c:v>0.66999999999999904</c:v>
                </c:pt>
                <c:pt idx="30">
                  <c:v>0.65999999999999903</c:v>
                </c:pt>
                <c:pt idx="31">
                  <c:v>0.64999999999999902</c:v>
                </c:pt>
                <c:pt idx="32">
                  <c:v>0.63999999999999901</c:v>
                </c:pt>
                <c:pt idx="33">
                  <c:v>0.62999999999999901</c:v>
                </c:pt>
                <c:pt idx="34">
                  <c:v>0.619999999999999</c:v>
                </c:pt>
                <c:pt idx="35">
                  <c:v>0.60999999999999899</c:v>
                </c:pt>
                <c:pt idx="36">
                  <c:v>0.59999999999999898</c:v>
                </c:pt>
                <c:pt idx="37">
                  <c:v>0.58999999999999897</c:v>
                </c:pt>
                <c:pt idx="38">
                  <c:v>0.57999999999999896</c:v>
                </c:pt>
                <c:pt idx="39">
                  <c:v>0.56999999999999895</c:v>
                </c:pt>
                <c:pt idx="40">
                  <c:v>0.55999999999999905</c:v>
                </c:pt>
                <c:pt idx="41">
                  <c:v>0.54999999999999905</c:v>
                </c:pt>
                <c:pt idx="42">
                  <c:v>0.53999999999999904</c:v>
                </c:pt>
                <c:pt idx="43">
                  <c:v>0.52999999999999903</c:v>
                </c:pt>
                <c:pt idx="44">
                  <c:v>0.51999999999999902</c:v>
                </c:pt>
                <c:pt idx="45">
                  <c:v>0.50999999999999901</c:v>
                </c:pt>
                <c:pt idx="46">
                  <c:v>0.499999999999999</c:v>
                </c:pt>
                <c:pt idx="47">
                  <c:v>0.48999999999999899</c:v>
                </c:pt>
                <c:pt idx="48">
                  <c:v>0.47999999999999898</c:v>
                </c:pt>
                <c:pt idx="49">
                  <c:v>0.46999999999999897</c:v>
                </c:pt>
                <c:pt idx="50">
                  <c:v>0.45999999999999902</c:v>
                </c:pt>
                <c:pt idx="51">
                  <c:v>0.44999999999999901</c:v>
                </c:pt>
                <c:pt idx="52">
                  <c:v>0.439999999999999</c:v>
                </c:pt>
                <c:pt idx="53">
                  <c:v>0.42999999999999899</c:v>
                </c:pt>
                <c:pt idx="54">
                  <c:v>0.41999999999999899</c:v>
                </c:pt>
                <c:pt idx="55">
                  <c:v>0.40999999999999898</c:v>
                </c:pt>
                <c:pt idx="56">
                  <c:v>0.39999999999999902</c:v>
                </c:pt>
                <c:pt idx="57">
                  <c:v>0.38999999999999901</c:v>
                </c:pt>
                <c:pt idx="58">
                  <c:v>0.37999999999999901</c:v>
                </c:pt>
                <c:pt idx="59">
                  <c:v>0.369999999999999</c:v>
                </c:pt>
                <c:pt idx="60">
                  <c:v>0.35999999999999899</c:v>
                </c:pt>
                <c:pt idx="61">
                  <c:v>0.34999999999999898</c:v>
                </c:pt>
                <c:pt idx="62">
                  <c:v>0.33999999999999903</c:v>
                </c:pt>
                <c:pt idx="63">
                  <c:v>0.32999999999999902</c:v>
                </c:pt>
                <c:pt idx="64">
                  <c:v>0.31999999999999901</c:v>
                </c:pt>
                <c:pt idx="65">
                  <c:v>0.309999999999999</c:v>
                </c:pt>
                <c:pt idx="66">
                  <c:v>0.29999999999999899</c:v>
                </c:pt>
                <c:pt idx="67">
                  <c:v>0.28999999999999898</c:v>
                </c:pt>
                <c:pt idx="68">
                  <c:v>0.27999999999999903</c:v>
                </c:pt>
                <c:pt idx="69">
                  <c:v>0.26999999999999902</c:v>
                </c:pt>
                <c:pt idx="70">
                  <c:v>0.25999999999999901</c:v>
                </c:pt>
                <c:pt idx="71">
                  <c:v>0.249999999999999</c:v>
                </c:pt>
                <c:pt idx="72">
                  <c:v>0.23999999999999899</c:v>
                </c:pt>
                <c:pt idx="73">
                  <c:v>0.22999999999999901</c:v>
                </c:pt>
                <c:pt idx="74">
                  <c:v>0.219999999999999</c:v>
                </c:pt>
                <c:pt idx="75">
                  <c:v>0.20999999999999899</c:v>
                </c:pt>
                <c:pt idx="76">
                  <c:v>0.19999999999999901</c:v>
                </c:pt>
                <c:pt idx="77">
                  <c:v>0.189999999999999</c:v>
                </c:pt>
                <c:pt idx="78">
                  <c:v>0.17999999999999899</c:v>
                </c:pt>
                <c:pt idx="79">
                  <c:v>0.16999999999999901</c:v>
                </c:pt>
                <c:pt idx="80">
                  <c:v>0.159999999999999</c:v>
                </c:pt>
                <c:pt idx="81">
                  <c:v>0.149999999999999</c:v>
                </c:pt>
                <c:pt idx="82">
                  <c:v>0.13999999999999899</c:v>
                </c:pt>
                <c:pt idx="83">
                  <c:v>0.12999999999999901</c:v>
                </c:pt>
                <c:pt idx="84">
                  <c:v>0.119999999999999</c:v>
                </c:pt>
                <c:pt idx="85">
                  <c:v>0.109999999999999</c:v>
                </c:pt>
                <c:pt idx="86">
                  <c:v>9.9999999999999006E-2</c:v>
                </c:pt>
                <c:pt idx="87">
                  <c:v>8.9999999999998997E-2</c:v>
                </c:pt>
                <c:pt idx="88">
                  <c:v>7.9999999999999002E-2</c:v>
                </c:pt>
                <c:pt idx="89">
                  <c:v>6.9999999999998994E-2</c:v>
                </c:pt>
                <c:pt idx="90">
                  <c:v>5.9999999999998999E-2</c:v>
                </c:pt>
                <c:pt idx="91">
                  <c:v>4.9999999999998997E-2</c:v>
                </c:pt>
                <c:pt idx="92">
                  <c:v>3.9999999999999002E-2</c:v>
                </c:pt>
                <c:pt idx="93">
                  <c:v>2.9999999999999E-2</c:v>
                </c:pt>
                <c:pt idx="94">
                  <c:v>1.9999999999999001E-2</c:v>
                </c:pt>
                <c:pt idx="95">
                  <c:v>9.9999999999990305E-3</c:v>
                </c:pt>
                <c:pt idx="96" formatCode="0.00E+00">
                  <c:v>-9.7491459349896598E-16</c:v>
                </c:pt>
                <c:pt idx="97">
                  <c:v>-1.0000000000000999E-2</c:v>
                </c:pt>
                <c:pt idx="98">
                  <c:v>-2.0000000000001E-2</c:v>
                </c:pt>
                <c:pt idx="99">
                  <c:v>-3.0000000000001002E-2</c:v>
                </c:pt>
                <c:pt idx="100">
                  <c:v>-4.0000000000001E-2</c:v>
                </c:pt>
                <c:pt idx="101">
                  <c:v>-5.0000000000001002E-2</c:v>
                </c:pt>
                <c:pt idx="102">
                  <c:v>-6.0000000000000997E-2</c:v>
                </c:pt>
                <c:pt idx="103">
                  <c:v>-7.0000000000001006E-2</c:v>
                </c:pt>
                <c:pt idx="104">
                  <c:v>-8.0000000000001001E-2</c:v>
                </c:pt>
                <c:pt idx="105">
                  <c:v>-9.0000000000000996E-2</c:v>
                </c:pt>
                <c:pt idx="106">
                  <c:v>-0.100000000000001</c:v>
                </c:pt>
                <c:pt idx="107">
                  <c:v>-0.110000000000001</c:v>
                </c:pt>
                <c:pt idx="108">
                  <c:v>-0.12000000000000099</c:v>
                </c:pt>
                <c:pt idx="109">
                  <c:v>-0.130000000000001</c:v>
                </c:pt>
                <c:pt idx="110">
                  <c:v>-0.14000000000000101</c:v>
                </c:pt>
                <c:pt idx="111">
                  <c:v>-0.15000000000000099</c:v>
                </c:pt>
                <c:pt idx="112">
                  <c:v>-0.160000000000001</c:v>
                </c:pt>
                <c:pt idx="113">
                  <c:v>-0.17000000000000101</c:v>
                </c:pt>
                <c:pt idx="114">
                  <c:v>-0.18000000000000099</c:v>
                </c:pt>
                <c:pt idx="115">
                  <c:v>-0.190000000000001</c:v>
                </c:pt>
                <c:pt idx="116">
                  <c:v>-0.20000000000000101</c:v>
                </c:pt>
              </c:numCache>
            </c:numRef>
          </c:xVal>
          <c:yVal>
            <c:numRef>
              <c:f>'240K'!$D$2:$D$118</c:f>
              <c:numCache>
                <c:formatCode>General</c:formatCode>
                <c:ptCount val="117"/>
                <c:pt idx="0">
                  <c:v>3.863014E-2</c:v>
                </c:pt>
                <c:pt idx="1">
                  <c:v>7.9896819999999993E-2</c:v>
                </c:pt>
                <c:pt idx="2">
                  <c:v>0.19472329999999999</c:v>
                </c:pt>
                <c:pt idx="3">
                  <c:v>0.29578599999999999</c:v>
                </c:pt>
                <c:pt idx="4">
                  <c:v>0.38882810000000001</c:v>
                </c:pt>
                <c:pt idx="5">
                  <c:v>0.47383180000000003</c:v>
                </c:pt>
                <c:pt idx="6">
                  <c:v>0.55157880000000004</c:v>
                </c:pt>
                <c:pt idx="7">
                  <c:v>0.6229131</c:v>
                </c:pt>
                <c:pt idx="8">
                  <c:v>0.68257040000000002</c:v>
                </c:pt>
                <c:pt idx="9">
                  <c:v>0.7333423</c:v>
                </c:pt>
                <c:pt idx="10">
                  <c:v>0.77993809999999997</c:v>
                </c:pt>
                <c:pt idx="11">
                  <c:v>0.82607649999999999</c:v>
                </c:pt>
                <c:pt idx="12">
                  <c:v>0.86315509999999995</c:v>
                </c:pt>
                <c:pt idx="13">
                  <c:v>0.88980110000000001</c:v>
                </c:pt>
                <c:pt idx="14">
                  <c:v>0.91718809999999995</c:v>
                </c:pt>
                <c:pt idx="15">
                  <c:v>0.9430615</c:v>
                </c:pt>
                <c:pt idx="16">
                  <c:v>0.96180650000000001</c:v>
                </c:pt>
                <c:pt idx="17">
                  <c:v>0.98214670000000004</c:v>
                </c:pt>
                <c:pt idx="18">
                  <c:v>0.9937203</c:v>
                </c:pt>
                <c:pt idx="19">
                  <c:v>1.0078009999999999</c:v>
                </c:pt>
                <c:pt idx="20">
                  <c:v>1.023803</c:v>
                </c:pt>
                <c:pt idx="21">
                  <c:v>1.0332110000000001</c:v>
                </c:pt>
                <c:pt idx="22">
                  <c:v>1.043077</c:v>
                </c:pt>
                <c:pt idx="23">
                  <c:v>1.048603</c:v>
                </c:pt>
                <c:pt idx="24">
                  <c:v>1.072605</c:v>
                </c:pt>
                <c:pt idx="25">
                  <c:v>1.070722</c:v>
                </c:pt>
                <c:pt idx="26">
                  <c:v>1.0770360000000001</c:v>
                </c:pt>
                <c:pt idx="27">
                  <c:v>1.083745</c:v>
                </c:pt>
                <c:pt idx="28">
                  <c:v>1.0895490000000001</c:v>
                </c:pt>
                <c:pt idx="29">
                  <c:v>1.0925370000000001</c:v>
                </c:pt>
                <c:pt idx="30">
                  <c:v>1.099221</c:v>
                </c:pt>
                <c:pt idx="31">
                  <c:v>1.107221</c:v>
                </c:pt>
                <c:pt idx="32">
                  <c:v>1.1069610000000001</c:v>
                </c:pt>
                <c:pt idx="33">
                  <c:v>1.1098170000000001</c:v>
                </c:pt>
                <c:pt idx="34">
                  <c:v>1.113812</c:v>
                </c:pt>
                <c:pt idx="35">
                  <c:v>1.119345</c:v>
                </c:pt>
                <c:pt idx="36">
                  <c:v>1.122485</c:v>
                </c:pt>
                <c:pt idx="37">
                  <c:v>1.1215550000000001</c:v>
                </c:pt>
                <c:pt idx="38">
                  <c:v>1.1254630000000001</c:v>
                </c:pt>
                <c:pt idx="39">
                  <c:v>1.1269210000000001</c:v>
                </c:pt>
                <c:pt idx="40">
                  <c:v>1.131939</c:v>
                </c:pt>
                <c:pt idx="41">
                  <c:v>1.1292500000000001</c:v>
                </c:pt>
                <c:pt idx="42">
                  <c:v>1.1291279999999999</c:v>
                </c:pt>
                <c:pt idx="43">
                  <c:v>1.136825</c:v>
                </c:pt>
                <c:pt idx="44">
                  <c:v>1.135942</c:v>
                </c:pt>
                <c:pt idx="45">
                  <c:v>1.1394629999999999</c:v>
                </c:pt>
                <c:pt idx="46">
                  <c:v>1.138452</c:v>
                </c:pt>
                <c:pt idx="47">
                  <c:v>1.1370960000000001</c:v>
                </c:pt>
                <c:pt idx="48">
                  <c:v>1.142962</c:v>
                </c:pt>
                <c:pt idx="49">
                  <c:v>1.1470629999999999</c:v>
                </c:pt>
                <c:pt idx="50">
                  <c:v>1.1440999999999999</c:v>
                </c:pt>
                <c:pt idx="51">
                  <c:v>1.1449400000000001</c:v>
                </c:pt>
                <c:pt idx="52">
                  <c:v>1.1474249999999999</c:v>
                </c:pt>
                <c:pt idx="53">
                  <c:v>1.1482559999999999</c:v>
                </c:pt>
                <c:pt idx="54">
                  <c:v>1.1463000000000001</c:v>
                </c:pt>
                <c:pt idx="55">
                  <c:v>1.150987</c:v>
                </c:pt>
                <c:pt idx="56">
                  <c:v>1.147041</c:v>
                </c:pt>
                <c:pt idx="57">
                  <c:v>1.1492599999999999</c:v>
                </c:pt>
                <c:pt idx="58">
                  <c:v>1.153659</c:v>
                </c:pt>
                <c:pt idx="59">
                  <c:v>1.1504289999999999</c:v>
                </c:pt>
                <c:pt idx="60">
                  <c:v>1.151556</c:v>
                </c:pt>
                <c:pt idx="61">
                  <c:v>1.1522810000000001</c:v>
                </c:pt>
                <c:pt idx="62">
                  <c:v>1.1588560000000001</c:v>
                </c:pt>
                <c:pt idx="63">
                  <c:v>1.158466</c:v>
                </c:pt>
                <c:pt idx="64">
                  <c:v>1.154531</c:v>
                </c:pt>
                <c:pt idx="65">
                  <c:v>1.1576299999999999</c:v>
                </c:pt>
                <c:pt idx="66">
                  <c:v>1.158614</c:v>
                </c:pt>
                <c:pt idx="67">
                  <c:v>1.157084</c:v>
                </c:pt>
                <c:pt idx="68">
                  <c:v>1.1606240000000001</c:v>
                </c:pt>
                <c:pt idx="69">
                  <c:v>1.1639660000000001</c:v>
                </c:pt>
                <c:pt idx="70">
                  <c:v>1.1602079999999999</c:v>
                </c:pt>
                <c:pt idx="71">
                  <c:v>1.1615120000000001</c:v>
                </c:pt>
                <c:pt idx="72">
                  <c:v>1.16699</c:v>
                </c:pt>
                <c:pt idx="73">
                  <c:v>1.1642570000000001</c:v>
                </c:pt>
                <c:pt idx="74">
                  <c:v>1.1636690000000001</c:v>
                </c:pt>
                <c:pt idx="75">
                  <c:v>1.167484</c:v>
                </c:pt>
                <c:pt idx="76">
                  <c:v>1.1702090000000001</c:v>
                </c:pt>
                <c:pt idx="77">
                  <c:v>1.166309</c:v>
                </c:pt>
                <c:pt idx="78">
                  <c:v>1.167362</c:v>
                </c:pt>
                <c:pt idx="79">
                  <c:v>1.1703380000000001</c:v>
                </c:pt>
                <c:pt idx="80">
                  <c:v>1.1690719999999999</c:v>
                </c:pt>
                <c:pt idx="81">
                  <c:v>1.1687749999999999</c:v>
                </c:pt>
                <c:pt idx="82">
                  <c:v>1.1748829999999999</c:v>
                </c:pt>
                <c:pt idx="83">
                  <c:v>1.172528</c:v>
                </c:pt>
                <c:pt idx="84">
                  <c:v>1.16961</c:v>
                </c:pt>
                <c:pt idx="85">
                  <c:v>1.1731769999999999</c:v>
                </c:pt>
                <c:pt idx="86">
                  <c:v>1.175684</c:v>
                </c:pt>
                <c:pt idx="87">
                  <c:v>1.170793</c:v>
                </c:pt>
                <c:pt idx="88">
                  <c:v>1.17361</c:v>
                </c:pt>
                <c:pt idx="89">
                  <c:v>1.176261</c:v>
                </c:pt>
                <c:pt idx="90">
                  <c:v>1.1758630000000001</c:v>
                </c:pt>
                <c:pt idx="91">
                  <c:v>1.17347</c:v>
                </c:pt>
                <c:pt idx="92">
                  <c:v>1.17974</c:v>
                </c:pt>
                <c:pt idx="93">
                  <c:v>1.1791469999999999</c:v>
                </c:pt>
                <c:pt idx="94">
                  <c:v>1.175179</c:v>
                </c:pt>
                <c:pt idx="95">
                  <c:v>1.18103</c:v>
                </c:pt>
                <c:pt idx="96">
                  <c:v>1.181872</c:v>
                </c:pt>
                <c:pt idx="97">
                  <c:v>1.178369</c:v>
                </c:pt>
                <c:pt idx="98">
                  <c:v>1.1811199999999999</c:v>
                </c:pt>
                <c:pt idx="99">
                  <c:v>1.183567</c:v>
                </c:pt>
                <c:pt idx="100">
                  <c:v>1.1796720000000001</c:v>
                </c:pt>
                <c:pt idx="101">
                  <c:v>1.1807479999999999</c:v>
                </c:pt>
                <c:pt idx="102">
                  <c:v>1.1843649999999999</c:v>
                </c:pt>
                <c:pt idx="103">
                  <c:v>1.1821379999999999</c:v>
                </c:pt>
                <c:pt idx="104">
                  <c:v>1.180785</c:v>
                </c:pt>
                <c:pt idx="105">
                  <c:v>1.1817550000000001</c:v>
                </c:pt>
                <c:pt idx="106">
                  <c:v>1.1843919999999999</c:v>
                </c:pt>
                <c:pt idx="107">
                  <c:v>1.1873769999999999</c:v>
                </c:pt>
                <c:pt idx="108">
                  <c:v>1.183414</c:v>
                </c:pt>
                <c:pt idx="109">
                  <c:v>1.182302</c:v>
                </c:pt>
                <c:pt idx="110">
                  <c:v>1.184518</c:v>
                </c:pt>
                <c:pt idx="111">
                  <c:v>1.188957</c:v>
                </c:pt>
                <c:pt idx="112">
                  <c:v>1.186158</c:v>
                </c:pt>
                <c:pt idx="113">
                  <c:v>1.1852259999999999</c:v>
                </c:pt>
                <c:pt idx="114">
                  <c:v>1.1913320000000001</c:v>
                </c:pt>
                <c:pt idx="115">
                  <c:v>1.1874929999999999</c:v>
                </c:pt>
                <c:pt idx="116">
                  <c:v>1.18631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AC1-474C-8969-EC0A8F469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948223"/>
        <c:axId val="224749743"/>
      </c:scatterChart>
      <c:valAx>
        <c:axId val="224948223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49743"/>
        <c:crosses val="autoZero"/>
        <c:crossBetween val="midCat"/>
      </c:valAx>
      <c:valAx>
        <c:axId val="22474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948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250K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'250K'!$P$2:$P$41</c:f>
              <c:numCache>
                <c:formatCode>0.00E+00</c:formatCode>
                <c:ptCount val="40"/>
                <c:pt idx="0">
                  <c:v>0.90350960000000002</c:v>
                </c:pt>
                <c:pt idx="1">
                  <c:v>0.88637149999999998</c:v>
                </c:pt>
                <c:pt idx="2">
                  <c:v>0.88143839999999996</c:v>
                </c:pt>
                <c:pt idx="3">
                  <c:v>0.87572179999999999</c:v>
                </c:pt>
                <c:pt idx="4">
                  <c:v>0.87010609999999999</c:v>
                </c:pt>
                <c:pt idx="5">
                  <c:v>0.86397840000000004</c:v>
                </c:pt>
                <c:pt idx="6">
                  <c:v>0.85793200000000003</c:v>
                </c:pt>
                <c:pt idx="7">
                  <c:v>0.85139640000000005</c:v>
                </c:pt>
                <c:pt idx="8">
                  <c:v>0.84501369999999998</c:v>
                </c:pt>
                <c:pt idx="9">
                  <c:v>0.83813000000000004</c:v>
                </c:pt>
                <c:pt idx="10">
                  <c:v>0.83117940000000001</c:v>
                </c:pt>
                <c:pt idx="11">
                  <c:v>0.82386570000000003</c:v>
                </c:pt>
                <c:pt idx="12">
                  <c:v>0.81627260000000001</c:v>
                </c:pt>
                <c:pt idx="13">
                  <c:v>0.80834050000000002</c:v>
                </c:pt>
                <c:pt idx="14">
                  <c:v>0.79993899999999996</c:v>
                </c:pt>
                <c:pt idx="15">
                  <c:v>0.79153090000000004</c:v>
                </c:pt>
                <c:pt idx="16">
                  <c:v>0.78217999999999999</c:v>
                </c:pt>
                <c:pt idx="17">
                  <c:v>0.77289929999999996</c:v>
                </c:pt>
                <c:pt idx="18">
                  <c:v>0.76263179999999997</c:v>
                </c:pt>
                <c:pt idx="19">
                  <c:v>0.75208169999999996</c:v>
                </c:pt>
                <c:pt idx="20">
                  <c:v>0.74075270000000004</c:v>
                </c:pt>
                <c:pt idx="21">
                  <c:v>0.72885069999999996</c:v>
                </c:pt>
                <c:pt idx="22">
                  <c:v>0.71603530000000004</c:v>
                </c:pt>
                <c:pt idx="23">
                  <c:v>0.7022332</c:v>
                </c:pt>
                <c:pt idx="24">
                  <c:v>0.68730530000000001</c:v>
                </c:pt>
                <c:pt idx="25">
                  <c:v>0.67107530000000004</c:v>
                </c:pt>
                <c:pt idx="26">
                  <c:v>0.65353269999999997</c:v>
                </c:pt>
                <c:pt idx="27">
                  <c:v>0.63383310000000004</c:v>
                </c:pt>
                <c:pt idx="28">
                  <c:v>0.61212770000000005</c:v>
                </c:pt>
                <c:pt idx="29">
                  <c:v>0.58704250000000002</c:v>
                </c:pt>
                <c:pt idx="30">
                  <c:v>0.55860359999999998</c:v>
                </c:pt>
                <c:pt idx="31">
                  <c:v>0.52460220000000002</c:v>
                </c:pt>
                <c:pt idx="32">
                  <c:v>0.48319590000000001</c:v>
                </c:pt>
                <c:pt idx="33">
                  <c:v>0.42981340000000001</c:v>
                </c:pt>
                <c:pt idx="34">
                  <c:v>0.35448109999999999</c:v>
                </c:pt>
                <c:pt idx="35">
                  <c:v>0.22584489999999999</c:v>
                </c:pt>
                <c:pt idx="36">
                  <c:v>0.1705788</c:v>
                </c:pt>
                <c:pt idx="37">
                  <c:v>0.11586399999999999</c:v>
                </c:pt>
                <c:pt idx="38">
                  <c:v>6.0689689999999998E-2</c:v>
                </c:pt>
                <c:pt idx="39">
                  <c:v>0</c:v>
                </c:pt>
              </c:numCache>
            </c:numRef>
          </c:xVal>
          <c:yVal>
            <c:numRef>
              <c:f>'250K'!$R$2:$R$41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0.2147406</c:v>
                </c:pt>
                <c:pt idx="2">
                  <c:v>0.23944680000000002</c:v>
                </c:pt>
                <c:pt idx="3">
                  <c:v>0.2880395</c:v>
                </c:pt>
                <c:pt idx="4">
                  <c:v>0.3256947</c:v>
                </c:pt>
                <c:pt idx="5">
                  <c:v>0.35749380000000003</c:v>
                </c:pt>
                <c:pt idx="6">
                  <c:v>0.40672720000000001</c:v>
                </c:pt>
                <c:pt idx="7">
                  <c:v>0.42489170000000004</c:v>
                </c:pt>
                <c:pt idx="8">
                  <c:v>0.47677759999999997</c:v>
                </c:pt>
                <c:pt idx="9">
                  <c:v>0.49719219999999997</c:v>
                </c:pt>
                <c:pt idx="10">
                  <c:v>0.56321919999999992</c:v>
                </c:pt>
                <c:pt idx="11">
                  <c:v>0.59133769999999997</c:v>
                </c:pt>
                <c:pt idx="12">
                  <c:v>0.60562799999999994</c:v>
                </c:pt>
                <c:pt idx="13">
                  <c:v>0.66143280000000004</c:v>
                </c:pt>
                <c:pt idx="14">
                  <c:v>0.69661440000000008</c:v>
                </c:pt>
                <c:pt idx="15">
                  <c:v>0.74671209999999999</c:v>
                </c:pt>
                <c:pt idx="16">
                  <c:v>0.77299780000000007</c:v>
                </c:pt>
                <c:pt idx="17">
                  <c:v>0.81333519999999992</c:v>
                </c:pt>
                <c:pt idx="18">
                  <c:v>0.83915899999999999</c:v>
                </c:pt>
                <c:pt idx="19">
                  <c:v>0.8668304</c:v>
                </c:pt>
                <c:pt idx="20">
                  <c:v>0.90438129999999994</c:v>
                </c:pt>
                <c:pt idx="21">
                  <c:v>0.9314865</c:v>
                </c:pt>
                <c:pt idx="22">
                  <c:v>0.95687810000000006</c:v>
                </c:pt>
                <c:pt idx="23">
                  <c:v>0.97495320000000008</c:v>
                </c:pt>
                <c:pt idx="24">
                  <c:v>1.0313539999999999</c:v>
                </c:pt>
                <c:pt idx="25">
                  <c:v>1.0401309999999999</c:v>
                </c:pt>
                <c:pt idx="26">
                  <c:v>1.069248</c:v>
                </c:pt>
                <c:pt idx="27">
                  <c:v>1.0574160000000001</c:v>
                </c:pt>
                <c:pt idx="28">
                  <c:v>1.110584</c:v>
                </c:pt>
                <c:pt idx="29">
                  <c:v>1.1035210000000002</c:v>
                </c:pt>
                <c:pt idx="30">
                  <c:v>1.133308</c:v>
                </c:pt>
                <c:pt idx="31">
                  <c:v>1.146436</c:v>
                </c:pt>
                <c:pt idx="32">
                  <c:v>1.1428740000000002</c:v>
                </c:pt>
                <c:pt idx="33">
                  <c:v>1.17299</c:v>
                </c:pt>
                <c:pt idx="34">
                  <c:v>1.1812</c:v>
                </c:pt>
                <c:pt idx="35">
                  <c:v>1.206353</c:v>
                </c:pt>
                <c:pt idx="36">
                  <c:v>1.1735409999999999</c:v>
                </c:pt>
                <c:pt idx="37">
                  <c:v>1.2048479999999999</c:v>
                </c:pt>
                <c:pt idx="38">
                  <c:v>1.1771469999999999</c:v>
                </c:pt>
                <c:pt idx="39">
                  <c:v>1.205176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05-2044-8252-EAB27289CFE9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'250K'!$A$2:$A$119</c:f>
              <c:numCache>
                <c:formatCode>General</c:formatCode>
                <c:ptCount val="118"/>
                <c:pt idx="0">
                  <c:v>0.97</c:v>
                </c:pt>
                <c:pt idx="1">
                  <c:v>0.96</c:v>
                </c:pt>
                <c:pt idx="2">
                  <c:v>0.95</c:v>
                </c:pt>
                <c:pt idx="3">
                  <c:v>0.94</c:v>
                </c:pt>
                <c:pt idx="4">
                  <c:v>0.93</c:v>
                </c:pt>
                <c:pt idx="5">
                  <c:v>0.92</c:v>
                </c:pt>
                <c:pt idx="6">
                  <c:v>0.91</c:v>
                </c:pt>
                <c:pt idx="7">
                  <c:v>0.9</c:v>
                </c:pt>
                <c:pt idx="8">
                  <c:v>0.89</c:v>
                </c:pt>
                <c:pt idx="9">
                  <c:v>0.88</c:v>
                </c:pt>
                <c:pt idx="10">
                  <c:v>0.87</c:v>
                </c:pt>
                <c:pt idx="11">
                  <c:v>0.86</c:v>
                </c:pt>
                <c:pt idx="12">
                  <c:v>0.85</c:v>
                </c:pt>
                <c:pt idx="13">
                  <c:v>0.84</c:v>
                </c:pt>
                <c:pt idx="14">
                  <c:v>0.83</c:v>
                </c:pt>
                <c:pt idx="15">
                  <c:v>0.82</c:v>
                </c:pt>
                <c:pt idx="16">
                  <c:v>0.81</c:v>
                </c:pt>
                <c:pt idx="17">
                  <c:v>0.8</c:v>
                </c:pt>
                <c:pt idx="18">
                  <c:v>0.79</c:v>
                </c:pt>
                <c:pt idx="19">
                  <c:v>0.78</c:v>
                </c:pt>
                <c:pt idx="20">
                  <c:v>0.77</c:v>
                </c:pt>
                <c:pt idx="21">
                  <c:v>0.76</c:v>
                </c:pt>
                <c:pt idx="22">
                  <c:v>0.75</c:v>
                </c:pt>
                <c:pt idx="23">
                  <c:v>0.74</c:v>
                </c:pt>
                <c:pt idx="24">
                  <c:v>0.73</c:v>
                </c:pt>
                <c:pt idx="25">
                  <c:v>0.72</c:v>
                </c:pt>
                <c:pt idx="26">
                  <c:v>0.71</c:v>
                </c:pt>
                <c:pt idx="27">
                  <c:v>0.7</c:v>
                </c:pt>
                <c:pt idx="28">
                  <c:v>0.69</c:v>
                </c:pt>
                <c:pt idx="29">
                  <c:v>0.67999999999999905</c:v>
                </c:pt>
                <c:pt idx="30">
                  <c:v>0.66999999999999904</c:v>
                </c:pt>
                <c:pt idx="31">
                  <c:v>0.65999999999999903</c:v>
                </c:pt>
                <c:pt idx="32">
                  <c:v>0.64999999999999902</c:v>
                </c:pt>
                <c:pt idx="33">
                  <c:v>0.63999999999999901</c:v>
                </c:pt>
                <c:pt idx="34">
                  <c:v>0.62999999999999901</c:v>
                </c:pt>
                <c:pt idx="35">
                  <c:v>0.619999999999999</c:v>
                </c:pt>
                <c:pt idx="36">
                  <c:v>0.60999999999999899</c:v>
                </c:pt>
                <c:pt idx="37">
                  <c:v>0.59999999999999898</c:v>
                </c:pt>
                <c:pt idx="38">
                  <c:v>0.58999999999999897</c:v>
                </c:pt>
                <c:pt idx="39">
                  <c:v>0.57999999999999896</c:v>
                </c:pt>
                <c:pt idx="40">
                  <c:v>0.56999999999999895</c:v>
                </c:pt>
                <c:pt idx="41">
                  <c:v>0.55999999999999905</c:v>
                </c:pt>
                <c:pt idx="42">
                  <c:v>0.54999999999999905</c:v>
                </c:pt>
                <c:pt idx="43">
                  <c:v>0.53999999999999904</c:v>
                </c:pt>
                <c:pt idx="44">
                  <c:v>0.52999999999999903</c:v>
                </c:pt>
                <c:pt idx="45">
                  <c:v>0.51999999999999902</c:v>
                </c:pt>
                <c:pt idx="46">
                  <c:v>0.50999999999999901</c:v>
                </c:pt>
                <c:pt idx="47">
                  <c:v>0.499999999999999</c:v>
                </c:pt>
                <c:pt idx="48">
                  <c:v>0.48999999999999899</c:v>
                </c:pt>
                <c:pt idx="49">
                  <c:v>0.47999999999999898</c:v>
                </c:pt>
                <c:pt idx="50">
                  <c:v>0.46999999999999897</c:v>
                </c:pt>
                <c:pt idx="51">
                  <c:v>0.45999999999999902</c:v>
                </c:pt>
                <c:pt idx="52">
                  <c:v>0.44999999999999901</c:v>
                </c:pt>
                <c:pt idx="53">
                  <c:v>0.439999999999999</c:v>
                </c:pt>
                <c:pt idx="54">
                  <c:v>0.42999999999999899</c:v>
                </c:pt>
                <c:pt idx="55">
                  <c:v>0.41999999999999899</c:v>
                </c:pt>
                <c:pt idx="56">
                  <c:v>0.40999999999999898</c:v>
                </c:pt>
                <c:pt idx="57">
                  <c:v>0.39999999999999902</c:v>
                </c:pt>
                <c:pt idx="58">
                  <c:v>0.38999999999999901</c:v>
                </c:pt>
                <c:pt idx="59">
                  <c:v>0.37999999999999901</c:v>
                </c:pt>
                <c:pt idx="60">
                  <c:v>0.369999999999999</c:v>
                </c:pt>
                <c:pt idx="61">
                  <c:v>0.35999999999999899</c:v>
                </c:pt>
                <c:pt idx="62">
                  <c:v>0.34999999999999898</c:v>
                </c:pt>
                <c:pt idx="63">
                  <c:v>0.33999999999999903</c:v>
                </c:pt>
                <c:pt idx="64">
                  <c:v>0.32999999999999902</c:v>
                </c:pt>
                <c:pt idx="65">
                  <c:v>0.31999999999999901</c:v>
                </c:pt>
                <c:pt idx="66">
                  <c:v>0.309999999999999</c:v>
                </c:pt>
                <c:pt idx="67">
                  <c:v>0.29999999999999899</c:v>
                </c:pt>
                <c:pt idx="68">
                  <c:v>0.28999999999999898</c:v>
                </c:pt>
                <c:pt idx="69">
                  <c:v>0.27999999999999903</c:v>
                </c:pt>
                <c:pt idx="70">
                  <c:v>0.26999999999999902</c:v>
                </c:pt>
                <c:pt idx="71">
                  <c:v>0.25999999999999901</c:v>
                </c:pt>
                <c:pt idx="72">
                  <c:v>0.249999999999999</c:v>
                </c:pt>
                <c:pt idx="73">
                  <c:v>0.23999999999999899</c:v>
                </c:pt>
                <c:pt idx="74">
                  <c:v>0.22999999999999901</c:v>
                </c:pt>
                <c:pt idx="75">
                  <c:v>0.219999999999999</c:v>
                </c:pt>
                <c:pt idx="76">
                  <c:v>0.20999999999999899</c:v>
                </c:pt>
                <c:pt idx="77">
                  <c:v>0.19999999999999901</c:v>
                </c:pt>
                <c:pt idx="78">
                  <c:v>0.189999999999999</c:v>
                </c:pt>
                <c:pt idx="79">
                  <c:v>0.17999999999999899</c:v>
                </c:pt>
                <c:pt idx="80">
                  <c:v>0.16999999999999901</c:v>
                </c:pt>
                <c:pt idx="81">
                  <c:v>0.159999999999999</c:v>
                </c:pt>
                <c:pt idx="82">
                  <c:v>0.149999999999999</c:v>
                </c:pt>
                <c:pt idx="83">
                  <c:v>0.13999999999999899</c:v>
                </c:pt>
                <c:pt idx="84">
                  <c:v>0.12999999999999901</c:v>
                </c:pt>
                <c:pt idx="85">
                  <c:v>0.119999999999999</c:v>
                </c:pt>
                <c:pt idx="86">
                  <c:v>0.109999999999999</c:v>
                </c:pt>
                <c:pt idx="87">
                  <c:v>9.9999999999999006E-2</c:v>
                </c:pt>
                <c:pt idx="88">
                  <c:v>8.9999999999998997E-2</c:v>
                </c:pt>
                <c:pt idx="89">
                  <c:v>7.9999999999999002E-2</c:v>
                </c:pt>
                <c:pt idx="90">
                  <c:v>6.9999999999998994E-2</c:v>
                </c:pt>
                <c:pt idx="91">
                  <c:v>5.9999999999998999E-2</c:v>
                </c:pt>
                <c:pt idx="92">
                  <c:v>4.9999999999998997E-2</c:v>
                </c:pt>
                <c:pt idx="93">
                  <c:v>3.9999999999999002E-2</c:v>
                </c:pt>
                <c:pt idx="94">
                  <c:v>2.9999999999999E-2</c:v>
                </c:pt>
                <c:pt idx="95">
                  <c:v>1.9999999999999001E-2</c:v>
                </c:pt>
                <c:pt idx="96">
                  <c:v>9.9999999999990305E-3</c:v>
                </c:pt>
                <c:pt idx="97" formatCode="0.00E+00">
                  <c:v>-9.7491459349896598E-16</c:v>
                </c:pt>
                <c:pt idx="98">
                  <c:v>-1.0000000000000999E-2</c:v>
                </c:pt>
                <c:pt idx="99">
                  <c:v>-2.0000000000001E-2</c:v>
                </c:pt>
                <c:pt idx="100">
                  <c:v>-3.0000000000001002E-2</c:v>
                </c:pt>
                <c:pt idx="101">
                  <c:v>-4.0000000000001E-2</c:v>
                </c:pt>
                <c:pt idx="102">
                  <c:v>-5.0000000000001002E-2</c:v>
                </c:pt>
                <c:pt idx="103">
                  <c:v>-6.0000000000000997E-2</c:v>
                </c:pt>
                <c:pt idx="104">
                  <c:v>-7.0000000000001006E-2</c:v>
                </c:pt>
                <c:pt idx="105">
                  <c:v>-8.0000000000001001E-2</c:v>
                </c:pt>
                <c:pt idx="106">
                  <c:v>-9.0000000000000996E-2</c:v>
                </c:pt>
                <c:pt idx="107">
                  <c:v>-0.100000000000001</c:v>
                </c:pt>
                <c:pt idx="108">
                  <c:v>-0.110000000000001</c:v>
                </c:pt>
                <c:pt idx="109">
                  <c:v>-0.12000000000000099</c:v>
                </c:pt>
                <c:pt idx="110">
                  <c:v>-0.130000000000001</c:v>
                </c:pt>
                <c:pt idx="111">
                  <c:v>-0.14000000000000101</c:v>
                </c:pt>
                <c:pt idx="112">
                  <c:v>-0.15000000000000099</c:v>
                </c:pt>
                <c:pt idx="113">
                  <c:v>-0.160000000000001</c:v>
                </c:pt>
                <c:pt idx="114">
                  <c:v>-0.17000000000000101</c:v>
                </c:pt>
                <c:pt idx="115">
                  <c:v>-0.18000000000000099</c:v>
                </c:pt>
                <c:pt idx="116">
                  <c:v>-0.190000000000001</c:v>
                </c:pt>
                <c:pt idx="117">
                  <c:v>-0.20000000000000101</c:v>
                </c:pt>
              </c:numCache>
            </c:numRef>
          </c:xVal>
          <c:yVal>
            <c:numRef>
              <c:f>'250K'!$D$2:$D$119</c:f>
              <c:numCache>
                <c:formatCode>General</c:formatCode>
                <c:ptCount val="118"/>
                <c:pt idx="0">
                  <c:v>5.91256E-2</c:v>
                </c:pt>
                <c:pt idx="1">
                  <c:v>7.4237419999999998E-2</c:v>
                </c:pt>
                <c:pt idx="2">
                  <c:v>0.19582279999999999</c:v>
                </c:pt>
                <c:pt idx="3">
                  <c:v>0.30642429999999998</c:v>
                </c:pt>
                <c:pt idx="4">
                  <c:v>0.40746559999999998</c:v>
                </c:pt>
                <c:pt idx="5">
                  <c:v>0.49395879999999998</c:v>
                </c:pt>
                <c:pt idx="6">
                  <c:v>0.56968370000000002</c:v>
                </c:pt>
                <c:pt idx="7">
                  <c:v>0.63973259999999998</c:v>
                </c:pt>
                <c:pt idx="8">
                  <c:v>0.70048869999999996</c:v>
                </c:pt>
                <c:pt idx="9">
                  <c:v>0.75494629999999996</c:v>
                </c:pt>
                <c:pt idx="10">
                  <c:v>0.80066760000000003</c:v>
                </c:pt>
                <c:pt idx="11">
                  <c:v>0.84062829999999999</c:v>
                </c:pt>
                <c:pt idx="12">
                  <c:v>0.87780860000000005</c:v>
                </c:pt>
                <c:pt idx="13">
                  <c:v>0.90804030000000002</c:v>
                </c:pt>
                <c:pt idx="14">
                  <c:v>0.930033</c:v>
                </c:pt>
                <c:pt idx="15">
                  <c:v>0.95569280000000001</c:v>
                </c:pt>
                <c:pt idx="16">
                  <c:v>0.97681879999999999</c:v>
                </c:pt>
                <c:pt idx="17">
                  <c:v>0.9893246</c:v>
                </c:pt>
                <c:pt idx="18">
                  <c:v>1.0071239999999999</c:v>
                </c:pt>
                <c:pt idx="19">
                  <c:v>1.0170950000000001</c:v>
                </c:pt>
                <c:pt idx="20">
                  <c:v>1.0310109999999999</c:v>
                </c:pt>
                <c:pt idx="21">
                  <c:v>1.0441659999999999</c:v>
                </c:pt>
                <c:pt idx="22">
                  <c:v>1.067593</c:v>
                </c:pt>
                <c:pt idx="23">
                  <c:v>1.059739</c:v>
                </c:pt>
                <c:pt idx="24">
                  <c:v>1.0646370000000001</c:v>
                </c:pt>
                <c:pt idx="25">
                  <c:v>1.075159</c:v>
                </c:pt>
                <c:pt idx="26">
                  <c:v>1.0794790000000001</c:v>
                </c:pt>
                <c:pt idx="27">
                  <c:v>1.0860909999999999</c:v>
                </c:pt>
                <c:pt idx="28">
                  <c:v>1.0951420000000001</c:v>
                </c:pt>
                <c:pt idx="29">
                  <c:v>1.0995060000000001</c:v>
                </c:pt>
                <c:pt idx="30">
                  <c:v>1.105567</c:v>
                </c:pt>
                <c:pt idx="31">
                  <c:v>1.1087590000000001</c:v>
                </c:pt>
                <c:pt idx="32">
                  <c:v>1.108438</c:v>
                </c:pt>
                <c:pt idx="33">
                  <c:v>1.1129519999999999</c:v>
                </c:pt>
                <c:pt idx="34">
                  <c:v>1.1179269999999999</c:v>
                </c:pt>
                <c:pt idx="35">
                  <c:v>1.1162639999999999</c:v>
                </c:pt>
                <c:pt idx="36">
                  <c:v>1.121094</c:v>
                </c:pt>
                <c:pt idx="37">
                  <c:v>1.1248469999999999</c:v>
                </c:pt>
                <c:pt idx="38">
                  <c:v>1.1249560000000001</c:v>
                </c:pt>
                <c:pt idx="39">
                  <c:v>1.126735</c:v>
                </c:pt>
                <c:pt idx="40">
                  <c:v>1.1275010000000001</c:v>
                </c:pt>
                <c:pt idx="41">
                  <c:v>1.1334340000000001</c:v>
                </c:pt>
                <c:pt idx="42">
                  <c:v>1.134374</c:v>
                </c:pt>
                <c:pt idx="43">
                  <c:v>1.1348199999999999</c:v>
                </c:pt>
                <c:pt idx="44">
                  <c:v>1.1332340000000001</c:v>
                </c:pt>
                <c:pt idx="45">
                  <c:v>1.138609</c:v>
                </c:pt>
                <c:pt idx="46">
                  <c:v>1.1367160000000001</c:v>
                </c:pt>
                <c:pt idx="47">
                  <c:v>1.138898</c:v>
                </c:pt>
                <c:pt idx="48">
                  <c:v>1.1383209999999999</c:v>
                </c:pt>
                <c:pt idx="49">
                  <c:v>1.1441410000000001</c:v>
                </c:pt>
                <c:pt idx="50">
                  <c:v>1.1400969999999999</c:v>
                </c:pt>
                <c:pt idx="51">
                  <c:v>1.145359</c:v>
                </c:pt>
                <c:pt idx="52">
                  <c:v>1.144825</c:v>
                </c:pt>
                <c:pt idx="53">
                  <c:v>1.142628</c:v>
                </c:pt>
                <c:pt idx="54">
                  <c:v>1.144916</c:v>
                </c:pt>
                <c:pt idx="55">
                  <c:v>1.150021</c:v>
                </c:pt>
                <c:pt idx="56">
                  <c:v>1.1520779999999999</c:v>
                </c:pt>
                <c:pt idx="57">
                  <c:v>1.147486</c:v>
                </c:pt>
                <c:pt idx="58">
                  <c:v>1.1529069999999999</c:v>
                </c:pt>
                <c:pt idx="59">
                  <c:v>1.151405</c:v>
                </c:pt>
                <c:pt idx="60">
                  <c:v>1.150814</c:v>
                </c:pt>
                <c:pt idx="61">
                  <c:v>1.151726</c:v>
                </c:pt>
                <c:pt idx="62">
                  <c:v>1.155497</c:v>
                </c:pt>
                <c:pt idx="63">
                  <c:v>1.1559120000000001</c:v>
                </c:pt>
                <c:pt idx="64">
                  <c:v>1.1530849999999999</c:v>
                </c:pt>
                <c:pt idx="65">
                  <c:v>1.1532119999999999</c:v>
                </c:pt>
                <c:pt idx="66">
                  <c:v>1.1564859999999999</c:v>
                </c:pt>
                <c:pt idx="67">
                  <c:v>1.1600760000000001</c:v>
                </c:pt>
                <c:pt idx="68">
                  <c:v>1.1586749999999999</c:v>
                </c:pt>
                <c:pt idx="69">
                  <c:v>1.157683</c:v>
                </c:pt>
                <c:pt idx="70">
                  <c:v>1.1610910000000001</c:v>
                </c:pt>
                <c:pt idx="71">
                  <c:v>1.160048</c:v>
                </c:pt>
                <c:pt idx="72">
                  <c:v>1.1583190000000001</c:v>
                </c:pt>
                <c:pt idx="73">
                  <c:v>1.1616040000000001</c:v>
                </c:pt>
                <c:pt idx="74">
                  <c:v>1.1653249999999999</c:v>
                </c:pt>
                <c:pt idx="75">
                  <c:v>1.1629510000000001</c:v>
                </c:pt>
                <c:pt idx="76">
                  <c:v>1.1627540000000001</c:v>
                </c:pt>
                <c:pt idx="77">
                  <c:v>1.169246</c:v>
                </c:pt>
                <c:pt idx="78">
                  <c:v>1.1674040000000001</c:v>
                </c:pt>
                <c:pt idx="79">
                  <c:v>1.163527</c:v>
                </c:pt>
                <c:pt idx="80">
                  <c:v>1.1680109999999999</c:v>
                </c:pt>
                <c:pt idx="81">
                  <c:v>1.165958</c:v>
                </c:pt>
                <c:pt idx="82">
                  <c:v>1.1699299999999999</c:v>
                </c:pt>
                <c:pt idx="83">
                  <c:v>1.17005</c:v>
                </c:pt>
                <c:pt idx="84">
                  <c:v>1.1688130000000001</c:v>
                </c:pt>
                <c:pt idx="85">
                  <c:v>1.1665719999999999</c:v>
                </c:pt>
                <c:pt idx="86">
                  <c:v>1.1718120000000001</c:v>
                </c:pt>
                <c:pt idx="87">
                  <c:v>1.170936</c:v>
                </c:pt>
                <c:pt idx="88">
                  <c:v>1.168809</c:v>
                </c:pt>
                <c:pt idx="89">
                  <c:v>1.1723669999999999</c:v>
                </c:pt>
                <c:pt idx="90">
                  <c:v>1.1775059999999999</c:v>
                </c:pt>
                <c:pt idx="91">
                  <c:v>1.172706</c:v>
                </c:pt>
                <c:pt idx="92">
                  <c:v>1.175821</c:v>
                </c:pt>
                <c:pt idx="93">
                  <c:v>1.1790419999999999</c:v>
                </c:pt>
                <c:pt idx="94">
                  <c:v>1.1748419999999999</c:v>
                </c:pt>
                <c:pt idx="95">
                  <c:v>1.1737580000000001</c:v>
                </c:pt>
                <c:pt idx="96">
                  <c:v>1.1780889999999999</c:v>
                </c:pt>
                <c:pt idx="97">
                  <c:v>1.178944</c:v>
                </c:pt>
                <c:pt idx="98">
                  <c:v>1.1769160000000001</c:v>
                </c:pt>
                <c:pt idx="99">
                  <c:v>1.177203</c:v>
                </c:pt>
                <c:pt idx="100">
                  <c:v>1.180734</c:v>
                </c:pt>
                <c:pt idx="101">
                  <c:v>1.1796899999999999</c:v>
                </c:pt>
                <c:pt idx="102">
                  <c:v>1.1771830000000001</c:v>
                </c:pt>
                <c:pt idx="103">
                  <c:v>1.1816469999999999</c:v>
                </c:pt>
                <c:pt idx="104">
                  <c:v>1.1804870000000001</c:v>
                </c:pt>
                <c:pt idx="105">
                  <c:v>1.1802619999999999</c:v>
                </c:pt>
                <c:pt idx="106">
                  <c:v>1.18143</c:v>
                </c:pt>
                <c:pt idx="107">
                  <c:v>1.1855</c:v>
                </c:pt>
                <c:pt idx="108">
                  <c:v>1.1869289999999999</c:v>
                </c:pt>
                <c:pt idx="109">
                  <c:v>1.181408</c:v>
                </c:pt>
                <c:pt idx="110">
                  <c:v>1.186212</c:v>
                </c:pt>
                <c:pt idx="111">
                  <c:v>1.184256</c:v>
                </c:pt>
                <c:pt idx="112">
                  <c:v>1.187953</c:v>
                </c:pt>
                <c:pt idx="113">
                  <c:v>1.1878949999999999</c:v>
                </c:pt>
                <c:pt idx="114">
                  <c:v>1.187465</c:v>
                </c:pt>
                <c:pt idx="115">
                  <c:v>1.188833</c:v>
                </c:pt>
                <c:pt idx="116">
                  <c:v>1.1882729999999999</c:v>
                </c:pt>
                <c:pt idx="117">
                  <c:v>1.184288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05-2044-8252-EAB27289C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795600"/>
        <c:axId val="1064797248"/>
      </c:scatterChart>
      <c:valAx>
        <c:axId val="106479560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797248"/>
        <c:crosses val="autoZero"/>
        <c:crossBetween val="midCat"/>
      </c:valAx>
      <c:valAx>
        <c:axId val="106479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795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AMU vs Keithley at 90K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AMU Data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'90K'!$P$3:$P$42</c:f>
              <c:numCache>
                <c:formatCode>0.00E+00</c:formatCode>
                <c:ptCount val="40"/>
                <c:pt idx="0">
                  <c:v>0.85891740000000005</c:v>
                </c:pt>
                <c:pt idx="1">
                  <c:v>0.84278580000000003</c:v>
                </c:pt>
                <c:pt idx="2">
                  <c:v>0.83780480000000002</c:v>
                </c:pt>
                <c:pt idx="3">
                  <c:v>0.83264479999999996</c:v>
                </c:pt>
                <c:pt idx="4">
                  <c:v>0.82708420000000005</c:v>
                </c:pt>
                <c:pt idx="5">
                  <c:v>0.82160299999999997</c:v>
                </c:pt>
                <c:pt idx="6">
                  <c:v>0.81569559999999997</c:v>
                </c:pt>
                <c:pt idx="7">
                  <c:v>0.80981829999999999</c:v>
                </c:pt>
                <c:pt idx="8">
                  <c:v>0.80358309999999999</c:v>
                </c:pt>
                <c:pt idx="9">
                  <c:v>0.79711770000000004</c:v>
                </c:pt>
                <c:pt idx="10">
                  <c:v>0.79042349999999995</c:v>
                </c:pt>
                <c:pt idx="11">
                  <c:v>0.78350839999999999</c:v>
                </c:pt>
                <c:pt idx="12">
                  <c:v>0.77634210000000003</c:v>
                </c:pt>
                <c:pt idx="13">
                  <c:v>0.76865850000000002</c:v>
                </c:pt>
                <c:pt idx="14">
                  <c:v>0.76099000000000006</c:v>
                </c:pt>
                <c:pt idx="15">
                  <c:v>0.75273080000000003</c:v>
                </c:pt>
                <c:pt idx="16">
                  <c:v>0.74415419999999999</c:v>
                </c:pt>
                <c:pt idx="17">
                  <c:v>0.73501439999999996</c:v>
                </c:pt>
                <c:pt idx="18">
                  <c:v>0.72550420000000004</c:v>
                </c:pt>
                <c:pt idx="19">
                  <c:v>0.71533829999999998</c:v>
                </c:pt>
                <c:pt idx="20">
                  <c:v>0.70469839999999995</c:v>
                </c:pt>
                <c:pt idx="21">
                  <c:v>0.69332159999999998</c:v>
                </c:pt>
                <c:pt idx="22">
                  <c:v>0.68096780000000001</c:v>
                </c:pt>
                <c:pt idx="23">
                  <c:v>0.66802530000000004</c:v>
                </c:pt>
                <c:pt idx="24">
                  <c:v>0.65384220000000004</c:v>
                </c:pt>
                <c:pt idx="25">
                  <c:v>0.63856420000000003</c:v>
                </c:pt>
                <c:pt idx="26">
                  <c:v>0.62165369999999998</c:v>
                </c:pt>
                <c:pt idx="27">
                  <c:v>0.6030856</c:v>
                </c:pt>
                <c:pt idx="28">
                  <c:v>0.58224640000000005</c:v>
                </c:pt>
                <c:pt idx="29">
                  <c:v>0.55858200000000002</c:v>
                </c:pt>
                <c:pt idx="30">
                  <c:v>0.53146300000000002</c:v>
                </c:pt>
                <c:pt idx="31">
                  <c:v>0.49898920000000002</c:v>
                </c:pt>
                <c:pt idx="32">
                  <c:v>0.45968160000000002</c:v>
                </c:pt>
                <c:pt idx="33">
                  <c:v>0.40874280000000002</c:v>
                </c:pt>
                <c:pt idx="34">
                  <c:v>0.33735939999999998</c:v>
                </c:pt>
                <c:pt idx="35">
                  <c:v>0.2148274</c:v>
                </c:pt>
                <c:pt idx="36">
                  <c:v>0.16265850000000001</c:v>
                </c:pt>
                <c:pt idx="37">
                  <c:v>0.1102654</c:v>
                </c:pt>
                <c:pt idx="38">
                  <c:v>5.8181169999999997E-2</c:v>
                </c:pt>
                <c:pt idx="39">
                  <c:v>0</c:v>
                </c:pt>
              </c:numCache>
            </c:numRef>
          </c:xVal>
          <c:yVal>
            <c:numRef>
              <c:f>'90K'!$R$3:$R$42</c:f>
              <c:numCache>
                <c:formatCode>0.00E+00</c:formatCode>
                <c:ptCount val="40"/>
                <c:pt idx="0">
                  <c:v>0</c:v>
                </c:pt>
                <c:pt idx="1">
                  <c:v>6.5192589999999995E-2</c:v>
                </c:pt>
                <c:pt idx="2">
                  <c:v>7.5683E-2</c:v>
                </c:pt>
                <c:pt idx="3">
                  <c:v>7.8707940000000004E-2</c:v>
                </c:pt>
                <c:pt idx="4">
                  <c:v>8.5592279999999993E-2</c:v>
                </c:pt>
                <c:pt idx="5">
                  <c:v>9.693206E-2</c:v>
                </c:pt>
                <c:pt idx="6">
                  <c:v>0.11853870000000001</c:v>
                </c:pt>
                <c:pt idx="7">
                  <c:v>0.1360923</c:v>
                </c:pt>
                <c:pt idx="8">
                  <c:v>0.12378399999999999</c:v>
                </c:pt>
                <c:pt idx="9">
                  <c:v>0.15935299999999999</c:v>
                </c:pt>
                <c:pt idx="10">
                  <c:v>0.16509000000000001</c:v>
                </c:pt>
                <c:pt idx="11">
                  <c:v>0.1960546</c:v>
                </c:pt>
                <c:pt idx="12">
                  <c:v>0.19271669999999999</c:v>
                </c:pt>
                <c:pt idx="13">
                  <c:v>0.2114028</c:v>
                </c:pt>
                <c:pt idx="14">
                  <c:v>0.2579689</c:v>
                </c:pt>
                <c:pt idx="15">
                  <c:v>0.26474900000000001</c:v>
                </c:pt>
                <c:pt idx="16">
                  <c:v>0.28410559999999996</c:v>
                </c:pt>
                <c:pt idx="17">
                  <c:v>0.31395259999999997</c:v>
                </c:pt>
                <c:pt idx="18">
                  <c:v>0.3369451</c:v>
                </c:pt>
                <c:pt idx="19">
                  <c:v>0.37971139999999998</c:v>
                </c:pt>
                <c:pt idx="20">
                  <c:v>0.41398409999999997</c:v>
                </c:pt>
                <c:pt idx="21">
                  <c:v>0.44947869999999995</c:v>
                </c:pt>
                <c:pt idx="22">
                  <c:v>0.49513580000000001</c:v>
                </c:pt>
                <c:pt idx="23">
                  <c:v>0.5497784</c:v>
                </c:pt>
                <c:pt idx="24">
                  <c:v>0.59707469999999996</c:v>
                </c:pt>
                <c:pt idx="25">
                  <c:v>0.65803529999999999</c:v>
                </c:pt>
                <c:pt idx="26">
                  <c:v>0.71334839999999999</c:v>
                </c:pt>
                <c:pt idx="27">
                  <c:v>0.79511109999999996</c:v>
                </c:pt>
                <c:pt idx="28">
                  <c:v>0.84294380000000002</c:v>
                </c:pt>
                <c:pt idx="29">
                  <c:v>0.94851859999999999</c:v>
                </c:pt>
                <c:pt idx="30">
                  <c:v>1.020014</c:v>
                </c:pt>
                <c:pt idx="31">
                  <c:v>1.090422</c:v>
                </c:pt>
                <c:pt idx="32">
                  <c:v>1.171008</c:v>
                </c:pt>
                <c:pt idx="33">
                  <c:v>1.1693689999999999</c:v>
                </c:pt>
                <c:pt idx="34">
                  <c:v>1.2085440000000001</c:v>
                </c:pt>
                <c:pt idx="35">
                  <c:v>1.2033430000000001</c:v>
                </c:pt>
                <c:pt idx="36">
                  <c:v>1.2246220000000001</c:v>
                </c:pt>
                <c:pt idx="37">
                  <c:v>1.202121</c:v>
                </c:pt>
                <c:pt idx="38">
                  <c:v>1.219049</c:v>
                </c:pt>
                <c:pt idx="39">
                  <c:v>1.2085589999999999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FC-044C-B05E-B14CFCCAC65F}"/>
            </c:ext>
          </c:extLst>
        </c:ser>
        <c:ser>
          <c:idx val="0"/>
          <c:order val="1"/>
          <c:tx>
            <c:v>Keithely Data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'90K'!$A$2:$A$96</c:f>
              <c:numCache>
                <c:formatCode>General</c:formatCode>
                <c:ptCount val="9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</c:numCache>
            </c:numRef>
          </c:xVal>
          <c:yVal>
            <c:numRef>
              <c:f>'90K'!$D$2:$D$96</c:f>
              <c:numCache>
                <c:formatCode>General</c:formatCode>
                <c:ptCount val="95"/>
                <c:pt idx="0">
                  <c:v>1.6507839999999999E-2</c:v>
                </c:pt>
                <c:pt idx="1">
                  <c:v>1.2808629999999999E-3</c:v>
                </c:pt>
                <c:pt idx="2">
                  <c:v>1.8856999999999999E-2</c:v>
                </c:pt>
                <c:pt idx="3">
                  <c:v>3.7421830000000003E-2</c:v>
                </c:pt>
                <c:pt idx="4">
                  <c:v>5.5712829999999998E-2</c:v>
                </c:pt>
                <c:pt idx="5">
                  <c:v>7.4747190000000005E-2</c:v>
                </c:pt>
                <c:pt idx="6">
                  <c:v>9.4330960000000005E-2</c:v>
                </c:pt>
                <c:pt idx="7">
                  <c:v>0.1131183</c:v>
                </c:pt>
                <c:pt idx="8">
                  <c:v>0.13589419999999999</c:v>
                </c:pt>
                <c:pt idx="9">
                  <c:v>0.15822149999999999</c:v>
                </c:pt>
                <c:pt idx="10">
                  <c:v>0.18172140000000001</c:v>
                </c:pt>
                <c:pt idx="11">
                  <c:v>0.20651359999999999</c:v>
                </c:pt>
                <c:pt idx="12">
                  <c:v>0.23162969999999999</c:v>
                </c:pt>
                <c:pt idx="13">
                  <c:v>0.25850410000000001</c:v>
                </c:pt>
                <c:pt idx="14">
                  <c:v>0.28636400000000001</c:v>
                </c:pt>
                <c:pt idx="15">
                  <c:v>0.3137201</c:v>
                </c:pt>
                <c:pt idx="16">
                  <c:v>0.34378180000000003</c:v>
                </c:pt>
                <c:pt idx="17">
                  <c:v>0.3726373</c:v>
                </c:pt>
                <c:pt idx="18">
                  <c:v>0.40316560000000001</c:v>
                </c:pt>
                <c:pt idx="19">
                  <c:v>0.43243389999999998</c:v>
                </c:pt>
                <c:pt idx="20">
                  <c:v>0.46405069999999998</c:v>
                </c:pt>
                <c:pt idx="21">
                  <c:v>0.49544579999999999</c:v>
                </c:pt>
                <c:pt idx="22">
                  <c:v>0.52526340000000005</c:v>
                </c:pt>
                <c:pt idx="23">
                  <c:v>0.5571779</c:v>
                </c:pt>
                <c:pt idx="24">
                  <c:v>0.5883235</c:v>
                </c:pt>
                <c:pt idx="25">
                  <c:v>0.61738510000000002</c:v>
                </c:pt>
                <c:pt idx="26">
                  <c:v>0.65006189999999997</c:v>
                </c:pt>
                <c:pt idx="27">
                  <c:v>0.68066070000000001</c:v>
                </c:pt>
                <c:pt idx="28">
                  <c:v>0.71010689999999999</c:v>
                </c:pt>
                <c:pt idx="29">
                  <c:v>0.74097270000000004</c:v>
                </c:pt>
                <c:pt idx="30">
                  <c:v>0.77068080000000005</c:v>
                </c:pt>
                <c:pt idx="31">
                  <c:v>0.79679219999999995</c:v>
                </c:pt>
                <c:pt idx="32">
                  <c:v>0.82067509999999999</c:v>
                </c:pt>
                <c:pt idx="33">
                  <c:v>0.84862470000000001</c:v>
                </c:pt>
                <c:pt idx="34">
                  <c:v>0.87275420000000004</c:v>
                </c:pt>
                <c:pt idx="35">
                  <c:v>0.89688279999999998</c:v>
                </c:pt>
                <c:pt idx="36">
                  <c:v>0.91746139999999998</c:v>
                </c:pt>
                <c:pt idx="37">
                  <c:v>0.93663339999999995</c:v>
                </c:pt>
                <c:pt idx="38">
                  <c:v>0.95573410000000003</c:v>
                </c:pt>
                <c:pt idx="39">
                  <c:v>0.97613870000000003</c:v>
                </c:pt>
                <c:pt idx="40">
                  <c:v>0.99038720000000002</c:v>
                </c:pt>
                <c:pt idx="41">
                  <c:v>1.0079880000000001</c:v>
                </c:pt>
                <c:pt idx="42">
                  <c:v>1.0230680000000001</c:v>
                </c:pt>
                <c:pt idx="43">
                  <c:v>1.0346550000000001</c:v>
                </c:pt>
                <c:pt idx="44">
                  <c:v>1.048465</c:v>
                </c:pt>
                <c:pt idx="45">
                  <c:v>1.05786</c:v>
                </c:pt>
                <c:pt idx="46">
                  <c:v>1.0703530000000001</c:v>
                </c:pt>
                <c:pt idx="47">
                  <c:v>1.0808800000000001</c:v>
                </c:pt>
                <c:pt idx="48">
                  <c:v>1.0913839999999999</c:v>
                </c:pt>
                <c:pt idx="49">
                  <c:v>1.102922</c:v>
                </c:pt>
                <c:pt idx="50">
                  <c:v>1.1106199999999999</c:v>
                </c:pt>
                <c:pt idx="51">
                  <c:v>1.114852</c:v>
                </c:pt>
                <c:pt idx="52">
                  <c:v>1.1226780000000001</c:v>
                </c:pt>
                <c:pt idx="53">
                  <c:v>1.12741</c:v>
                </c:pt>
                <c:pt idx="54">
                  <c:v>1.136069</c:v>
                </c:pt>
                <c:pt idx="55">
                  <c:v>1.143669</c:v>
                </c:pt>
                <c:pt idx="56">
                  <c:v>1.144752</c:v>
                </c:pt>
                <c:pt idx="57">
                  <c:v>1.151162</c:v>
                </c:pt>
                <c:pt idx="58">
                  <c:v>1.1509050000000001</c:v>
                </c:pt>
                <c:pt idx="59">
                  <c:v>1.1580649999999999</c:v>
                </c:pt>
                <c:pt idx="60">
                  <c:v>1.163227</c:v>
                </c:pt>
                <c:pt idx="61">
                  <c:v>1.162202</c:v>
                </c:pt>
                <c:pt idx="62">
                  <c:v>1.1678329999999999</c:v>
                </c:pt>
                <c:pt idx="63">
                  <c:v>1.1684600000000001</c:v>
                </c:pt>
                <c:pt idx="64">
                  <c:v>1.17222</c:v>
                </c:pt>
                <c:pt idx="65">
                  <c:v>1.171678</c:v>
                </c:pt>
                <c:pt idx="66">
                  <c:v>1.1749639999999999</c:v>
                </c:pt>
                <c:pt idx="67">
                  <c:v>1.1808350000000001</c:v>
                </c:pt>
                <c:pt idx="68">
                  <c:v>1.179262</c:v>
                </c:pt>
                <c:pt idx="69">
                  <c:v>1.180426</c:v>
                </c:pt>
                <c:pt idx="70">
                  <c:v>1.181624</c:v>
                </c:pt>
                <c:pt idx="71">
                  <c:v>1.1838200000000001</c:v>
                </c:pt>
                <c:pt idx="72">
                  <c:v>1.188234</c:v>
                </c:pt>
                <c:pt idx="73">
                  <c:v>1.1875290000000001</c:v>
                </c:pt>
                <c:pt idx="74">
                  <c:v>1.187932</c:v>
                </c:pt>
                <c:pt idx="75">
                  <c:v>1.1916880000000001</c:v>
                </c:pt>
                <c:pt idx="76">
                  <c:v>1.189473</c:v>
                </c:pt>
                <c:pt idx="77">
                  <c:v>1.190032</c:v>
                </c:pt>
                <c:pt idx="78">
                  <c:v>1.19414</c:v>
                </c:pt>
                <c:pt idx="79">
                  <c:v>1.193746</c:v>
                </c:pt>
                <c:pt idx="80">
                  <c:v>1.1920440000000001</c:v>
                </c:pt>
                <c:pt idx="81">
                  <c:v>1.195846</c:v>
                </c:pt>
                <c:pt idx="82">
                  <c:v>1.196901</c:v>
                </c:pt>
                <c:pt idx="83">
                  <c:v>1.191932</c:v>
                </c:pt>
                <c:pt idx="84">
                  <c:v>1.1946209999999999</c:v>
                </c:pt>
                <c:pt idx="85">
                  <c:v>1.199756</c:v>
                </c:pt>
                <c:pt idx="86">
                  <c:v>1.2014009999999999</c:v>
                </c:pt>
                <c:pt idx="87">
                  <c:v>1.1977150000000001</c:v>
                </c:pt>
                <c:pt idx="88">
                  <c:v>1.2010149999999999</c:v>
                </c:pt>
                <c:pt idx="89">
                  <c:v>1.198814</c:v>
                </c:pt>
                <c:pt idx="90">
                  <c:v>1.2028570000000001</c:v>
                </c:pt>
                <c:pt idx="91">
                  <c:v>1.203964</c:v>
                </c:pt>
                <c:pt idx="92">
                  <c:v>1.1998249999999999</c:v>
                </c:pt>
                <c:pt idx="93">
                  <c:v>1.2018200000000001</c:v>
                </c:pt>
                <c:pt idx="94">
                  <c:v>1.1997249999999999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FC-044C-B05E-B14CFCCAC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655136"/>
        <c:axId val="524840080"/>
      </c:scatterChart>
      <c:valAx>
        <c:axId val="524655136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840080"/>
        <c:crosses val="autoZero"/>
        <c:crossBetween val="midCat"/>
      </c:valAx>
      <c:valAx>
        <c:axId val="52484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55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260K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'260K'!$P$2:$P$41</c:f>
              <c:numCache>
                <c:formatCode>0.00E+00</c:formatCode>
                <c:ptCount val="40"/>
                <c:pt idx="0">
                  <c:v>0.90487660000000003</c:v>
                </c:pt>
                <c:pt idx="1">
                  <c:v>0.88759759999999999</c:v>
                </c:pt>
                <c:pt idx="2">
                  <c:v>0.8826638</c:v>
                </c:pt>
                <c:pt idx="3">
                  <c:v>0.87693600000000005</c:v>
                </c:pt>
                <c:pt idx="4">
                  <c:v>0.8711506</c:v>
                </c:pt>
                <c:pt idx="5">
                  <c:v>0.86520050000000004</c:v>
                </c:pt>
                <c:pt idx="6">
                  <c:v>0.85915410000000003</c:v>
                </c:pt>
                <c:pt idx="7">
                  <c:v>0.85264150000000005</c:v>
                </c:pt>
                <c:pt idx="8">
                  <c:v>0.84624699999999997</c:v>
                </c:pt>
                <c:pt idx="9">
                  <c:v>0.83938159999999995</c:v>
                </c:pt>
                <c:pt idx="10">
                  <c:v>0.83243630000000002</c:v>
                </c:pt>
                <c:pt idx="11">
                  <c:v>0.82494219999999996</c:v>
                </c:pt>
                <c:pt idx="12">
                  <c:v>0.81737009999999999</c:v>
                </c:pt>
                <c:pt idx="13">
                  <c:v>0.80939740000000004</c:v>
                </c:pt>
                <c:pt idx="14">
                  <c:v>0.80120639999999999</c:v>
                </c:pt>
                <c:pt idx="15">
                  <c:v>0.79260220000000003</c:v>
                </c:pt>
                <c:pt idx="16">
                  <c:v>0.78341130000000003</c:v>
                </c:pt>
                <c:pt idx="17">
                  <c:v>0.77398109999999998</c:v>
                </c:pt>
                <c:pt idx="18">
                  <c:v>0.76370110000000002</c:v>
                </c:pt>
                <c:pt idx="19">
                  <c:v>0.75315299999999996</c:v>
                </c:pt>
                <c:pt idx="20">
                  <c:v>0.74182009999999998</c:v>
                </c:pt>
                <c:pt idx="21">
                  <c:v>0.72979020000000006</c:v>
                </c:pt>
                <c:pt idx="22">
                  <c:v>0.71690670000000001</c:v>
                </c:pt>
                <c:pt idx="23">
                  <c:v>0.70314390000000004</c:v>
                </c:pt>
                <c:pt idx="24">
                  <c:v>0.68839899999999998</c:v>
                </c:pt>
                <c:pt idx="25">
                  <c:v>0.67199980000000004</c:v>
                </c:pt>
                <c:pt idx="26">
                  <c:v>0.65440670000000001</c:v>
                </c:pt>
                <c:pt idx="27">
                  <c:v>0.63472010000000001</c:v>
                </c:pt>
                <c:pt idx="28">
                  <c:v>0.61285750000000005</c:v>
                </c:pt>
                <c:pt idx="29">
                  <c:v>0.58794080000000004</c:v>
                </c:pt>
                <c:pt idx="30">
                  <c:v>0.55935109999999999</c:v>
                </c:pt>
                <c:pt idx="31">
                  <c:v>0.52547750000000004</c:v>
                </c:pt>
                <c:pt idx="32">
                  <c:v>0.48395969999999999</c:v>
                </c:pt>
                <c:pt idx="33">
                  <c:v>0.43050250000000001</c:v>
                </c:pt>
                <c:pt idx="34">
                  <c:v>0.35487449999999998</c:v>
                </c:pt>
                <c:pt idx="35">
                  <c:v>0.22619900000000001</c:v>
                </c:pt>
                <c:pt idx="36">
                  <c:v>0.17092760000000001</c:v>
                </c:pt>
                <c:pt idx="37">
                  <c:v>0.1160286</c:v>
                </c:pt>
                <c:pt idx="38">
                  <c:v>6.0875239999999997E-2</c:v>
                </c:pt>
                <c:pt idx="39">
                  <c:v>0</c:v>
                </c:pt>
              </c:numCache>
            </c:numRef>
          </c:xVal>
          <c:yVal>
            <c:numRef>
              <c:f>'260K'!$R$2:$R$41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0.22679570000000002</c:v>
                </c:pt>
                <c:pt idx="2">
                  <c:v>0.27243800000000001</c:v>
                </c:pt>
                <c:pt idx="3">
                  <c:v>0.31478709999999999</c:v>
                </c:pt>
                <c:pt idx="4">
                  <c:v>0.33880770000000004</c:v>
                </c:pt>
                <c:pt idx="5">
                  <c:v>0.40140750000000003</c:v>
                </c:pt>
                <c:pt idx="6">
                  <c:v>0.440687</c:v>
                </c:pt>
                <c:pt idx="7">
                  <c:v>0.47147280000000003</c:v>
                </c:pt>
                <c:pt idx="8">
                  <c:v>0.52796310000000002</c:v>
                </c:pt>
                <c:pt idx="9">
                  <c:v>0.53092839999999997</c:v>
                </c:pt>
                <c:pt idx="10">
                  <c:v>0.57464840000000006</c:v>
                </c:pt>
                <c:pt idx="11">
                  <c:v>0.61985860000000004</c:v>
                </c:pt>
                <c:pt idx="12">
                  <c:v>0.65101690000000001</c:v>
                </c:pt>
                <c:pt idx="13">
                  <c:v>0.68165369999999992</c:v>
                </c:pt>
                <c:pt idx="14">
                  <c:v>0.70896749999999997</c:v>
                </c:pt>
                <c:pt idx="15">
                  <c:v>0.76451899999999995</c:v>
                </c:pt>
                <c:pt idx="16">
                  <c:v>0.79345710000000003</c:v>
                </c:pt>
                <c:pt idx="17">
                  <c:v>0.85105010000000003</c:v>
                </c:pt>
                <c:pt idx="18">
                  <c:v>0.85930529999999994</c:v>
                </c:pt>
                <c:pt idx="19">
                  <c:v>0.89545550000000007</c:v>
                </c:pt>
                <c:pt idx="20">
                  <c:v>0.90022389999999997</c:v>
                </c:pt>
                <c:pt idx="21">
                  <c:v>0.95114120000000002</c:v>
                </c:pt>
                <c:pt idx="22">
                  <c:v>0.97890210000000011</c:v>
                </c:pt>
                <c:pt idx="23">
                  <c:v>0.98811100000000007</c:v>
                </c:pt>
                <c:pt idx="24">
                  <c:v>1.0324419999999999</c:v>
                </c:pt>
                <c:pt idx="25">
                  <c:v>1.048878</c:v>
                </c:pt>
                <c:pt idx="26">
                  <c:v>1.088992</c:v>
                </c:pt>
                <c:pt idx="27">
                  <c:v>1.0717509999999999</c:v>
                </c:pt>
                <c:pt idx="28">
                  <c:v>1.13757</c:v>
                </c:pt>
                <c:pt idx="29">
                  <c:v>1.1253059999999999</c:v>
                </c:pt>
                <c:pt idx="30">
                  <c:v>1.1482239999999999</c:v>
                </c:pt>
                <c:pt idx="31">
                  <c:v>1.1539460000000001</c:v>
                </c:pt>
                <c:pt idx="32">
                  <c:v>1.162812</c:v>
                </c:pt>
                <c:pt idx="33">
                  <c:v>1.1852530000000001</c:v>
                </c:pt>
                <c:pt idx="34">
                  <c:v>1.1813340000000001</c:v>
                </c:pt>
                <c:pt idx="35">
                  <c:v>1.200169</c:v>
                </c:pt>
                <c:pt idx="36">
                  <c:v>1.1740629999999999</c:v>
                </c:pt>
                <c:pt idx="37">
                  <c:v>1.198337</c:v>
                </c:pt>
                <c:pt idx="38">
                  <c:v>1.162291</c:v>
                </c:pt>
                <c:pt idx="39">
                  <c:v>1.207978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5F-434D-A2BE-0C314DC72CFE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'260K'!$A$2:$A$120</c:f>
              <c:numCache>
                <c:formatCode>General</c:formatCode>
                <c:ptCount val="119"/>
                <c:pt idx="0">
                  <c:v>0.98</c:v>
                </c:pt>
                <c:pt idx="1">
                  <c:v>0.97</c:v>
                </c:pt>
                <c:pt idx="2">
                  <c:v>0.96</c:v>
                </c:pt>
                <c:pt idx="3">
                  <c:v>0.95</c:v>
                </c:pt>
                <c:pt idx="4">
                  <c:v>0.94</c:v>
                </c:pt>
                <c:pt idx="5">
                  <c:v>0.93</c:v>
                </c:pt>
                <c:pt idx="6">
                  <c:v>0.92</c:v>
                </c:pt>
                <c:pt idx="7">
                  <c:v>0.91</c:v>
                </c:pt>
                <c:pt idx="8">
                  <c:v>0.9</c:v>
                </c:pt>
                <c:pt idx="9">
                  <c:v>0.89</c:v>
                </c:pt>
                <c:pt idx="10">
                  <c:v>0.88</c:v>
                </c:pt>
                <c:pt idx="11">
                  <c:v>0.87</c:v>
                </c:pt>
                <c:pt idx="12">
                  <c:v>0.86</c:v>
                </c:pt>
                <c:pt idx="13">
                  <c:v>0.85</c:v>
                </c:pt>
                <c:pt idx="14">
                  <c:v>0.84</c:v>
                </c:pt>
                <c:pt idx="15">
                  <c:v>0.83</c:v>
                </c:pt>
                <c:pt idx="16">
                  <c:v>0.82</c:v>
                </c:pt>
                <c:pt idx="17">
                  <c:v>0.81</c:v>
                </c:pt>
                <c:pt idx="18">
                  <c:v>0.8</c:v>
                </c:pt>
                <c:pt idx="19">
                  <c:v>0.79</c:v>
                </c:pt>
                <c:pt idx="20">
                  <c:v>0.78</c:v>
                </c:pt>
                <c:pt idx="21">
                  <c:v>0.77</c:v>
                </c:pt>
                <c:pt idx="22">
                  <c:v>0.76</c:v>
                </c:pt>
                <c:pt idx="23">
                  <c:v>0.75</c:v>
                </c:pt>
                <c:pt idx="24">
                  <c:v>0.74</c:v>
                </c:pt>
                <c:pt idx="25">
                  <c:v>0.73</c:v>
                </c:pt>
                <c:pt idx="26">
                  <c:v>0.72</c:v>
                </c:pt>
                <c:pt idx="27">
                  <c:v>0.71</c:v>
                </c:pt>
                <c:pt idx="28">
                  <c:v>0.7</c:v>
                </c:pt>
                <c:pt idx="29">
                  <c:v>0.69</c:v>
                </c:pt>
                <c:pt idx="30">
                  <c:v>0.67999999999999905</c:v>
                </c:pt>
                <c:pt idx="31">
                  <c:v>0.66999999999999904</c:v>
                </c:pt>
                <c:pt idx="32">
                  <c:v>0.65999999999999903</c:v>
                </c:pt>
                <c:pt idx="33">
                  <c:v>0.64999999999999902</c:v>
                </c:pt>
                <c:pt idx="34">
                  <c:v>0.63999999999999901</c:v>
                </c:pt>
                <c:pt idx="35">
                  <c:v>0.62999999999999901</c:v>
                </c:pt>
                <c:pt idx="36">
                  <c:v>0.619999999999999</c:v>
                </c:pt>
                <c:pt idx="37">
                  <c:v>0.60999999999999899</c:v>
                </c:pt>
                <c:pt idx="38">
                  <c:v>0.59999999999999898</c:v>
                </c:pt>
                <c:pt idx="39">
                  <c:v>0.58999999999999897</c:v>
                </c:pt>
                <c:pt idx="40">
                  <c:v>0.57999999999999896</c:v>
                </c:pt>
                <c:pt idx="41">
                  <c:v>0.56999999999999895</c:v>
                </c:pt>
                <c:pt idx="42">
                  <c:v>0.55999999999999905</c:v>
                </c:pt>
                <c:pt idx="43">
                  <c:v>0.54999999999999905</c:v>
                </c:pt>
                <c:pt idx="44">
                  <c:v>0.53999999999999904</c:v>
                </c:pt>
                <c:pt idx="45">
                  <c:v>0.52999999999999903</c:v>
                </c:pt>
                <c:pt idx="46">
                  <c:v>0.51999999999999902</c:v>
                </c:pt>
                <c:pt idx="47">
                  <c:v>0.50999999999999901</c:v>
                </c:pt>
                <c:pt idx="48">
                  <c:v>0.499999999999999</c:v>
                </c:pt>
                <c:pt idx="49">
                  <c:v>0.48999999999999899</c:v>
                </c:pt>
                <c:pt idx="50">
                  <c:v>0.47999999999999898</c:v>
                </c:pt>
                <c:pt idx="51">
                  <c:v>0.46999999999999897</c:v>
                </c:pt>
                <c:pt idx="52">
                  <c:v>0.45999999999999902</c:v>
                </c:pt>
                <c:pt idx="53">
                  <c:v>0.44999999999999901</c:v>
                </c:pt>
                <c:pt idx="54">
                  <c:v>0.439999999999999</c:v>
                </c:pt>
                <c:pt idx="55">
                  <c:v>0.42999999999999899</c:v>
                </c:pt>
                <c:pt idx="56">
                  <c:v>0.41999999999999899</c:v>
                </c:pt>
                <c:pt idx="57">
                  <c:v>0.40999999999999898</c:v>
                </c:pt>
                <c:pt idx="58">
                  <c:v>0.39999999999999902</c:v>
                </c:pt>
                <c:pt idx="59">
                  <c:v>0.38999999999999901</c:v>
                </c:pt>
                <c:pt idx="60">
                  <c:v>0.37999999999999901</c:v>
                </c:pt>
                <c:pt idx="61">
                  <c:v>0.369999999999999</c:v>
                </c:pt>
                <c:pt idx="62">
                  <c:v>0.35999999999999899</c:v>
                </c:pt>
                <c:pt idx="63">
                  <c:v>0.34999999999999898</c:v>
                </c:pt>
                <c:pt idx="64">
                  <c:v>0.33999999999999903</c:v>
                </c:pt>
                <c:pt idx="65">
                  <c:v>0.32999999999999902</c:v>
                </c:pt>
                <c:pt idx="66">
                  <c:v>0.31999999999999901</c:v>
                </c:pt>
                <c:pt idx="67">
                  <c:v>0.309999999999999</c:v>
                </c:pt>
                <c:pt idx="68">
                  <c:v>0.29999999999999899</c:v>
                </c:pt>
                <c:pt idx="69">
                  <c:v>0.28999999999999898</c:v>
                </c:pt>
                <c:pt idx="70">
                  <c:v>0.27999999999999903</c:v>
                </c:pt>
                <c:pt idx="71">
                  <c:v>0.26999999999999902</c:v>
                </c:pt>
                <c:pt idx="72">
                  <c:v>0.25999999999999901</c:v>
                </c:pt>
                <c:pt idx="73">
                  <c:v>0.249999999999999</c:v>
                </c:pt>
                <c:pt idx="74">
                  <c:v>0.23999999999999899</c:v>
                </c:pt>
                <c:pt idx="75">
                  <c:v>0.22999999999999901</c:v>
                </c:pt>
                <c:pt idx="76">
                  <c:v>0.219999999999999</c:v>
                </c:pt>
                <c:pt idx="77">
                  <c:v>0.20999999999999899</c:v>
                </c:pt>
                <c:pt idx="78">
                  <c:v>0.19999999999999901</c:v>
                </c:pt>
                <c:pt idx="79">
                  <c:v>0.189999999999999</c:v>
                </c:pt>
                <c:pt idx="80">
                  <c:v>0.17999999999999899</c:v>
                </c:pt>
                <c:pt idx="81">
                  <c:v>0.16999999999999901</c:v>
                </c:pt>
                <c:pt idx="82">
                  <c:v>0.159999999999999</c:v>
                </c:pt>
                <c:pt idx="83">
                  <c:v>0.149999999999999</c:v>
                </c:pt>
                <c:pt idx="84">
                  <c:v>0.13999999999999899</c:v>
                </c:pt>
                <c:pt idx="85">
                  <c:v>0.12999999999999901</c:v>
                </c:pt>
                <c:pt idx="86">
                  <c:v>0.119999999999999</c:v>
                </c:pt>
                <c:pt idx="87">
                  <c:v>0.109999999999999</c:v>
                </c:pt>
                <c:pt idx="88">
                  <c:v>9.9999999999999006E-2</c:v>
                </c:pt>
                <c:pt idx="89">
                  <c:v>8.9999999999998997E-2</c:v>
                </c:pt>
                <c:pt idx="90">
                  <c:v>7.9999999999999002E-2</c:v>
                </c:pt>
                <c:pt idx="91">
                  <c:v>6.9999999999998994E-2</c:v>
                </c:pt>
                <c:pt idx="92">
                  <c:v>5.9999999999998999E-2</c:v>
                </c:pt>
                <c:pt idx="93">
                  <c:v>4.9999999999998997E-2</c:v>
                </c:pt>
                <c:pt idx="94">
                  <c:v>3.9999999999999002E-2</c:v>
                </c:pt>
                <c:pt idx="95">
                  <c:v>2.9999999999999E-2</c:v>
                </c:pt>
                <c:pt idx="96">
                  <c:v>1.9999999999999001E-2</c:v>
                </c:pt>
                <c:pt idx="97">
                  <c:v>9.9999999999990305E-3</c:v>
                </c:pt>
                <c:pt idx="98" formatCode="0.00E+00">
                  <c:v>-9.7491459349896598E-16</c:v>
                </c:pt>
                <c:pt idx="99">
                  <c:v>-1.0000000000000999E-2</c:v>
                </c:pt>
                <c:pt idx="100">
                  <c:v>-2.0000000000001E-2</c:v>
                </c:pt>
                <c:pt idx="101">
                  <c:v>-3.0000000000001002E-2</c:v>
                </c:pt>
                <c:pt idx="102">
                  <c:v>-4.0000000000001E-2</c:v>
                </c:pt>
                <c:pt idx="103">
                  <c:v>-5.0000000000001002E-2</c:v>
                </c:pt>
                <c:pt idx="104">
                  <c:v>-6.0000000000000997E-2</c:v>
                </c:pt>
                <c:pt idx="105">
                  <c:v>-7.0000000000001006E-2</c:v>
                </c:pt>
                <c:pt idx="106">
                  <c:v>-8.0000000000001001E-2</c:v>
                </c:pt>
                <c:pt idx="107">
                  <c:v>-9.0000000000000996E-2</c:v>
                </c:pt>
                <c:pt idx="108">
                  <c:v>-0.100000000000001</c:v>
                </c:pt>
                <c:pt idx="109">
                  <c:v>-0.110000000000001</c:v>
                </c:pt>
                <c:pt idx="110">
                  <c:v>-0.12000000000000099</c:v>
                </c:pt>
                <c:pt idx="111">
                  <c:v>-0.130000000000001</c:v>
                </c:pt>
                <c:pt idx="112">
                  <c:v>-0.14000000000000101</c:v>
                </c:pt>
                <c:pt idx="113">
                  <c:v>-0.15000000000000099</c:v>
                </c:pt>
                <c:pt idx="114">
                  <c:v>-0.160000000000001</c:v>
                </c:pt>
                <c:pt idx="115">
                  <c:v>-0.17000000000000101</c:v>
                </c:pt>
                <c:pt idx="116">
                  <c:v>-0.18000000000000099</c:v>
                </c:pt>
                <c:pt idx="117">
                  <c:v>-0.190000000000001</c:v>
                </c:pt>
                <c:pt idx="118">
                  <c:v>-0.20000000000000101</c:v>
                </c:pt>
              </c:numCache>
            </c:numRef>
          </c:xVal>
          <c:yVal>
            <c:numRef>
              <c:f>'260K'!$D$2:$D$120</c:f>
              <c:numCache>
                <c:formatCode>General</c:formatCode>
                <c:ptCount val="119"/>
                <c:pt idx="0">
                  <c:v>6.5264890000000006E-2</c:v>
                </c:pt>
                <c:pt idx="1">
                  <c:v>7.8731110000000007E-2</c:v>
                </c:pt>
                <c:pt idx="2">
                  <c:v>0.2094994</c:v>
                </c:pt>
                <c:pt idx="3">
                  <c:v>0.32717170000000001</c:v>
                </c:pt>
                <c:pt idx="4">
                  <c:v>0.42754710000000001</c:v>
                </c:pt>
                <c:pt idx="5">
                  <c:v>0.52181250000000001</c:v>
                </c:pt>
                <c:pt idx="6">
                  <c:v>0.59803030000000001</c:v>
                </c:pt>
                <c:pt idx="7">
                  <c:v>0.66810809999999998</c:v>
                </c:pt>
                <c:pt idx="8">
                  <c:v>0.73135190000000005</c:v>
                </c:pt>
                <c:pt idx="9">
                  <c:v>0.78213849999999996</c:v>
                </c:pt>
                <c:pt idx="10">
                  <c:v>0.82874859999999995</c:v>
                </c:pt>
                <c:pt idx="11">
                  <c:v>0.86929940000000006</c:v>
                </c:pt>
                <c:pt idx="12">
                  <c:v>0.90450470000000005</c:v>
                </c:pt>
                <c:pt idx="13">
                  <c:v>0.92910490000000001</c:v>
                </c:pt>
                <c:pt idx="14">
                  <c:v>0.95854439999999996</c:v>
                </c:pt>
                <c:pt idx="15">
                  <c:v>0.97486720000000004</c:v>
                </c:pt>
                <c:pt idx="16">
                  <c:v>0.99541840000000004</c:v>
                </c:pt>
                <c:pt idx="17">
                  <c:v>1.0095019999999999</c:v>
                </c:pt>
                <c:pt idx="18">
                  <c:v>1.0242439999999999</c:v>
                </c:pt>
                <c:pt idx="19">
                  <c:v>1.0351619999999999</c:v>
                </c:pt>
                <c:pt idx="20">
                  <c:v>1.0561579999999999</c:v>
                </c:pt>
                <c:pt idx="21">
                  <c:v>1.0514779999999999</c:v>
                </c:pt>
                <c:pt idx="22">
                  <c:v>1.0575460000000001</c:v>
                </c:pt>
                <c:pt idx="23">
                  <c:v>1.065512</c:v>
                </c:pt>
                <c:pt idx="24">
                  <c:v>1.071831</c:v>
                </c:pt>
                <c:pt idx="25">
                  <c:v>1.0803830000000001</c:v>
                </c:pt>
                <c:pt idx="26">
                  <c:v>1.083798</c:v>
                </c:pt>
                <c:pt idx="27">
                  <c:v>1.0902609999999999</c:v>
                </c:pt>
                <c:pt idx="28">
                  <c:v>1.0954870000000001</c:v>
                </c:pt>
                <c:pt idx="29">
                  <c:v>1.0965389999999999</c:v>
                </c:pt>
                <c:pt idx="30">
                  <c:v>1.099745</c:v>
                </c:pt>
                <c:pt idx="31">
                  <c:v>1.105761</c:v>
                </c:pt>
                <c:pt idx="32">
                  <c:v>1.1111610000000001</c:v>
                </c:pt>
                <c:pt idx="33">
                  <c:v>1.1090709999999999</c:v>
                </c:pt>
                <c:pt idx="34">
                  <c:v>1.1161589999999999</c:v>
                </c:pt>
                <c:pt idx="35">
                  <c:v>1.1168149999999999</c:v>
                </c:pt>
                <c:pt idx="36">
                  <c:v>1.117183</c:v>
                </c:pt>
                <c:pt idx="37">
                  <c:v>1.1194310000000001</c:v>
                </c:pt>
                <c:pt idx="38">
                  <c:v>1.120214</c:v>
                </c:pt>
                <c:pt idx="39">
                  <c:v>1.1226750000000001</c:v>
                </c:pt>
                <c:pt idx="40">
                  <c:v>1.126709</c:v>
                </c:pt>
                <c:pt idx="41">
                  <c:v>1.125299</c:v>
                </c:pt>
                <c:pt idx="42">
                  <c:v>1.1273200000000001</c:v>
                </c:pt>
                <c:pt idx="43">
                  <c:v>1.131489</c:v>
                </c:pt>
                <c:pt idx="44">
                  <c:v>1.1321030000000001</c:v>
                </c:pt>
                <c:pt idx="45">
                  <c:v>1.1311329999999999</c:v>
                </c:pt>
                <c:pt idx="46">
                  <c:v>1.1364300000000001</c:v>
                </c:pt>
                <c:pt idx="47">
                  <c:v>1.134455</c:v>
                </c:pt>
                <c:pt idx="48">
                  <c:v>1.1327259999999999</c:v>
                </c:pt>
                <c:pt idx="49">
                  <c:v>1.13784</c:v>
                </c:pt>
                <c:pt idx="50">
                  <c:v>1.139891</c:v>
                </c:pt>
                <c:pt idx="51">
                  <c:v>1.1368670000000001</c:v>
                </c:pt>
                <c:pt idx="52">
                  <c:v>1.140334</c:v>
                </c:pt>
                <c:pt idx="53">
                  <c:v>1.1436999999999999</c:v>
                </c:pt>
                <c:pt idx="54">
                  <c:v>1.1399300000000001</c:v>
                </c:pt>
                <c:pt idx="55">
                  <c:v>1.1389560000000001</c:v>
                </c:pt>
                <c:pt idx="56">
                  <c:v>1.1450370000000001</c:v>
                </c:pt>
                <c:pt idx="57">
                  <c:v>1.14378</c:v>
                </c:pt>
                <c:pt idx="58">
                  <c:v>1.142118</c:v>
                </c:pt>
                <c:pt idx="59">
                  <c:v>1.146517</c:v>
                </c:pt>
                <c:pt idx="60">
                  <c:v>1.150865</c:v>
                </c:pt>
                <c:pt idx="61">
                  <c:v>1.1459079999999999</c:v>
                </c:pt>
                <c:pt idx="62">
                  <c:v>1.1463490000000001</c:v>
                </c:pt>
                <c:pt idx="63">
                  <c:v>1.1497850000000001</c:v>
                </c:pt>
                <c:pt idx="64">
                  <c:v>1.1470940000000001</c:v>
                </c:pt>
                <c:pt idx="65">
                  <c:v>1.1458630000000001</c:v>
                </c:pt>
                <c:pt idx="66">
                  <c:v>1.1515420000000001</c:v>
                </c:pt>
                <c:pt idx="67">
                  <c:v>1.152766</c:v>
                </c:pt>
                <c:pt idx="68">
                  <c:v>1.1516900000000001</c:v>
                </c:pt>
                <c:pt idx="69">
                  <c:v>1.154309</c:v>
                </c:pt>
                <c:pt idx="70">
                  <c:v>1.1564719999999999</c:v>
                </c:pt>
                <c:pt idx="71">
                  <c:v>1.154004</c:v>
                </c:pt>
                <c:pt idx="72">
                  <c:v>1.1561239999999999</c:v>
                </c:pt>
                <c:pt idx="73">
                  <c:v>1.1600239999999999</c:v>
                </c:pt>
                <c:pt idx="74">
                  <c:v>1.163049</c:v>
                </c:pt>
                <c:pt idx="75">
                  <c:v>1.1594279999999999</c:v>
                </c:pt>
                <c:pt idx="76">
                  <c:v>1.1662870000000001</c:v>
                </c:pt>
                <c:pt idx="77">
                  <c:v>1.162134</c:v>
                </c:pt>
                <c:pt idx="78">
                  <c:v>1.1666730000000001</c:v>
                </c:pt>
                <c:pt idx="79">
                  <c:v>1.1660779999999999</c:v>
                </c:pt>
                <c:pt idx="80">
                  <c:v>1.1677569999999999</c:v>
                </c:pt>
                <c:pt idx="81">
                  <c:v>1.170326</c:v>
                </c:pt>
                <c:pt idx="82">
                  <c:v>1.168622</c:v>
                </c:pt>
                <c:pt idx="83">
                  <c:v>1.1687449999999999</c:v>
                </c:pt>
                <c:pt idx="84">
                  <c:v>1.1701969999999999</c:v>
                </c:pt>
                <c:pt idx="85">
                  <c:v>1.171689</c:v>
                </c:pt>
                <c:pt idx="86">
                  <c:v>1.1677660000000001</c:v>
                </c:pt>
                <c:pt idx="87">
                  <c:v>1.174558</c:v>
                </c:pt>
                <c:pt idx="88">
                  <c:v>1.1707959999999999</c:v>
                </c:pt>
                <c:pt idx="89">
                  <c:v>1.171764</c:v>
                </c:pt>
                <c:pt idx="90">
                  <c:v>1.1739790000000001</c:v>
                </c:pt>
                <c:pt idx="91">
                  <c:v>1.174903</c:v>
                </c:pt>
                <c:pt idx="92">
                  <c:v>1.1705970000000001</c:v>
                </c:pt>
                <c:pt idx="93">
                  <c:v>1.1740999999999999</c:v>
                </c:pt>
                <c:pt idx="94">
                  <c:v>1.169786</c:v>
                </c:pt>
                <c:pt idx="95">
                  <c:v>1.1726589999999999</c:v>
                </c:pt>
                <c:pt idx="96">
                  <c:v>1.172042</c:v>
                </c:pt>
                <c:pt idx="97">
                  <c:v>1.1732530000000001</c:v>
                </c:pt>
                <c:pt idx="98">
                  <c:v>1.1692199999999999</c:v>
                </c:pt>
                <c:pt idx="99">
                  <c:v>1.172693</c:v>
                </c:pt>
                <c:pt idx="100">
                  <c:v>1.175702</c:v>
                </c:pt>
                <c:pt idx="101">
                  <c:v>1.1709000000000001</c:v>
                </c:pt>
                <c:pt idx="102">
                  <c:v>1.1733530000000001</c:v>
                </c:pt>
                <c:pt idx="103">
                  <c:v>1.1767179999999999</c:v>
                </c:pt>
                <c:pt idx="104">
                  <c:v>1.171451</c:v>
                </c:pt>
                <c:pt idx="105">
                  <c:v>1.175162</c:v>
                </c:pt>
                <c:pt idx="106">
                  <c:v>1.174067</c:v>
                </c:pt>
                <c:pt idx="107">
                  <c:v>1.174671</c:v>
                </c:pt>
                <c:pt idx="108">
                  <c:v>1.181559</c:v>
                </c:pt>
                <c:pt idx="109">
                  <c:v>1.181494</c:v>
                </c:pt>
                <c:pt idx="110">
                  <c:v>1.176037</c:v>
                </c:pt>
                <c:pt idx="111">
                  <c:v>1.1785429999999999</c:v>
                </c:pt>
                <c:pt idx="112">
                  <c:v>1.181462</c:v>
                </c:pt>
                <c:pt idx="113">
                  <c:v>1.1791290000000001</c:v>
                </c:pt>
                <c:pt idx="114">
                  <c:v>1.1784749999999999</c:v>
                </c:pt>
                <c:pt idx="115">
                  <c:v>1.180871</c:v>
                </c:pt>
                <c:pt idx="116">
                  <c:v>1.180401</c:v>
                </c:pt>
                <c:pt idx="117">
                  <c:v>1.1809750000000001</c:v>
                </c:pt>
                <c:pt idx="118">
                  <c:v>1.1864269999999999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5F-434D-A2BE-0C314DC72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272864"/>
        <c:axId val="2135174352"/>
      </c:scatterChart>
      <c:valAx>
        <c:axId val="2135272864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174352"/>
        <c:crosses val="autoZero"/>
        <c:crossBetween val="midCat"/>
      </c:valAx>
      <c:valAx>
        <c:axId val="213517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272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270K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'270K'!$P$2:$P$41</c:f>
              <c:numCache>
                <c:formatCode>0.00E+00</c:formatCode>
                <c:ptCount val="40"/>
                <c:pt idx="0">
                  <c:v>0.90169860000000002</c:v>
                </c:pt>
                <c:pt idx="1">
                  <c:v>0.88445960000000001</c:v>
                </c:pt>
                <c:pt idx="2">
                  <c:v>0.87949630000000001</c:v>
                </c:pt>
                <c:pt idx="3">
                  <c:v>0.87390889999999999</c:v>
                </c:pt>
                <c:pt idx="4">
                  <c:v>0.86807690000000004</c:v>
                </c:pt>
                <c:pt idx="5">
                  <c:v>0.86225070000000004</c:v>
                </c:pt>
                <c:pt idx="6">
                  <c:v>0.85605290000000001</c:v>
                </c:pt>
                <c:pt idx="7">
                  <c:v>0.84986879999999998</c:v>
                </c:pt>
                <c:pt idx="8">
                  <c:v>0.84316539999999995</c:v>
                </c:pt>
                <c:pt idx="9">
                  <c:v>0.83639450000000004</c:v>
                </c:pt>
                <c:pt idx="10">
                  <c:v>0.8294492</c:v>
                </c:pt>
                <c:pt idx="11">
                  <c:v>0.82202330000000001</c:v>
                </c:pt>
                <c:pt idx="12">
                  <c:v>0.81464259999999999</c:v>
                </c:pt>
                <c:pt idx="13">
                  <c:v>0.80659119999999995</c:v>
                </c:pt>
                <c:pt idx="14">
                  <c:v>0.79838439999999999</c:v>
                </c:pt>
                <c:pt idx="15">
                  <c:v>0.78972330000000002</c:v>
                </c:pt>
                <c:pt idx="16">
                  <c:v>0.78083460000000005</c:v>
                </c:pt>
                <c:pt idx="17">
                  <c:v>0.7710726</c:v>
                </c:pt>
                <c:pt idx="18">
                  <c:v>0.76127789999999995</c:v>
                </c:pt>
                <c:pt idx="19">
                  <c:v>0.75048649999999995</c:v>
                </c:pt>
                <c:pt idx="20">
                  <c:v>0.73931029999999998</c:v>
                </c:pt>
                <c:pt idx="21">
                  <c:v>0.72739640000000005</c:v>
                </c:pt>
                <c:pt idx="22">
                  <c:v>0.71450040000000004</c:v>
                </c:pt>
                <c:pt idx="23">
                  <c:v>0.70088189999999995</c:v>
                </c:pt>
                <c:pt idx="24">
                  <c:v>0.68588780000000005</c:v>
                </c:pt>
                <c:pt idx="25">
                  <c:v>0.66980399999999995</c:v>
                </c:pt>
                <c:pt idx="26">
                  <c:v>0.65207789999999999</c:v>
                </c:pt>
                <c:pt idx="27">
                  <c:v>0.63272759999999995</c:v>
                </c:pt>
                <c:pt idx="28">
                  <c:v>0.6107089</c:v>
                </c:pt>
                <c:pt idx="29">
                  <c:v>0.58606429999999998</c:v>
                </c:pt>
                <c:pt idx="30">
                  <c:v>0.55750080000000002</c:v>
                </c:pt>
                <c:pt idx="31">
                  <c:v>0.52369149999999998</c:v>
                </c:pt>
                <c:pt idx="32">
                  <c:v>0.48240450000000001</c:v>
                </c:pt>
                <c:pt idx="33">
                  <c:v>0.42894660000000001</c:v>
                </c:pt>
                <c:pt idx="34">
                  <c:v>0.35396250000000001</c:v>
                </c:pt>
                <c:pt idx="35">
                  <c:v>0.22528500000000001</c:v>
                </c:pt>
                <c:pt idx="36">
                  <c:v>0.17059579999999999</c:v>
                </c:pt>
                <c:pt idx="37">
                  <c:v>0.11547259999999999</c:v>
                </c:pt>
                <c:pt idx="38">
                  <c:v>6.088114E-2</c:v>
                </c:pt>
                <c:pt idx="39">
                  <c:v>0</c:v>
                </c:pt>
              </c:numCache>
            </c:numRef>
          </c:xVal>
          <c:yVal>
            <c:numRef>
              <c:f>'270K'!$R$2:$R$41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0.2802462</c:v>
                </c:pt>
                <c:pt idx="2">
                  <c:v>0.33451619999999999</c:v>
                </c:pt>
                <c:pt idx="3">
                  <c:v>0.40410459999999998</c:v>
                </c:pt>
                <c:pt idx="4">
                  <c:v>0.44155119999999998</c:v>
                </c:pt>
                <c:pt idx="5">
                  <c:v>0.49318379999999995</c:v>
                </c:pt>
                <c:pt idx="6">
                  <c:v>0.51169100000000001</c:v>
                </c:pt>
                <c:pt idx="7">
                  <c:v>0.58445340000000001</c:v>
                </c:pt>
                <c:pt idx="8">
                  <c:v>0.59646370000000004</c:v>
                </c:pt>
                <c:pt idx="9">
                  <c:v>0.65071889999999999</c:v>
                </c:pt>
                <c:pt idx="10">
                  <c:v>0.67193809999999998</c:v>
                </c:pt>
                <c:pt idx="11">
                  <c:v>0.72874129999999993</c:v>
                </c:pt>
                <c:pt idx="12">
                  <c:v>0.74704000000000004</c:v>
                </c:pt>
                <c:pt idx="13">
                  <c:v>0.77372799999999997</c:v>
                </c:pt>
                <c:pt idx="14">
                  <c:v>0.83790730000000002</c:v>
                </c:pt>
                <c:pt idx="15">
                  <c:v>0.84346539999999992</c:v>
                </c:pt>
                <c:pt idx="16">
                  <c:v>0.89377170000000006</c:v>
                </c:pt>
                <c:pt idx="17">
                  <c:v>0.91443959999999991</c:v>
                </c:pt>
                <c:pt idx="18">
                  <c:v>0.95638639999999997</c:v>
                </c:pt>
                <c:pt idx="19">
                  <c:v>0.95969440000000006</c:v>
                </c:pt>
                <c:pt idx="20">
                  <c:v>0.99138929999999992</c:v>
                </c:pt>
                <c:pt idx="21">
                  <c:v>1.0288660000000001</c:v>
                </c:pt>
                <c:pt idx="22">
                  <c:v>1.0151269999999999</c:v>
                </c:pt>
                <c:pt idx="23">
                  <c:v>1.0568500000000001</c:v>
                </c:pt>
                <c:pt idx="24">
                  <c:v>1.0530949999999999</c:v>
                </c:pt>
                <c:pt idx="25">
                  <c:v>1.0912569999999999</c:v>
                </c:pt>
                <c:pt idx="26">
                  <c:v>1.0931789999999999</c:v>
                </c:pt>
                <c:pt idx="27">
                  <c:v>1.1215059999999999</c:v>
                </c:pt>
                <c:pt idx="28">
                  <c:v>1.101583</c:v>
                </c:pt>
                <c:pt idx="29">
                  <c:v>1.1470020000000001</c:v>
                </c:pt>
                <c:pt idx="30">
                  <c:v>1.161322</c:v>
                </c:pt>
                <c:pt idx="31">
                  <c:v>1.1461380000000001</c:v>
                </c:pt>
                <c:pt idx="32">
                  <c:v>1.1768639999999999</c:v>
                </c:pt>
                <c:pt idx="33">
                  <c:v>1.1584460000000001</c:v>
                </c:pt>
                <c:pt idx="34">
                  <c:v>1.1898430000000002</c:v>
                </c:pt>
                <c:pt idx="35">
                  <c:v>1.1717979999999999</c:v>
                </c:pt>
                <c:pt idx="36">
                  <c:v>1.200944</c:v>
                </c:pt>
                <c:pt idx="37">
                  <c:v>1.1876820000000001</c:v>
                </c:pt>
                <c:pt idx="38">
                  <c:v>1.2030159999999999</c:v>
                </c:pt>
                <c:pt idx="39">
                  <c:v>1.181468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DD-414F-B79B-280A3D6FF10C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'270K'!$A$2:$A$121</c:f>
              <c:numCache>
                <c:formatCode>General</c:formatCode>
                <c:ptCount val="120"/>
                <c:pt idx="0">
                  <c:v>0.99</c:v>
                </c:pt>
                <c:pt idx="1">
                  <c:v>0.98</c:v>
                </c:pt>
                <c:pt idx="2">
                  <c:v>0.97</c:v>
                </c:pt>
                <c:pt idx="3">
                  <c:v>0.96</c:v>
                </c:pt>
                <c:pt idx="4">
                  <c:v>0.95</c:v>
                </c:pt>
                <c:pt idx="5">
                  <c:v>0.94</c:v>
                </c:pt>
                <c:pt idx="6">
                  <c:v>0.93</c:v>
                </c:pt>
                <c:pt idx="7">
                  <c:v>0.92</c:v>
                </c:pt>
                <c:pt idx="8">
                  <c:v>0.91</c:v>
                </c:pt>
                <c:pt idx="9">
                  <c:v>0.9</c:v>
                </c:pt>
                <c:pt idx="10">
                  <c:v>0.89</c:v>
                </c:pt>
                <c:pt idx="11">
                  <c:v>0.88</c:v>
                </c:pt>
                <c:pt idx="12">
                  <c:v>0.87</c:v>
                </c:pt>
                <c:pt idx="13">
                  <c:v>0.86</c:v>
                </c:pt>
                <c:pt idx="14">
                  <c:v>0.85</c:v>
                </c:pt>
                <c:pt idx="15">
                  <c:v>0.84</c:v>
                </c:pt>
                <c:pt idx="16">
                  <c:v>0.83</c:v>
                </c:pt>
                <c:pt idx="17">
                  <c:v>0.82</c:v>
                </c:pt>
                <c:pt idx="18">
                  <c:v>0.81</c:v>
                </c:pt>
                <c:pt idx="19">
                  <c:v>0.8</c:v>
                </c:pt>
                <c:pt idx="20">
                  <c:v>0.79</c:v>
                </c:pt>
                <c:pt idx="21">
                  <c:v>0.78</c:v>
                </c:pt>
                <c:pt idx="22">
                  <c:v>0.77</c:v>
                </c:pt>
                <c:pt idx="23">
                  <c:v>0.76</c:v>
                </c:pt>
                <c:pt idx="24">
                  <c:v>0.75</c:v>
                </c:pt>
                <c:pt idx="25">
                  <c:v>0.74</c:v>
                </c:pt>
                <c:pt idx="26">
                  <c:v>0.73</c:v>
                </c:pt>
                <c:pt idx="27">
                  <c:v>0.72</c:v>
                </c:pt>
                <c:pt idx="28">
                  <c:v>0.71</c:v>
                </c:pt>
                <c:pt idx="29">
                  <c:v>0.7</c:v>
                </c:pt>
                <c:pt idx="30">
                  <c:v>0.69</c:v>
                </c:pt>
                <c:pt idx="31">
                  <c:v>0.67999999999999905</c:v>
                </c:pt>
                <c:pt idx="32">
                  <c:v>0.66999999999999904</c:v>
                </c:pt>
                <c:pt idx="33">
                  <c:v>0.65999999999999903</c:v>
                </c:pt>
                <c:pt idx="34">
                  <c:v>0.64999999999999902</c:v>
                </c:pt>
                <c:pt idx="35">
                  <c:v>0.63999999999999901</c:v>
                </c:pt>
                <c:pt idx="36">
                  <c:v>0.62999999999999901</c:v>
                </c:pt>
                <c:pt idx="37">
                  <c:v>0.619999999999999</c:v>
                </c:pt>
                <c:pt idx="38">
                  <c:v>0.60999999999999899</c:v>
                </c:pt>
                <c:pt idx="39">
                  <c:v>0.59999999999999898</c:v>
                </c:pt>
                <c:pt idx="40">
                  <c:v>0.58999999999999897</c:v>
                </c:pt>
                <c:pt idx="41">
                  <c:v>0.57999999999999896</c:v>
                </c:pt>
                <c:pt idx="42">
                  <c:v>0.56999999999999895</c:v>
                </c:pt>
                <c:pt idx="43">
                  <c:v>0.55999999999999905</c:v>
                </c:pt>
                <c:pt idx="44">
                  <c:v>0.54999999999999905</c:v>
                </c:pt>
                <c:pt idx="45">
                  <c:v>0.53999999999999904</c:v>
                </c:pt>
                <c:pt idx="46">
                  <c:v>0.52999999999999903</c:v>
                </c:pt>
                <c:pt idx="47">
                  <c:v>0.51999999999999902</c:v>
                </c:pt>
                <c:pt idx="48">
                  <c:v>0.50999999999999901</c:v>
                </c:pt>
                <c:pt idx="49">
                  <c:v>0.499999999999999</c:v>
                </c:pt>
                <c:pt idx="50">
                  <c:v>0.48999999999999899</c:v>
                </c:pt>
                <c:pt idx="51">
                  <c:v>0.47999999999999898</c:v>
                </c:pt>
                <c:pt idx="52">
                  <c:v>0.46999999999999897</c:v>
                </c:pt>
                <c:pt idx="53">
                  <c:v>0.45999999999999902</c:v>
                </c:pt>
                <c:pt idx="54">
                  <c:v>0.44999999999999901</c:v>
                </c:pt>
                <c:pt idx="55">
                  <c:v>0.439999999999999</c:v>
                </c:pt>
                <c:pt idx="56">
                  <c:v>0.42999999999999899</c:v>
                </c:pt>
                <c:pt idx="57">
                  <c:v>0.41999999999999899</c:v>
                </c:pt>
                <c:pt idx="58">
                  <c:v>0.40999999999999898</c:v>
                </c:pt>
                <c:pt idx="59">
                  <c:v>0.39999999999999902</c:v>
                </c:pt>
                <c:pt idx="60">
                  <c:v>0.38999999999999901</c:v>
                </c:pt>
                <c:pt idx="61">
                  <c:v>0.37999999999999901</c:v>
                </c:pt>
                <c:pt idx="62">
                  <c:v>0.369999999999999</c:v>
                </c:pt>
                <c:pt idx="63">
                  <c:v>0.35999999999999899</c:v>
                </c:pt>
                <c:pt idx="64">
                  <c:v>0.34999999999999898</c:v>
                </c:pt>
                <c:pt idx="65">
                  <c:v>0.33999999999999903</c:v>
                </c:pt>
                <c:pt idx="66">
                  <c:v>0.32999999999999902</c:v>
                </c:pt>
                <c:pt idx="67">
                  <c:v>0.31999999999999901</c:v>
                </c:pt>
                <c:pt idx="68">
                  <c:v>0.309999999999999</c:v>
                </c:pt>
                <c:pt idx="69">
                  <c:v>0.29999999999999899</c:v>
                </c:pt>
                <c:pt idx="70">
                  <c:v>0.28999999999999898</c:v>
                </c:pt>
                <c:pt idx="71">
                  <c:v>0.27999999999999903</c:v>
                </c:pt>
                <c:pt idx="72">
                  <c:v>0.26999999999999902</c:v>
                </c:pt>
                <c:pt idx="73">
                  <c:v>0.25999999999999901</c:v>
                </c:pt>
                <c:pt idx="74">
                  <c:v>0.249999999999999</c:v>
                </c:pt>
                <c:pt idx="75">
                  <c:v>0.23999999999999899</c:v>
                </c:pt>
                <c:pt idx="76">
                  <c:v>0.22999999999999901</c:v>
                </c:pt>
                <c:pt idx="77">
                  <c:v>0.219999999999999</c:v>
                </c:pt>
                <c:pt idx="78">
                  <c:v>0.20999999999999899</c:v>
                </c:pt>
                <c:pt idx="79">
                  <c:v>0.19999999999999901</c:v>
                </c:pt>
                <c:pt idx="80">
                  <c:v>0.189999999999999</c:v>
                </c:pt>
                <c:pt idx="81">
                  <c:v>0.17999999999999899</c:v>
                </c:pt>
                <c:pt idx="82">
                  <c:v>0.16999999999999901</c:v>
                </c:pt>
                <c:pt idx="83">
                  <c:v>0.159999999999999</c:v>
                </c:pt>
                <c:pt idx="84">
                  <c:v>0.149999999999999</c:v>
                </c:pt>
                <c:pt idx="85">
                  <c:v>0.13999999999999899</c:v>
                </c:pt>
                <c:pt idx="86">
                  <c:v>0.12999999999999901</c:v>
                </c:pt>
                <c:pt idx="87">
                  <c:v>0.119999999999999</c:v>
                </c:pt>
                <c:pt idx="88">
                  <c:v>0.109999999999999</c:v>
                </c:pt>
                <c:pt idx="89">
                  <c:v>9.9999999999999006E-2</c:v>
                </c:pt>
                <c:pt idx="90">
                  <c:v>8.9999999999998997E-2</c:v>
                </c:pt>
                <c:pt idx="91">
                  <c:v>7.9999999999999002E-2</c:v>
                </c:pt>
                <c:pt idx="92">
                  <c:v>6.9999999999998994E-2</c:v>
                </c:pt>
                <c:pt idx="93">
                  <c:v>5.9999999999998999E-2</c:v>
                </c:pt>
                <c:pt idx="94">
                  <c:v>4.9999999999998997E-2</c:v>
                </c:pt>
                <c:pt idx="95">
                  <c:v>3.9999999999999002E-2</c:v>
                </c:pt>
                <c:pt idx="96">
                  <c:v>2.9999999999999E-2</c:v>
                </c:pt>
                <c:pt idx="97">
                  <c:v>1.9999999999999001E-2</c:v>
                </c:pt>
                <c:pt idx="98">
                  <c:v>9.9999999999990305E-3</c:v>
                </c:pt>
                <c:pt idx="99" formatCode="0.00E+00">
                  <c:v>-9.7491459349896598E-16</c:v>
                </c:pt>
                <c:pt idx="100">
                  <c:v>-1.0000000000000999E-2</c:v>
                </c:pt>
                <c:pt idx="101">
                  <c:v>-2.0000000000001E-2</c:v>
                </c:pt>
                <c:pt idx="102">
                  <c:v>-3.0000000000001002E-2</c:v>
                </c:pt>
                <c:pt idx="103">
                  <c:v>-4.0000000000001E-2</c:v>
                </c:pt>
                <c:pt idx="104">
                  <c:v>-5.0000000000001002E-2</c:v>
                </c:pt>
                <c:pt idx="105">
                  <c:v>-6.0000000000000997E-2</c:v>
                </c:pt>
                <c:pt idx="106">
                  <c:v>-7.0000000000001006E-2</c:v>
                </c:pt>
                <c:pt idx="107">
                  <c:v>-8.0000000000001001E-2</c:v>
                </c:pt>
                <c:pt idx="108">
                  <c:v>-9.0000000000000996E-2</c:v>
                </c:pt>
                <c:pt idx="109">
                  <c:v>-0.100000000000001</c:v>
                </c:pt>
                <c:pt idx="110">
                  <c:v>-0.110000000000001</c:v>
                </c:pt>
                <c:pt idx="111">
                  <c:v>-0.12000000000000099</c:v>
                </c:pt>
                <c:pt idx="112">
                  <c:v>-0.130000000000001</c:v>
                </c:pt>
                <c:pt idx="113">
                  <c:v>-0.14000000000000101</c:v>
                </c:pt>
                <c:pt idx="114">
                  <c:v>-0.15000000000000099</c:v>
                </c:pt>
                <c:pt idx="115">
                  <c:v>-0.160000000000001</c:v>
                </c:pt>
                <c:pt idx="116">
                  <c:v>-0.17000000000000101</c:v>
                </c:pt>
                <c:pt idx="117">
                  <c:v>-0.18000000000000099</c:v>
                </c:pt>
                <c:pt idx="118">
                  <c:v>-0.190000000000001</c:v>
                </c:pt>
                <c:pt idx="119">
                  <c:v>-0.20000000000000101</c:v>
                </c:pt>
              </c:numCache>
            </c:numRef>
          </c:xVal>
          <c:yVal>
            <c:numRef>
              <c:f>'270K'!$D$2:$D$121</c:f>
              <c:numCache>
                <c:formatCode>General</c:formatCode>
                <c:ptCount val="120"/>
                <c:pt idx="0">
                  <c:v>3.5012559999999998E-2</c:v>
                </c:pt>
                <c:pt idx="1">
                  <c:v>0.109055</c:v>
                </c:pt>
                <c:pt idx="2">
                  <c:v>0.23959569999999999</c:v>
                </c:pt>
                <c:pt idx="3">
                  <c:v>0.35248960000000001</c:v>
                </c:pt>
                <c:pt idx="4">
                  <c:v>0.45839479999999999</c:v>
                </c:pt>
                <c:pt idx="5">
                  <c:v>0.55009669999999999</c:v>
                </c:pt>
                <c:pt idx="6">
                  <c:v>0.63228830000000003</c:v>
                </c:pt>
                <c:pt idx="7">
                  <c:v>0.70145210000000002</c:v>
                </c:pt>
                <c:pt idx="8">
                  <c:v>0.75815379999999999</c:v>
                </c:pt>
                <c:pt idx="9">
                  <c:v>0.81129859999999998</c:v>
                </c:pt>
                <c:pt idx="10">
                  <c:v>0.85116309999999995</c:v>
                </c:pt>
                <c:pt idx="11">
                  <c:v>0.8900342</c:v>
                </c:pt>
                <c:pt idx="12">
                  <c:v>0.92161599999999999</c:v>
                </c:pt>
                <c:pt idx="13">
                  <c:v>0.94837970000000005</c:v>
                </c:pt>
                <c:pt idx="14">
                  <c:v>0.96870880000000004</c:v>
                </c:pt>
                <c:pt idx="15">
                  <c:v>0.9891181</c:v>
                </c:pt>
                <c:pt idx="16">
                  <c:v>1.0067170000000001</c:v>
                </c:pt>
                <c:pt idx="17">
                  <c:v>1.0213080000000001</c:v>
                </c:pt>
                <c:pt idx="18">
                  <c:v>1.0307459999999999</c:v>
                </c:pt>
                <c:pt idx="19">
                  <c:v>1.052929</c:v>
                </c:pt>
                <c:pt idx="20">
                  <c:v>1.050548</c:v>
                </c:pt>
                <c:pt idx="21">
                  <c:v>1.054144</c:v>
                </c:pt>
                <c:pt idx="22">
                  <c:v>1.064951</c:v>
                </c:pt>
                <c:pt idx="23">
                  <c:v>1.06995</c:v>
                </c:pt>
                <c:pt idx="24">
                  <c:v>1.0758529999999999</c:v>
                </c:pt>
                <c:pt idx="25">
                  <c:v>1.0854269999999999</c:v>
                </c:pt>
                <c:pt idx="26">
                  <c:v>1.0903449999999999</c:v>
                </c:pt>
                <c:pt idx="27">
                  <c:v>1.0953079999999999</c:v>
                </c:pt>
                <c:pt idx="28">
                  <c:v>1.098287</c:v>
                </c:pt>
                <c:pt idx="29">
                  <c:v>1.1004240000000001</c:v>
                </c:pt>
                <c:pt idx="30">
                  <c:v>1.10815</c:v>
                </c:pt>
                <c:pt idx="31">
                  <c:v>1.112101</c:v>
                </c:pt>
                <c:pt idx="32">
                  <c:v>1.113661</c:v>
                </c:pt>
                <c:pt idx="33">
                  <c:v>1.11914</c:v>
                </c:pt>
                <c:pt idx="34">
                  <c:v>1.1186160000000001</c:v>
                </c:pt>
                <c:pt idx="35">
                  <c:v>1.118811</c:v>
                </c:pt>
                <c:pt idx="36">
                  <c:v>1.12253</c:v>
                </c:pt>
                <c:pt idx="37">
                  <c:v>1.120509</c:v>
                </c:pt>
                <c:pt idx="38">
                  <c:v>1.1238079999999999</c:v>
                </c:pt>
                <c:pt idx="39">
                  <c:v>1.1246799999999999</c:v>
                </c:pt>
                <c:pt idx="40">
                  <c:v>1.1296520000000001</c:v>
                </c:pt>
                <c:pt idx="41">
                  <c:v>1.1278060000000001</c:v>
                </c:pt>
                <c:pt idx="42">
                  <c:v>1.1310880000000001</c:v>
                </c:pt>
                <c:pt idx="43">
                  <c:v>1.129437</c:v>
                </c:pt>
                <c:pt idx="44">
                  <c:v>1.1328959999999999</c:v>
                </c:pt>
                <c:pt idx="45">
                  <c:v>1.1343449999999999</c:v>
                </c:pt>
                <c:pt idx="46">
                  <c:v>1.1319349999999999</c:v>
                </c:pt>
                <c:pt idx="47">
                  <c:v>1.1341140000000001</c:v>
                </c:pt>
                <c:pt idx="48">
                  <c:v>1.137813</c:v>
                </c:pt>
                <c:pt idx="49">
                  <c:v>1.1376040000000001</c:v>
                </c:pt>
                <c:pt idx="50">
                  <c:v>1.140083</c:v>
                </c:pt>
                <c:pt idx="51">
                  <c:v>1.1451499999999999</c:v>
                </c:pt>
                <c:pt idx="52">
                  <c:v>1.141645</c:v>
                </c:pt>
                <c:pt idx="53">
                  <c:v>1.1396980000000001</c:v>
                </c:pt>
                <c:pt idx="54">
                  <c:v>1.1446339999999999</c:v>
                </c:pt>
                <c:pt idx="55">
                  <c:v>1.1464620000000001</c:v>
                </c:pt>
                <c:pt idx="56">
                  <c:v>1.146585</c:v>
                </c:pt>
                <c:pt idx="57">
                  <c:v>1.1454690000000001</c:v>
                </c:pt>
                <c:pt idx="58">
                  <c:v>1.1495709999999999</c:v>
                </c:pt>
                <c:pt idx="59">
                  <c:v>1.1493009999999999</c:v>
                </c:pt>
                <c:pt idx="60">
                  <c:v>1.147221</c:v>
                </c:pt>
                <c:pt idx="61">
                  <c:v>1.150037</c:v>
                </c:pt>
                <c:pt idx="62">
                  <c:v>1.1454059999999999</c:v>
                </c:pt>
                <c:pt idx="63">
                  <c:v>1.1495280000000001</c:v>
                </c:pt>
                <c:pt idx="64">
                  <c:v>1.154706</c:v>
                </c:pt>
                <c:pt idx="65">
                  <c:v>1.153648</c:v>
                </c:pt>
                <c:pt idx="66">
                  <c:v>1.1529609999999999</c:v>
                </c:pt>
                <c:pt idx="67">
                  <c:v>1.1561760000000001</c:v>
                </c:pt>
                <c:pt idx="68">
                  <c:v>1.1565840000000001</c:v>
                </c:pt>
                <c:pt idx="69">
                  <c:v>1.160045</c:v>
                </c:pt>
                <c:pt idx="70">
                  <c:v>1.162185</c:v>
                </c:pt>
                <c:pt idx="71">
                  <c:v>1.160588</c:v>
                </c:pt>
                <c:pt idx="72">
                  <c:v>1.1577</c:v>
                </c:pt>
                <c:pt idx="73">
                  <c:v>1.1599299999999999</c:v>
                </c:pt>
                <c:pt idx="74">
                  <c:v>1.1587130000000001</c:v>
                </c:pt>
                <c:pt idx="75">
                  <c:v>1.1633500000000001</c:v>
                </c:pt>
                <c:pt idx="76">
                  <c:v>1.1677949999999999</c:v>
                </c:pt>
                <c:pt idx="77">
                  <c:v>1.1651469999999999</c:v>
                </c:pt>
                <c:pt idx="78">
                  <c:v>1.167672</c:v>
                </c:pt>
                <c:pt idx="79">
                  <c:v>1.1676089999999999</c:v>
                </c:pt>
                <c:pt idx="80">
                  <c:v>1.166042</c:v>
                </c:pt>
                <c:pt idx="81">
                  <c:v>1.170067</c:v>
                </c:pt>
                <c:pt idx="82">
                  <c:v>1.172042</c:v>
                </c:pt>
                <c:pt idx="83">
                  <c:v>1.171276</c:v>
                </c:pt>
                <c:pt idx="84">
                  <c:v>1.1735040000000001</c:v>
                </c:pt>
                <c:pt idx="85">
                  <c:v>1.1705110000000001</c:v>
                </c:pt>
                <c:pt idx="86">
                  <c:v>1.1730959999999999</c:v>
                </c:pt>
                <c:pt idx="87">
                  <c:v>1.170569</c:v>
                </c:pt>
                <c:pt idx="88">
                  <c:v>1.1714089999999999</c:v>
                </c:pt>
                <c:pt idx="89">
                  <c:v>1.1766700000000001</c:v>
                </c:pt>
                <c:pt idx="90">
                  <c:v>1.173367</c:v>
                </c:pt>
                <c:pt idx="91">
                  <c:v>1.179905</c:v>
                </c:pt>
                <c:pt idx="92">
                  <c:v>1.178712</c:v>
                </c:pt>
                <c:pt idx="93">
                  <c:v>1.1808430000000001</c:v>
                </c:pt>
                <c:pt idx="94">
                  <c:v>1.1750989999999999</c:v>
                </c:pt>
                <c:pt idx="95">
                  <c:v>1.1743570000000001</c:v>
                </c:pt>
                <c:pt idx="96">
                  <c:v>1.176504</c:v>
                </c:pt>
                <c:pt idx="97">
                  <c:v>1.181222</c:v>
                </c:pt>
                <c:pt idx="98">
                  <c:v>1.182056</c:v>
                </c:pt>
                <c:pt idx="99">
                  <c:v>1.181146</c:v>
                </c:pt>
                <c:pt idx="100">
                  <c:v>1.1783969999999999</c:v>
                </c:pt>
                <c:pt idx="101">
                  <c:v>1.180423</c:v>
                </c:pt>
                <c:pt idx="102">
                  <c:v>1.1861889999999999</c:v>
                </c:pt>
                <c:pt idx="103">
                  <c:v>1.179813</c:v>
                </c:pt>
                <c:pt idx="104">
                  <c:v>1.1849289999999999</c:v>
                </c:pt>
                <c:pt idx="105">
                  <c:v>1.1777679999999999</c:v>
                </c:pt>
                <c:pt idx="106">
                  <c:v>1.183457</c:v>
                </c:pt>
                <c:pt idx="107">
                  <c:v>1.1791990000000001</c:v>
                </c:pt>
                <c:pt idx="108">
                  <c:v>1.18042</c:v>
                </c:pt>
                <c:pt idx="109">
                  <c:v>1.1858420000000001</c:v>
                </c:pt>
                <c:pt idx="110">
                  <c:v>1.1823950000000001</c:v>
                </c:pt>
                <c:pt idx="111">
                  <c:v>1.1827300000000001</c:v>
                </c:pt>
                <c:pt idx="112">
                  <c:v>1.1879299999999999</c:v>
                </c:pt>
                <c:pt idx="113">
                  <c:v>1.1865000000000001</c:v>
                </c:pt>
                <c:pt idx="114">
                  <c:v>1.18255</c:v>
                </c:pt>
                <c:pt idx="115">
                  <c:v>1.182801</c:v>
                </c:pt>
                <c:pt idx="116">
                  <c:v>1.1868939999999999</c:v>
                </c:pt>
                <c:pt idx="117">
                  <c:v>1.1875789999999999</c:v>
                </c:pt>
                <c:pt idx="118">
                  <c:v>1.1847510000000001</c:v>
                </c:pt>
                <c:pt idx="119">
                  <c:v>1.1899139999999999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DD-414F-B79B-280A3D6FF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016432"/>
        <c:axId val="2135143472"/>
      </c:scatterChart>
      <c:valAx>
        <c:axId val="2135016432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143472"/>
        <c:crosses val="autoZero"/>
        <c:crossBetween val="midCat"/>
      </c:valAx>
      <c:valAx>
        <c:axId val="213514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016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280K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'280K'!$P$2:$P$41</c:f>
              <c:numCache>
                <c:formatCode>0.00E+00</c:formatCode>
                <c:ptCount val="40"/>
                <c:pt idx="0">
                  <c:v>0.90279750000000003</c:v>
                </c:pt>
                <c:pt idx="1">
                  <c:v>0.88566469999999997</c:v>
                </c:pt>
                <c:pt idx="2">
                  <c:v>0.88051190000000001</c:v>
                </c:pt>
                <c:pt idx="3">
                  <c:v>0.87494280000000002</c:v>
                </c:pt>
                <c:pt idx="4">
                  <c:v>0.86918689999999998</c:v>
                </c:pt>
                <c:pt idx="5">
                  <c:v>0.86320470000000005</c:v>
                </c:pt>
                <c:pt idx="6">
                  <c:v>0.85707829999999996</c:v>
                </c:pt>
                <c:pt idx="7">
                  <c:v>0.85059589999999996</c:v>
                </c:pt>
                <c:pt idx="8">
                  <c:v>0.84420660000000003</c:v>
                </c:pt>
                <c:pt idx="9">
                  <c:v>0.83730130000000003</c:v>
                </c:pt>
                <c:pt idx="10">
                  <c:v>0.83042280000000002</c:v>
                </c:pt>
                <c:pt idx="11">
                  <c:v>0.82303040000000005</c:v>
                </c:pt>
                <c:pt idx="12">
                  <c:v>0.81552639999999998</c:v>
                </c:pt>
                <c:pt idx="13">
                  <c:v>0.80749470000000001</c:v>
                </c:pt>
                <c:pt idx="14">
                  <c:v>0.79935809999999996</c:v>
                </c:pt>
                <c:pt idx="15">
                  <c:v>0.79071590000000003</c:v>
                </c:pt>
                <c:pt idx="16">
                  <c:v>0.78159650000000003</c:v>
                </c:pt>
                <c:pt idx="17">
                  <c:v>0.77212890000000001</c:v>
                </c:pt>
                <c:pt idx="18">
                  <c:v>0.7619958</c:v>
                </c:pt>
                <c:pt idx="19">
                  <c:v>0.75152770000000002</c:v>
                </c:pt>
                <c:pt idx="20">
                  <c:v>0.74012789999999995</c:v>
                </c:pt>
                <c:pt idx="21">
                  <c:v>0.72816879999999995</c:v>
                </c:pt>
                <c:pt idx="22">
                  <c:v>0.71539410000000003</c:v>
                </c:pt>
                <c:pt idx="23">
                  <c:v>0.7015631</c:v>
                </c:pt>
                <c:pt idx="24">
                  <c:v>0.6867048</c:v>
                </c:pt>
                <c:pt idx="25">
                  <c:v>0.67057180000000005</c:v>
                </c:pt>
                <c:pt idx="26">
                  <c:v>0.65294399999999997</c:v>
                </c:pt>
                <c:pt idx="27">
                  <c:v>0.63329150000000001</c:v>
                </c:pt>
                <c:pt idx="28">
                  <c:v>0.61161960000000004</c:v>
                </c:pt>
                <c:pt idx="29">
                  <c:v>0.58665239999999996</c:v>
                </c:pt>
                <c:pt idx="30">
                  <c:v>0.55813749999999995</c:v>
                </c:pt>
                <c:pt idx="31">
                  <c:v>0.52415639999999997</c:v>
                </c:pt>
                <c:pt idx="32">
                  <c:v>0.4829251</c:v>
                </c:pt>
                <c:pt idx="33">
                  <c:v>0.42935970000000001</c:v>
                </c:pt>
                <c:pt idx="34">
                  <c:v>0.35420439999999997</c:v>
                </c:pt>
                <c:pt idx="35">
                  <c:v>0.22560369999999999</c:v>
                </c:pt>
                <c:pt idx="36">
                  <c:v>0.17042669999999999</c:v>
                </c:pt>
                <c:pt idx="37">
                  <c:v>0.1156503</c:v>
                </c:pt>
                <c:pt idx="38">
                  <c:v>6.0708709999999999E-2</c:v>
                </c:pt>
                <c:pt idx="39">
                  <c:v>0</c:v>
                </c:pt>
              </c:numCache>
            </c:numRef>
          </c:xVal>
          <c:yVal>
            <c:numRef>
              <c:f>'280K'!$R$2:$R$41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0.36719440000000003</c:v>
                </c:pt>
                <c:pt idx="2">
                  <c:v>0.40982669999999999</c:v>
                </c:pt>
                <c:pt idx="3">
                  <c:v>0.44874849999999999</c:v>
                </c:pt>
                <c:pt idx="4">
                  <c:v>0.50109630000000005</c:v>
                </c:pt>
                <c:pt idx="5">
                  <c:v>0.53384909999999997</c:v>
                </c:pt>
                <c:pt idx="6">
                  <c:v>0.58412560000000002</c:v>
                </c:pt>
                <c:pt idx="7">
                  <c:v>0.61333190000000004</c:v>
                </c:pt>
                <c:pt idx="8">
                  <c:v>0.66661840000000006</c:v>
                </c:pt>
                <c:pt idx="9">
                  <c:v>0.67970160000000002</c:v>
                </c:pt>
                <c:pt idx="10">
                  <c:v>0.75210640000000006</c:v>
                </c:pt>
                <c:pt idx="11">
                  <c:v>0.7746518</c:v>
                </c:pt>
                <c:pt idx="12">
                  <c:v>0.82139680000000004</c:v>
                </c:pt>
                <c:pt idx="13">
                  <c:v>0.84932149999999995</c:v>
                </c:pt>
                <c:pt idx="14">
                  <c:v>0.85942449999999992</c:v>
                </c:pt>
                <c:pt idx="15">
                  <c:v>0.90117759999999991</c:v>
                </c:pt>
                <c:pt idx="16">
                  <c:v>0.91914839999999998</c:v>
                </c:pt>
                <c:pt idx="17">
                  <c:v>0.95027689999999998</c:v>
                </c:pt>
                <c:pt idx="18">
                  <c:v>0.96721950000000001</c:v>
                </c:pt>
                <c:pt idx="19">
                  <c:v>1.015231</c:v>
                </c:pt>
                <c:pt idx="20">
                  <c:v>1.0125789999999999</c:v>
                </c:pt>
                <c:pt idx="21">
                  <c:v>1.0534080000000001</c:v>
                </c:pt>
                <c:pt idx="22">
                  <c:v>1.05159</c:v>
                </c:pt>
                <c:pt idx="23">
                  <c:v>1.0632870000000001</c:v>
                </c:pt>
                <c:pt idx="24">
                  <c:v>1.0859070000000002</c:v>
                </c:pt>
                <c:pt idx="25">
                  <c:v>1.078427</c:v>
                </c:pt>
                <c:pt idx="26">
                  <c:v>1.1275110000000002</c:v>
                </c:pt>
                <c:pt idx="27">
                  <c:v>1.1208209999999998</c:v>
                </c:pt>
                <c:pt idx="28">
                  <c:v>1.15028</c:v>
                </c:pt>
                <c:pt idx="29">
                  <c:v>1.131535</c:v>
                </c:pt>
                <c:pt idx="30">
                  <c:v>1.1561220000000001</c:v>
                </c:pt>
                <c:pt idx="31">
                  <c:v>1.1322950000000001</c:v>
                </c:pt>
                <c:pt idx="32">
                  <c:v>1.169667</c:v>
                </c:pt>
                <c:pt idx="33">
                  <c:v>1.172334</c:v>
                </c:pt>
                <c:pt idx="34">
                  <c:v>1.1669700000000001</c:v>
                </c:pt>
                <c:pt idx="35">
                  <c:v>1.193956</c:v>
                </c:pt>
                <c:pt idx="36">
                  <c:v>1.191154</c:v>
                </c:pt>
                <c:pt idx="37">
                  <c:v>1.2033580000000001</c:v>
                </c:pt>
                <c:pt idx="38">
                  <c:v>1.185238</c:v>
                </c:pt>
                <c:pt idx="39">
                  <c:v>1.206502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08-364C-9CB2-6CF40E00D554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'280K'!$A$2:$A$123</c:f>
              <c:numCache>
                <c:formatCode>General</c:formatCode>
                <c:ptCount val="122"/>
                <c:pt idx="0">
                  <c:v>1.01</c:v>
                </c:pt>
                <c:pt idx="1">
                  <c:v>1</c:v>
                </c:pt>
                <c:pt idx="2">
                  <c:v>0.99</c:v>
                </c:pt>
                <c:pt idx="3">
                  <c:v>0.98</c:v>
                </c:pt>
                <c:pt idx="4">
                  <c:v>0.97</c:v>
                </c:pt>
                <c:pt idx="5">
                  <c:v>0.96</c:v>
                </c:pt>
                <c:pt idx="6">
                  <c:v>0.95</c:v>
                </c:pt>
                <c:pt idx="7">
                  <c:v>0.94</c:v>
                </c:pt>
                <c:pt idx="8">
                  <c:v>0.93</c:v>
                </c:pt>
                <c:pt idx="9">
                  <c:v>0.92</c:v>
                </c:pt>
                <c:pt idx="10">
                  <c:v>0.91</c:v>
                </c:pt>
                <c:pt idx="11">
                  <c:v>0.9</c:v>
                </c:pt>
                <c:pt idx="12">
                  <c:v>0.89</c:v>
                </c:pt>
                <c:pt idx="13">
                  <c:v>0.88</c:v>
                </c:pt>
                <c:pt idx="14">
                  <c:v>0.87</c:v>
                </c:pt>
                <c:pt idx="15">
                  <c:v>0.86</c:v>
                </c:pt>
                <c:pt idx="16">
                  <c:v>0.85</c:v>
                </c:pt>
                <c:pt idx="17">
                  <c:v>0.84</c:v>
                </c:pt>
                <c:pt idx="18">
                  <c:v>0.83</c:v>
                </c:pt>
                <c:pt idx="19">
                  <c:v>0.82</c:v>
                </c:pt>
                <c:pt idx="20">
                  <c:v>0.81</c:v>
                </c:pt>
                <c:pt idx="21">
                  <c:v>0.8</c:v>
                </c:pt>
                <c:pt idx="22">
                  <c:v>0.79</c:v>
                </c:pt>
                <c:pt idx="23">
                  <c:v>0.78</c:v>
                </c:pt>
                <c:pt idx="24">
                  <c:v>0.77</c:v>
                </c:pt>
                <c:pt idx="25">
                  <c:v>0.76</c:v>
                </c:pt>
                <c:pt idx="26">
                  <c:v>0.75</c:v>
                </c:pt>
                <c:pt idx="27">
                  <c:v>0.74</c:v>
                </c:pt>
                <c:pt idx="28">
                  <c:v>0.73</c:v>
                </c:pt>
                <c:pt idx="29">
                  <c:v>0.72</c:v>
                </c:pt>
                <c:pt idx="30">
                  <c:v>0.71</c:v>
                </c:pt>
                <c:pt idx="31">
                  <c:v>0.7</c:v>
                </c:pt>
                <c:pt idx="32">
                  <c:v>0.69</c:v>
                </c:pt>
                <c:pt idx="33">
                  <c:v>0.67999999999999905</c:v>
                </c:pt>
                <c:pt idx="34">
                  <c:v>0.66999999999999904</c:v>
                </c:pt>
                <c:pt idx="35">
                  <c:v>0.65999999999999903</c:v>
                </c:pt>
                <c:pt idx="36">
                  <c:v>0.64999999999999902</c:v>
                </c:pt>
                <c:pt idx="37">
                  <c:v>0.63999999999999901</c:v>
                </c:pt>
                <c:pt idx="38">
                  <c:v>0.62999999999999901</c:v>
                </c:pt>
                <c:pt idx="39">
                  <c:v>0.619999999999999</c:v>
                </c:pt>
                <c:pt idx="40">
                  <c:v>0.60999999999999899</c:v>
                </c:pt>
                <c:pt idx="41">
                  <c:v>0.59999999999999898</c:v>
                </c:pt>
                <c:pt idx="42">
                  <c:v>0.58999999999999897</c:v>
                </c:pt>
                <c:pt idx="43">
                  <c:v>0.57999999999999896</c:v>
                </c:pt>
                <c:pt idx="44">
                  <c:v>0.56999999999999895</c:v>
                </c:pt>
                <c:pt idx="45">
                  <c:v>0.55999999999999905</c:v>
                </c:pt>
                <c:pt idx="46">
                  <c:v>0.54999999999999905</c:v>
                </c:pt>
                <c:pt idx="47">
                  <c:v>0.53999999999999904</c:v>
                </c:pt>
                <c:pt idx="48">
                  <c:v>0.52999999999999903</c:v>
                </c:pt>
                <c:pt idx="49">
                  <c:v>0.51999999999999902</c:v>
                </c:pt>
                <c:pt idx="50">
                  <c:v>0.50999999999999901</c:v>
                </c:pt>
                <c:pt idx="51">
                  <c:v>0.499999999999999</c:v>
                </c:pt>
                <c:pt idx="52">
                  <c:v>0.48999999999999899</c:v>
                </c:pt>
                <c:pt idx="53">
                  <c:v>0.47999999999999898</c:v>
                </c:pt>
                <c:pt idx="54">
                  <c:v>0.46999999999999897</c:v>
                </c:pt>
                <c:pt idx="55">
                  <c:v>0.45999999999999902</c:v>
                </c:pt>
                <c:pt idx="56">
                  <c:v>0.44999999999999901</c:v>
                </c:pt>
                <c:pt idx="57">
                  <c:v>0.439999999999999</c:v>
                </c:pt>
                <c:pt idx="58">
                  <c:v>0.42999999999999899</c:v>
                </c:pt>
                <c:pt idx="59">
                  <c:v>0.41999999999999899</c:v>
                </c:pt>
                <c:pt idx="60">
                  <c:v>0.40999999999999898</c:v>
                </c:pt>
                <c:pt idx="61">
                  <c:v>0.39999999999999902</c:v>
                </c:pt>
                <c:pt idx="62">
                  <c:v>0.38999999999999901</c:v>
                </c:pt>
                <c:pt idx="63">
                  <c:v>0.37999999999999901</c:v>
                </c:pt>
                <c:pt idx="64">
                  <c:v>0.369999999999999</c:v>
                </c:pt>
                <c:pt idx="65">
                  <c:v>0.35999999999999899</c:v>
                </c:pt>
                <c:pt idx="66">
                  <c:v>0.34999999999999898</c:v>
                </c:pt>
                <c:pt idx="67">
                  <c:v>0.33999999999999903</c:v>
                </c:pt>
                <c:pt idx="68">
                  <c:v>0.32999999999999902</c:v>
                </c:pt>
                <c:pt idx="69">
                  <c:v>0.31999999999999901</c:v>
                </c:pt>
                <c:pt idx="70">
                  <c:v>0.309999999999999</c:v>
                </c:pt>
                <c:pt idx="71">
                  <c:v>0.29999999999999899</c:v>
                </c:pt>
                <c:pt idx="72">
                  <c:v>0.28999999999999898</c:v>
                </c:pt>
                <c:pt idx="73">
                  <c:v>0.27999999999999903</c:v>
                </c:pt>
                <c:pt idx="74">
                  <c:v>0.26999999999999902</c:v>
                </c:pt>
                <c:pt idx="75">
                  <c:v>0.25999999999999901</c:v>
                </c:pt>
                <c:pt idx="76">
                  <c:v>0.249999999999999</c:v>
                </c:pt>
                <c:pt idx="77">
                  <c:v>0.23999999999999899</c:v>
                </c:pt>
                <c:pt idx="78">
                  <c:v>0.22999999999999901</c:v>
                </c:pt>
                <c:pt idx="79">
                  <c:v>0.219999999999999</c:v>
                </c:pt>
                <c:pt idx="80">
                  <c:v>0.20999999999999899</c:v>
                </c:pt>
                <c:pt idx="81">
                  <c:v>0.19999999999999901</c:v>
                </c:pt>
                <c:pt idx="82">
                  <c:v>0.189999999999999</c:v>
                </c:pt>
                <c:pt idx="83">
                  <c:v>0.17999999999999899</c:v>
                </c:pt>
                <c:pt idx="84">
                  <c:v>0.16999999999999901</c:v>
                </c:pt>
                <c:pt idx="85">
                  <c:v>0.159999999999999</c:v>
                </c:pt>
                <c:pt idx="86">
                  <c:v>0.149999999999999</c:v>
                </c:pt>
                <c:pt idx="87">
                  <c:v>0.13999999999999899</c:v>
                </c:pt>
                <c:pt idx="88">
                  <c:v>0.12999999999999901</c:v>
                </c:pt>
                <c:pt idx="89">
                  <c:v>0.119999999999999</c:v>
                </c:pt>
                <c:pt idx="90">
                  <c:v>0.109999999999999</c:v>
                </c:pt>
                <c:pt idx="91">
                  <c:v>9.9999999999999006E-2</c:v>
                </c:pt>
                <c:pt idx="92">
                  <c:v>8.9999999999998997E-2</c:v>
                </c:pt>
                <c:pt idx="93">
                  <c:v>7.9999999999999002E-2</c:v>
                </c:pt>
                <c:pt idx="94">
                  <c:v>6.9999999999998994E-2</c:v>
                </c:pt>
                <c:pt idx="95">
                  <c:v>5.9999999999998999E-2</c:v>
                </c:pt>
                <c:pt idx="96">
                  <c:v>4.9999999999998997E-2</c:v>
                </c:pt>
                <c:pt idx="97">
                  <c:v>3.9999999999999002E-2</c:v>
                </c:pt>
                <c:pt idx="98">
                  <c:v>2.9999999999999E-2</c:v>
                </c:pt>
                <c:pt idx="99">
                  <c:v>1.9999999999999001E-2</c:v>
                </c:pt>
                <c:pt idx="100">
                  <c:v>9.9999999999990305E-3</c:v>
                </c:pt>
                <c:pt idx="101" formatCode="0.00E+00">
                  <c:v>-9.7491459349896598E-16</c:v>
                </c:pt>
                <c:pt idx="102">
                  <c:v>-1.0000000000000999E-2</c:v>
                </c:pt>
                <c:pt idx="103">
                  <c:v>-2.0000000000001E-2</c:v>
                </c:pt>
                <c:pt idx="104">
                  <c:v>-3.0000000000001002E-2</c:v>
                </c:pt>
                <c:pt idx="105">
                  <c:v>-4.0000000000001E-2</c:v>
                </c:pt>
                <c:pt idx="106">
                  <c:v>-5.0000000000001002E-2</c:v>
                </c:pt>
                <c:pt idx="107">
                  <c:v>-6.0000000000000997E-2</c:v>
                </c:pt>
                <c:pt idx="108">
                  <c:v>-7.0000000000001006E-2</c:v>
                </c:pt>
                <c:pt idx="109">
                  <c:v>-8.0000000000001001E-2</c:v>
                </c:pt>
                <c:pt idx="110">
                  <c:v>-9.0000000000000996E-2</c:v>
                </c:pt>
                <c:pt idx="111">
                  <c:v>-0.100000000000001</c:v>
                </c:pt>
                <c:pt idx="112">
                  <c:v>-0.110000000000001</c:v>
                </c:pt>
                <c:pt idx="113">
                  <c:v>-0.12000000000000099</c:v>
                </c:pt>
                <c:pt idx="114">
                  <c:v>-0.130000000000001</c:v>
                </c:pt>
                <c:pt idx="115">
                  <c:v>-0.14000000000000101</c:v>
                </c:pt>
                <c:pt idx="116">
                  <c:v>-0.15000000000000099</c:v>
                </c:pt>
                <c:pt idx="117">
                  <c:v>-0.160000000000001</c:v>
                </c:pt>
                <c:pt idx="118">
                  <c:v>-0.17000000000000101</c:v>
                </c:pt>
                <c:pt idx="119">
                  <c:v>-0.18000000000000099</c:v>
                </c:pt>
                <c:pt idx="120">
                  <c:v>-0.190000000000001</c:v>
                </c:pt>
                <c:pt idx="121">
                  <c:v>-0.20000000000000101</c:v>
                </c:pt>
              </c:numCache>
            </c:numRef>
          </c:xVal>
          <c:yVal>
            <c:numRef>
              <c:f>'280K'!$D$2:$D$123</c:f>
              <c:numCache>
                <c:formatCode>General</c:formatCode>
                <c:ptCount val="122"/>
                <c:pt idx="0">
                  <c:v>0.12345879999999999</c:v>
                </c:pt>
                <c:pt idx="1">
                  <c:v>3.441077E-2</c:v>
                </c:pt>
                <c:pt idx="2">
                  <c:v>0.18297859999999999</c:v>
                </c:pt>
                <c:pt idx="3">
                  <c:v>0.3085251</c:v>
                </c:pt>
                <c:pt idx="4">
                  <c:v>0.42278890000000002</c:v>
                </c:pt>
                <c:pt idx="5">
                  <c:v>0.51791759999999998</c:v>
                </c:pt>
                <c:pt idx="6">
                  <c:v>0.60428879999999996</c:v>
                </c:pt>
                <c:pt idx="7">
                  <c:v>0.67631699999999995</c:v>
                </c:pt>
                <c:pt idx="8">
                  <c:v>0.7353693</c:v>
                </c:pt>
                <c:pt idx="9">
                  <c:v>0.78789589999999998</c:v>
                </c:pt>
                <c:pt idx="10">
                  <c:v>0.83162219999999998</c:v>
                </c:pt>
                <c:pt idx="11">
                  <c:v>0.87163809999999997</c:v>
                </c:pt>
                <c:pt idx="12">
                  <c:v>0.9051188</c:v>
                </c:pt>
                <c:pt idx="13">
                  <c:v>0.92919260000000004</c:v>
                </c:pt>
                <c:pt idx="14">
                  <c:v>0.9525593</c:v>
                </c:pt>
                <c:pt idx="15">
                  <c:v>0.97377979999999997</c:v>
                </c:pt>
                <c:pt idx="16">
                  <c:v>0.99037520000000001</c:v>
                </c:pt>
                <c:pt idx="17">
                  <c:v>1.0048569999999999</c:v>
                </c:pt>
                <c:pt idx="18">
                  <c:v>1.0229280000000001</c:v>
                </c:pt>
                <c:pt idx="19">
                  <c:v>1.0313049999999999</c:v>
                </c:pt>
                <c:pt idx="20">
                  <c:v>1.043676</c:v>
                </c:pt>
                <c:pt idx="21">
                  <c:v>1.0473490000000001</c:v>
                </c:pt>
                <c:pt idx="22">
                  <c:v>1.073531</c:v>
                </c:pt>
                <c:pt idx="23">
                  <c:v>1.0630520000000001</c:v>
                </c:pt>
                <c:pt idx="24">
                  <c:v>1.0735539999999999</c:v>
                </c:pt>
                <c:pt idx="25">
                  <c:v>1.074206</c:v>
                </c:pt>
                <c:pt idx="26">
                  <c:v>1.081396</c:v>
                </c:pt>
                <c:pt idx="27">
                  <c:v>1.0826469999999999</c:v>
                </c:pt>
                <c:pt idx="28">
                  <c:v>1.091105</c:v>
                </c:pt>
                <c:pt idx="29">
                  <c:v>1.0965780000000001</c:v>
                </c:pt>
                <c:pt idx="30">
                  <c:v>1.098949</c:v>
                </c:pt>
                <c:pt idx="31">
                  <c:v>1.106088</c:v>
                </c:pt>
                <c:pt idx="32">
                  <c:v>1.104033</c:v>
                </c:pt>
                <c:pt idx="33">
                  <c:v>1.1065400000000001</c:v>
                </c:pt>
                <c:pt idx="34">
                  <c:v>1.113184</c:v>
                </c:pt>
                <c:pt idx="35">
                  <c:v>1.117812</c:v>
                </c:pt>
                <c:pt idx="36">
                  <c:v>1.1171530000000001</c:v>
                </c:pt>
                <c:pt idx="37">
                  <c:v>1.1205560000000001</c:v>
                </c:pt>
                <c:pt idx="38">
                  <c:v>1.118849</c:v>
                </c:pt>
                <c:pt idx="39">
                  <c:v>1.119119</c:v>
                </c:pt>
                <c:pt idx="40">
                  <c:v>1.125353</c:v>
                </c:pt>
                <c:pt idx="41">
                  <c:v>1.1237349999999999</c:v>
                </c:pt>
                <c:pt idx="42">
                  <c:v>1.1291020000000001</c:v>
                </c:pt>
                <c:pt idx="43">
                  <c:v>1.1307119999999999</c:v>
                </c:pt>
                <c:pt idx="44">
                  <c:v>1.127443</c:v>
                </c:pt>
                <c:pt idx="45">
                  <c:v>1.1284620000000001</c:v>
                </c:pt>
                <c:pt idx="46">
                  <c:v>1.1298049999999999</c:v>
                </c:pt>
                <c:pt idx="47">
                  <c:v>1.1330039999999999</c:v>
                </c:pt>
                <c:pt idx="48">
                  <c:v>1.1369670000000001</c:v>
                </c:pt>
                <c:pt idx="49">
                  <c:v>1.1373880000000001</c:v>
                </c:pt>
                <c:pt idx="50">
                  <c:v>1.134708</c:v>
                </c:pt>
                <c:pt idx="51">
                  <c:v>1.1390929999999999</c:v>
                </c:pt>
                <c:pt idx="52">
                  <c:v>1.1345019999999999</c:v>
                </c:pt>
                <c:pt idx="53">
                  <c:v>1.138577</c:v>
                </c:pt>
                <c:pt idx="54">
                  <c:v>1.1425019999999999</c:v>
                </c:pt>
                <c:pt idx="55">
                  <c:v>1.1419029999999999</c:v>
                </c:pt>
                <c:pt idx="56">
                  <c:v>1.1442909999999999</c:v>
                </c:pt>
                <c:pt idx="57">
                  <c:v>1.1445620000000001</c:v>
                </c:pt>
                <c:pt idx="58">
                  <c:v>1.1438219999999999</c:v>
                </c:pt>
                <c:pt idx="59">
                  <c:v>1.1462939999999999</c:v>
                </c:pt>
                <c:pt idx="60">
                  <c:v>1.149972</c:v>
                </c:pt>
                <c:pt idx="61">
                  <c:v>1.1467799999999999</c:v>
                </c:pt>
                <c:pt idx="62">
                  <c:v>1.1512549999999999</c:v>
                </c:pt>
                <c:pt idx="63">
                  <c:v>1.148239</c:v>
                </c:pt>
                <c:pt idx="64">
                  <c:v>1.1481079999999999</c:v>
                </c:pt>
                <c:pt idx="65">
                  <c:v>1.1536770000000001</c:v>
                </c:pt>
                <c:pt idx="66">
                  <c:v>1.1550480000000001</c:v>
                </c:pt>
                <c:pt idx="67">
                  <c:v>1.152093</c:v>
                </c:pt>
                <c:pt idx="68">
                  <c:v>1.1584650000000001</c:v>
                </c:pt>
                <c:pt idx="69">
                  <c:v>1.1547400000000001</c:v>
                </c:pt>
                <c:pt idx="70">
                  <c:v>1.158949</c:v>
                </c:pt>
                <c:pt idx="71">
                  <c:v>1.155154</c:v>
                </c:pt>
                <c:pt idx="72">
                  <c:v>1.159176</c:v>
                </c:pt>
                <c:pt idx="73">
                  <c:v>1.160685</c:v>
                </c:pt>
                <c:pt idx="74">
                  <c:v>1.1593530000000001</c:v>
                </c:pt>
                <c:pt idx="75">
                  <c:v>1.1635660000000001</c:v>
                </c:pt>
                <c:pt idx="76">
                  <c:v>1.1595009999999999</c:v>
                </c:pt>
                <c:pt idx="77">
                  <c:v>1.1640980000000001</c:v>
                </c:pt>
                <c:pt idx="78">
                  <c:v>1.1623220000000001</c:v>
                </c:pt>
                <c:pt idx="79">
                  <c:v>1.166712</c:v>
                </c:pt>
                <c:pt idx="80">
                  <c:v>1.1665110000000001</c:v>
                </c:pt>
                <c:pt idx="81">
                  <c:v>1.1636219999999999</c:v>
                </c:pt>
                <c:pt idx="82">
                  <c:v>1.165181</c:v>
                </c:pt>
                <c:pt idx="83">
                  <c:v>1.168032</c:v>
                </c:pt>
                <c:pt idx="84">
                  <c:v>1.165316</c:v>
                </c:pt>
                <c:pt idx="85">
                  <c:v>1.1679170000000001</c:v>
                </c:pt>
                <c:pt idx="86">
                  <c:v>1.171689</c:v>
                </c:pt>
                <c:pt idx="87">
                  <c:v>1.1709529999999999</c:v>
                </c:pt>
                <c:pt idx="88">
                  <c:v>1.1693880000000001</c:v>
                </c:pt>
                <c:pt idx="89">
                  <c:v>1.1716580000000001</c:v>
                </c:pt>
                <c:pt idx="90">
                  <c:v>1.1747380000000001</c:v>
                </c:pt>
                <c:pt idx="91">
                  <c:v>1.172226</c:v>
                </c:pt>
                <c:pt idx="92">
                  <c:v>1.1714500000000001</c:v>
                </c:pt>
                <c:pt idx="93">
                  <c:v>1.1752020000000001</c:v>
                </c:pt>
                <c:pt idx="94">
                  <c:v>1.1714929999999999</c:v>
                </c:pt>
                <c:pt idx="95">
                  <c:v>1.1696040000000001</c:v>
                </c:pt>
                <c:pt idx="96">
                  <c:v>1.1693899999999999</c:v>
                </c:pt>
                <c:pt idx="97">
                  <c:v>1.172828</c:v>
                </c:pt>
                <c:pt idx="98">
                  <c:v>1.173913</c:v>
                </c:pt>
                <c:pt idx="99">
                  <c:v>1.1736580000000001</c:v>
                </c:pt>
                <c:pt idx="100">
                  <c:v>1.1764650000000001</c:v>
                </c:pt>
                <c:pt idx="101">
                  <c:v>1.180156</c:v>
                </c:pt>
                <c:pt idx="102">
                  <c:v>1.1789689999999999</c:v>
                </c:pt>
                <c:pt idx="103">
                  <c:v>1.1799409999999999</c:v>
                </c:pt>
                <c:pt idx="104">
                  <c:v>1.177271</c:v>
                </c:pt>
                <c:pt idx="105">
                  <c:v>1.177718</c:v>
                </c:pt>
                <c:pt idx="106">
                  <c:v>1.179341</c:v>
                </c:pt>
                <c:pt idx="107">
                  <c:v>1.182264</c:v>
                </c:pt>
                <c:pt idx="108">
                  <c:v>1.1780539999999999</c:v>
                </c:pt>
                <c:pt idx="109">
                  <c:v>1.1779250000000001</c:v>
                </c:pt>
                <c:pt idx="110">
                  <c:v>1.1841109999999999</c:v>
                </c:pt>
                <c:pt idx="111">
                  <c:v>1.18344</c:v>
                </c:pt>
                <c:pt idx="112">
                  <c:v>1.180785</c:v>
                </c:pt>
                <c:pt idx="113">
                  <c:v>1.188212</c:v>
                </c:pt>
                <c:pt idx="114">
                  <c:v>1.1871719999999999</c:v>
                </c:pt>
                <c:pt idx="115">
                  <c:v>1.1822090000000001</c:v>
                </c:pt>
                <c:pt idx="116">
                  <c:v>1.1877390000000001</c:v>
                </c:pt>
                <c:pt idx="117">
                  <c:v>1.190577</c:v>
                </c:pt>
                <c:pt idx="118">
                  <c:v>1.1850240000000001</c:v>
                </c:pt>
                <c:pt idx="119">
                  <c:v>1.187201</c:v>
                </c:pt>
                <c:pt idx="120">
                  <c:v>1.1904710000000001</c:v>
                </c:pt>
                <c:pt idx="121">
                  <c:v>1.186796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08-364C-9CB2-6CF40E00D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311807"/>
        <c:axId val="225313455"/>
      </c:scatterChart>
      <c:valAx>
        <c:axId val="225311807"/>
        <c:scaling>
          <c:orientation val="minMax"/>
          <c:max val="1.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13455"/>
        <c:crosses val="autoZero"/>
        <c:crossBetween val="midCat"/>
      </c:valAx>
      <c:valAx>
        <c:axId val="2253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11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290K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'280K'!$P$2:$P$41</c:f>
              <c:numCache>
                <c:formatCode>0.00E+00</c:formatCode>
                <c:ptCount val="40"/>
                <c:pt idx="0">
                  <c:v>0.90279750000000003</c:v>
                </c:pt>
                <c:pt idx="1">
                  <c:v>0.88566469999999997</c:v>
                </c:pt>
                <c:pt idx="2">
                  <c:v>0.88051190000000001</c:v>
                </c:pt>
                <c:pt idx="3">
                  <c:v>0.87494280000000002</c:v>
                </c:pt>
                <c:pt idx="4">
                  <c:v>0.86918689999999998</c:v>
                </c:pt>
                <c:pt idx="5">
                  <c:v>0.86320470000000005</c:v>
                </c:pt>
                <c:pt idx="6">
                  <c:v>0.85707829999999996</c:v>
                </c:pt>
                <c:pt idx="7">
                  <c:v>0.85059589999999996</c:v>
                </c:pt>
                <c:pt idx="8">
                  <c:v>0.84420660000000003</c:v>
                </c:pt>
                <c:pt idx="9">
                  <c:v>0.83730130000000003</c:v>
                </c:pt>
                <c:pt idx="10">
                  <c:v>0.83042280000000002</c:v>
                </c:pt>
                <c:pt idx="11">
                  <c:v>0.82303040000000005</c:v>
                </c:pt>
                <c:pt idx="12">
                  <c:v>0.81552639999999998</c:v>
                </c:pt>
                <c:pt idx="13">
                  <c:v>0.80749470000000001</c:v>
                </c:pt>
                <c:pt idx="14">
                  <c:v>0.79935809999999996</c:v>
                </c:pt>
                <c:pt idx="15">
                  <c:v>0.79071590000000003</c:v>
                </c:pt>
                <c:pt idx="16">
                  <c:v>0.78159650000000003</c:v>
                </c:pt>
                <c:pt idx="17">
                  <c:v>0.77212890000000001</c:v>
                </c:pt>
                <c:pt idx="18">
                  <c:v>0.7619958</c:v>
                </c:pt>
                <c:pt idx="19">
                  <c:v>0.75152770000000002</c:v>
                </c:pt>
                <c:pt idx="20">
                  <c:v>0.74012789999999995</c:v>
                </c:pt>
                <c:pt idx="21">
                  <c:v>0.72816879999999995</c:v>
                </c:pt>
                <c:pt idx="22">
                  <c:v>0.71539410000000003</c:v>
                </c:pt>
                <c:pt idx="23">
                  <c:v>0.7015631</c:v>
                </c:pt>
                <c:pt idx="24">
                  <c:v>0.6867048</c:v>
                </c:pt>
                <c:pt idx="25">
                  <c:v>0.67057180000000005</c:v>
                </c:pt>
                <c:pt idx="26">
                  <c:v>0.65294399999999997</c:v>
                </c:pt>
                <c:pt idx="27">
                  <c:v>0.63329150000000001</c:v>
                </c:pt>
                <c:pt idx="28">
                  <c:v>0.61161960000000004</c:v>
                </c:pt>
                <c:pt idx="29">
                  <c:v>0.58665239999999996</c:v>
                </c:pt>
                <c:pt idx="30">
                  <c:v>0.55813749999999995</c:v>
                </c:pt>
                <c:pt idx="31">
                  <c:v>0.52415639999999997</c:v>
                </c:pt>
                <c:pt idx="32">
                  <c:v>0.4829251</c:v>
                </c:pt>
                <c:pt idx="33">
                  <c:v>0.42935970000000001</c:v>
                </c:pt>
                <c:pt idx="34">
                  <c:v>0.35420439999999997</c:v>
                </c:pt>
                <c:pt idx="35">
                  <c:v>0.22560369999999999</c:v>
                </c:pt>
                <c:pt idx="36">
                  <c:v>0.17042669999999999</c:v>
                </c:pt>
                <c:pt idx="37">
                  <c:v>0.1156503</c:v>
                </c:pt>
                <c:pt idx="38">
                  <c:v>6.0708709999999999E-2</c:v>
                </c:pt>
                <c:pt idx="39">
                  <c:v>0</c:v>
                </c:pt>
              </c:numCache>
            </c:numRef>
          </c:xVal>
          <c:yVal>
            <c:numRef>
              <c:f>'280K'!$R$2:$R$41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0.36719440000000003</c:v>
                </c:pt>
                <c:pt idx="2">
                  <c:v>0.40982669999999999</c:v>
                </c:pt>
                <c:pt idx="3">
                  <c:v>0.44874849999999999</c:v>
                </c:pt>
                <c:pt idx="4">
                  <c:v>0.50109630000000005</c:v>
                </c:pt>
                <c:pt idx="5">
                  <c:v>0.53384909999999997</c:v>
                </c:pt>
                <c:pt idx="6">
                  <c:v>0.58412560000000002</c:v>
                </c:pt>
                <c:pt idx="7">
                  <c:v>0.61333190000000004</c:v>
                </c:pt>
                <c:pt idx="8">
                  <c:v>0.66661840000000006</c:v>
                </c:pt>
                <c:pt idx="9">
                  <c:v>0.67970160000000002</c:v>
                </c:pt>
                <c:pt idx="10">
                  <c:v>0.75210640000000006</c:v>
                </c:pt>
                <c:pt idx="11">
                  <c:v>0.7746518</c:v>
                </c:pt>
                <c:pt idx="12">
                  <c:v>0.82139680000000004</c:v>
                </c:pt>
                <c:pt idx="13">
                  <c:v>0.84932149999999995</c:v>
                </c:pt>
                <c:pt idx="14">
                  <c:v>0.85942449999999992</c:v>
                </c:pt>
                <c:pt idx="15">
                  <c:v>0.90117759999999991</c:v>
                </c:pt>
                <c:pt idx="16">
                  <c:v>0.91914839999999998</c:v>
                </c:pt>
                <c:pt idx="17">
                  <c:v>0.95027689999999998</c:v>
                </c:pt>
                <c:pt idx="18">
                  <c:v>0.96721950000000001</c:v>
                </c:pt>
                <c:pt idx="19">
                  <c:v>1.015231</c:v>
                </c:pt>
                <c:pt idx="20">
                  <c:v>1.0125789999999999</c:v>
                </c:pt>
                <c:pt idx="21">
                  <c:v>1.0534080000000001</c:v>
                </c:pt>
                <c:pt idx="22">
                  <c:v>1.05159</c:v>
                </c:pt>
                <c:pt idx="23">
                  <c:v>1.0632870000000001</c:v>
                </c:pt>
                <c:pt idx="24">
                  <c:v>1.0859070000000002</c:v>
                </c:pt>
                <c:pt idx="25">
                  <c:v>1.078427</c:v>
                </c:pt>
                <c:pt idx="26">
                  <c:v>1.1275110000000002</c:v>
                </c:pt>
                <c:pt idx="27">
                  <c:v>1.1208209999999998</c:v>
                </c:pt>
                <c:pt idx="28">
                  <c:v>1.15028</c:v>
                </c:pt>
                <c:pt idx="29">
                  <c:v>1.131535</c:v>
                </c:pt>
                <c:pt idx="30">
                  <c:v>1.1561220000000001</c:v>
                </c:pt>
                <c:pt idx="31">
                  <c:v>1.1322950000000001</c:v>
                </c:pt>
                <c:pt idx="32">
                  <c:v>1.169667</c:v>
                </c:pt>
                <c:pt idx="33">
                  <c:v>1.172334</c:v>
                </c:pt>
                <c:pt idx="34">
                  <c:v>1.1669700000000001</c:v>
                </c:pt>
                <c:pt idx="35">
                  <c:v>1.193956</c:v>
                </c:pt>
                <c:pt idx="36">
                  <c:v>1.191154</c:v>
                </c:pt>
                <c:pt idx="37">
                  <c:v>1.2033580000000001</c:v>
                </c:pt>
                <c:pt idx="38">
                  <c:v>1.185238</c:v>
                </c:pt>
                <c:pt idx="39">
                  <c:v>1.206502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4E-A942-8530-2DE8C97AE21B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'290K'!$A$2:$A$124</c:f>
              <c:numCache>
                <c:formatCode>General</c:formatCode>
                <c:ptCount val="123"/>
                <c:pt idx="0">
                  <c:v>1.02</c:v>
                </c:pt>
                <c:pt idx="1">
                  <c:v>1.01</c:v>
                </c:pt>
                <c:pt idx="2">
                  <c:v>1</c:v>
                </c:pt>
                <c:pt idx="3">
                  <c:v>0.99</c:v>
                </c:pt>
                <c:pt idx="4">
                  <c:v>0.98</c:v>
                </c:pt>
                <c:pt idx="5">
                  <c:v>0.97</c:v>
                </c:pt>
                <c:pt idx="6">
                  <c:v>0.96</c:v>
                </c:pt>
                <c:pt idx="7">
                  <c:v>0.95</c:v>
                </c:pt>
                <c:pt idx="8">
                  <c:v>0.94</c:v>
                </c:pt>
                <c:pt idx="9">
                  <c:v>0.93</c:v>
                </c:pt>
                <c:pt idx="10">
                  <c:v>0.92</c:v>
                </c:pt>
                <c:pt idx="11">
                  <c:v>0.91</c:v>
                </c:pt>
                <c:pt idx="12">
                  <c:v>0.9</c:v>
                </c:pt>
                <c:pt idx="13">
                  <c:v>0.89</c:v>
                </c:pt>
                <c:pt idx="14">
                  <c:v>0.88</c:v>
                </c:pt>
                <c:pt idx="15">
                  <c:v>0.87</c:v>
                </c:pt>
                <c:pt idx="16">
                  <c:v>0.86</c:v>
                </c:pt>
                <c:pt idx="17">
                  <c:v>0.85</c:v>
                </c:pt>
                <c:pt idx="18">
                  <c:v>0.84</c:v>
                </c:pt>
                <c:pt idx="19">
                  <c:v>0.83</c:v>
                </c:pt>
                <c:pt idx="20">
                  <c:v>0.82</c:v>
                </c:pt>
                <c:pt idx="21">
                  <c:v>0.81</c:v>
                </c:pt>
                <c:pt idx="22">
                  <c:v>0.8</c:v>
                </c:pt>
                <c:pt idx="23">
                  <c:v>0.79</c:v>
                </c:pt>
                <c:pt idx="24">
                  <c:v>0.78</c:v>
                </c:pt>
                <c:pt idx="25">
                  <c:v>0.77</c:v>
                </c:pt>
                <c:pt idx="26">
                  <c:v>0.76</c:v>
                </c:pt>
                <c:pt idx="27">
                  <c:v>0.75</c:v>
                </c:pt>
                <c:pt idx="28">
                  <c:v>0.74</c:v>
                </c:pt>
                <c:pt idx="29">
                  <c:v>0.73</c:v>
                </c:pt>
                <c:pt idx="30">
                  <c:v>0.72</c:v>
                </c:pt>
                <c:pt idx="31">
                  <c:v>0.71</c:v>
                </c:pt>
                <c:pt idx="32">
                  <c:v>0.7</c:v>
                </c:pt>
                <c:pt idx="33">
                  <c:v>0.69</c:v>
                </c:pt>
                <c:pt idx="34">
                  <c:v>0.67999999999999905</c:v>
                </c:pt>
                <c:pt idx="35">
                  <c:v>0.66999999999999904</c:v>
                </c:pt>
                <c:pt idx="36">
                  <c:v>0.65999999999999903</c:v>
                </c:pt>
                <c:pt idx="37">
                  <c:v>0.64999999999999902</c:v>
                </c:pt>
                <c:pt idx="38">
                  <c:v>0.63999999999999901</c:v>
                </c:pt>
                <c:pt idx="39">
                  <c:v>0.62999999999999901</c:v>
                </c:pt>
                <c:pt idx="40">
                  <c:v>0.619999999999999</c:v>
                </c:pt>
                <c:pt idx="41">
                  <c:v>0.60999999999999899</c:v>
                </c:pt>
                <c:pt idx="42">
                  <c:v>0.59999999999999898</c:v>
                </c:pt>
                <c:pt idx="43">
                  <c:v>0.58999999999999897</c:v>
                </c:pt>
                <c:pt idx="44">
                  <c:v>0.57999999999999896</c:v>
                </c:pt>
                <c:pt idx="45">
                  <c:v>0.56999999999999895</c:v>
                </c:pt>
                <c:pt idx="46">
                  <c:v>0.55999999999999905</c:v>
                </c:pt>
                <c:pt idx="47">
                  <c:v>0.54999999999999905</c:v>
                </c:pt>
                <c:pt idx="48">
                  <c:v>0.53999999999999904</c:v>
                </c:pt>
                <c:pt idx="49">
                  <c:v>0.52999999999999903</c:v>
                </c:pt>
                <c:pt idx="50">
                  <c:v>0.51999999999999902</c:v>
                </c:pt>
                <c:pt idx="51">
                  <c:v>0.50999999999999901</c:v>
                </c:pt>
                <c:pt idx="52">
                  <c:v>0.499999999999999</c:v>
                </c:pt>
                <c:pt idx="53">
                  <c:v>0.48999999999999899</c:v>
                </c:pt>
                <c:pt idx="54">
                  <c:v>0.47999999999999898</c:v>
                </c:pt>
                <c:pt idx="55">
                  <c:v>0.46999999999999897</c:v>
                </c:pt>
                <c:pt idx="56">
                  <c:v>0.45999999999999902</c:v>
                </c:pt>
                <c:pt idx="57">
                  <c:v>0.44999999999999901</c:v>
                </c:pt>
                <c:pt idx="58">
                  <c:v>0.439999999999999</c:v>
                </c:pt>
                <c:pt idx="59">
                  <c:v>0.42999999999999899</c:v>
                </c:pt>
                <c:pt idx="60">
                  <c:v>0.41999999999999899</c:v>
                </c:pt>
                <c:pt idx="61">
                  <c:v>0.40999999999999898</c:v>
                </c:pt>
                <c:pt idx="62">
                  <c:v>0.39999999999999902</c:v>
                </c:pt>
                <c:pt idx="63">
                  <c:v>0.38999999999999901</c:v>
                </c:pt>
                <c:pt idx="64">
                  <c:v>0.37999999999999901</c:v>
                </c:pt>
                <c:pt idx="65">
                  <c:v>0.369999999999999</c:v>
                </c:pt>
                <c:pt idx="66">
                  <c:v>0.35999999999999899</c:v>
                </c:pt>
                <c:pt idx="67">
                  <c:v>0.34999999999999898</c:v>
                </c:pt>
                <c:pt idx="68">
                  <c:v>0.33999999999999903</c:v>
                </c:pt>
                <c:pt idx="69">
                  <c:v>0.32999999999999902</c:v>
                </c:pt>
                <c:pt idx="70">
                  <c:v>0.31999999999999901</c:v>
                </c:pt>
                <c:pt idx="71">
                  <c:v>0.309999999999999</c:v>
                </c:pt>
                <c:pt idx="72">
                  <c:v>0.29999999999999899</c:v>
                </c:pt>
                <c:pt idx="73">
                  <c:v>0.28999999999999898</c:v>
                </c:pt>
                <c:pt idx="74">
                  <c:v>0.27999999999999903</c:v>
                </c:pt>
                <c:pt idx="75">
                  <c:v>0.26999999999999902</c:v>
                </c:pt>
                <c:pt idx="76">
                  <c:v>0.25999999999999901</c:v>
                </c:pt>
                <c:pt idx="77">
                  <c:v>0.249999999999999</c:v>
                </c:pt>
                <c:pt idx="78">
                  <c:v>0.23999999999999899</c:v>
                </c:pt>
                <c:pt idx="79">
                  <c:v>0.22999999999999901</c:v>
                </c:pt>
                <c:pt idx="80">
                  <c:v>0.219999999999999</c:v>
                </c:pt>
                <c:pt idx="81">
                  <c:v>0.20999999999999899</c:v>
                </c:pt>
                <c:pt idx="82">
                  <c:v>0.19999999999999901</c:v>
                </c:pt>
                <c:pt idx="83">
                  <c:v>0.189999999999999</c:v>
                </c:pt>
                <c:pt idx="84">
                  <c:v>0.17999999999999899</c:v>
                </c:pt>
                <c:pt idx="85">
                  <c:v>0.16999999999999901</c:v>
                </c:pt>
                <c:pt idx="86">
                  <c:v>0.159999999999999</c:v>
                </c:pt>
                <c:pt idx="87">
                  <c:v>0.149999999999999</c:v>
                </c:pt>
                <c:pt idx="88">
                  <c:v>0.13999999999999899</c:v>
                </c:pt>
                <c:pt idx="89">
                  <c:v>0.12999999999999901</c:v>
                </c:pt>
                <c:pt idx="90">
                  <c:v>0.119999999999999</c:v>
                </c:pt>
                <c:pt idx="91">
                  <c:v>0.109999999999999</c:v>
                </c:pt>
                <c:pt idx="92">
                  <c:v>9.9999999999999006E-2</c:v>
                </c:pt>
                <c:pt idx="93">
                  <c:v>8.9999999999998997E-2</c:v>
                </c:pt>
                <c:pt idx="94">
                  <c:v>7.9999999999999002E-2</c:v>
                </c:pt>
                <c:pt idx="95">
                  <c:v>6.9999999999998994E-2</c:v>
                </c:pt>
                <c:pt idx="96">
                  <c:v>5.9999999999998999E-2</c:v>
                </c:pt>
                <c:pt idx="97">
                  <c:v>4.9999999999998997E-2</c:v>
                </c:pt>
                <c:pt idx="98">
                  <c:v>3.9999999999999002E-2</c:v>
                </c:pt>
                <c:pt idx="99">
                  <c:v>2.9999999999999E-2</c:v>
                </c:pt>
                <c:pt idx="100">
                  <c:v>1.9999999999999001E-2</c:v>
                </c:pt>
                <c:pt idx="101">
                  <c:v>9.9999999999990305E-3</c:v>
                </c:pt>
                <c:pt idx="102" formatCode="0.00E+00">
                  <c:v>-9.7491459349896598E-16</c:v>
                </c:pt>
                <c:pt idx="103">
                  <c:v>-1.0000000000000999E-2</c:v>
                </c:pt>
                <c:pt idx="104">
                  <c:v>-2.0000000000001E-2</c:v>
                </c:pt>
                <c:pt idx="105">
                  <c:v>-3.0000000000001002E-2</c:v>
                </c:pt>
                <c:pt idx="106">
                  <c:v>-4.0000000000001E-2</c:v>
                </c:pt>
                <c:pt idx="107">
                  <c:v>-5.0000000000001002E-2</c:v>
                </c:pt>
                <c:pt idx="108">
                  <c:v>-6.0000000000000997E-2</c:v>
                </c:pt>
                <c:pt idx="109">
                  <c:v>-7.0000000000001006E-2</c:v>
                </c:pt>
                <c:pt idx="110">
                  <c:v>-8.0000000000001001E-2</c:v>
                </c:pt>
                <c:pt idx="111">
                  <c:v>-9.0000000000000996E-2</c:v>
                </c:pt>
                <c:pt idx="112">
                  <c:v>-0.100000000000001</c:v>
                </c:pt>
                <c:pt idx="113">
                  <c:v>-0.110000000000001</c:v>
                </c:pt>
                <c:pt idx="114">
                  <c:v>-0.12000000000000099</c:v>
                </c:pt>
                <c:pt idx="115">
                  <c:v>-0.130000000000001</c:v>
                </c:pt>
                <c:pt idx="116">
                  <c:v>-0.14000000000000101</c:v>
                </c:pt>
                <c:pt idx="117">
                  <c:v>-0.15000000000000099</c:v>
                </c:pt>
                <c:pt idx="118">
                  <c:v>-0.160000000000001</c:v>
                </c:pt>
                <c:pt idx="119">
                  <c:v>-0.17000000000000101</c:v>
                </c:pt>
                <c:pt idx="120">
                  <c:v>-0.18000000000000099</c:v>
                </c:pt>
                <c:pt idx="121">
                  <c:v>-0.190000000000001</c:v>
                </c:pt>
                <c:pt idx="122">
                  <c:v>-0.20000000000000101</c:v>
                </c:pt>
              </c:numCache>
            </c:numRef>
          </c:xVal>
          <c:yVal>
            <c:numRef>
              <c:f>'290K'!$D$2:$D$124</c:f>
              <c:numCache>
                <c:formatCode>General</c:formatCode>
                <c:ptCount val="123"/>
                <c:pt idx="0">
                  <c:v>7.5746850000000004E-2</c:v>
                </c:pt>
                <c:pt idx="1">
                  <c:v>8.9430129999999997E-2</c:v>
                </c:pt>
                <c:pt idx="2">
                  <c:v>0.2337129</c:v>
                </c:pt>
                <c:pt idx="3">
                  <c:v>0.35339549999999997</c:v>
                </c:pt>
                <c:pt idx="4">
                  <c:v>0.46279959999999998</c:v>
                </c:pt>
                <c:pt idx="5">
                  <c:v>0.55042139999999995</c:v>
                </c:pt>
                <c:pt idx="6">
                  <c:v>0.62990970000000002</c:v>
                </c:pt>
                <c:pt idx="7">
                  <c:v>0.69364539999999997</c:v>
                </c:pt>
                <c:pt idx="8">
                  <c:v>0.74649359999999998</c:v>
                </c:pt>
                <c:pt idx="9">
                  <c:v>0.79774979999999995</c:v>
                </c:pt>
                <c:pt idx="10">
                  <c:v>0.83748610000000001</c:v>
                </c:pt>
                <c:pt idx="11">
                  <c:v>0.87229579999999995</c:v>
                </c:pt>
                <c:pt idx="12">
                  <c:v>0.89997289999999996</c:v>
                </c:pt>
                <c:pt idx="13">
                  <c:v>0.92641439999999997</c:v>
                </c:pt>
                <c:pt idx="14">
                  <c:v>0.95106029999999997</c:v>
                </c:pt>
                <c:pt idx="15">
                  <c:v>0.96988450000000004</c:v>
                </c:pt>
                <c:pt idx="16">
                  <c:v>0.98572800000000005</c:v>
                </c:pt>
                <c:pt idx="17">
                  <c:v>0.99984930000000005</c:v>
                </c:pt>
                <c:pt idx="18">
                  <c:v>1.009207</c:v>
                </c:pt>
                <c:pt idx="19">
                  <c:v>1.020327</c:v>
                </c:pt>
                <c:pt idx="20">
                  <c:v>1.0307599999999999</c:v>
                </c:pt>
                <c:pt idx="21">
                  <c:v>1.0441240000000001</c:v>
                </c:pt>
                <c:pt idx="22">
                  <c:v>1.06027</c:v>
                </c:pt>
                <c:pt idx="23">
                  <c:v>1.053291</c:v>
                </c:pt>
                <c:pt idx="24">
                  <c:v>1.057647</c:v>
                </c:pt>
                <c:pt idx="25">
                  <c:v>1.065909</c:v>
                </c:pt>
                <c:pt idx="26">
                  <c:v>1.0719959999999999</c:v>
                </c:pt>
                <c:pt idx="27">
                  <c:v>1.0756730000000001</c:v>
                </c:pt>
                <c:pt idx="28">
                  <c:v>1.0822309999999999</c:v>
                </c:pt>
                <c:pt idx="29">
                  <c:v>1.0893649999999999</c:v>
                </c:pt>
                <c:pt idx="30">
                  <c:v>1.091707</c:v>
                </c:pt>
                <c:pt idx="31">
                  <c:v>1.095577</c:v>
                </c:pt>
                <c:pt idx="32">
                  <c:v>1.0967199999999999</c:v>
                </c:pt>
                <c:pt idx="33">
                  <c:v>1.09816</c:v>
                </c:pt>
                <c:pt idx="34">
                  <c:v>1.1015280000000001</c:v>
                </c:pt>
                <c:pt idx="35">
                  <c:v>1.1029580000000001</c:v>
                </c:pt>
                <c:pt idx="36">
                  <c:v>1.108913</c:v>
                </c:pt>
                <c:pt idx="37">
                  <c:v>1.112131</c:v>
                </c:pt>
                <c:pt idx="38">
                  <c:v>1.111162</c:v>
                </c:pt>
                <c:pt idx="39">
                  <c:v>1.111915</c:v>
                </c:pt>
                <c:pt idx="40">
                  <c:v>1.11344</c:v>
                </c:pt>
                <c:pt idx="41">
                  <c:v>1.1172070000000001</c:v>
                </c:pt>
                <c:pt idx="42">
                  <c:v>1.115607</c:v>
                </c:pt>
                <c:pt idx="43">
                  <c:v>1.117713</c:v>
                </c:pt>
                <c:pt idx="44">
                  <c:v>1.124566</c:v>
                </c:pt>
                <c:pt idx="45">
                  <c:v>1.1244970000000001</c:v>
                </c:pt>
                <c:pt idx="46">
                  <c:v>1.1224130000000001</c:v>
                </c:pt>
                <c:pt idx="47">
                  <c:v>1.126263</c:v>
                </c:pt>
                <c:pt idx="48">
                  <c:v>1.125888</c:v>
                </c:pt>
                <c:pt idx="49">
                  <c:v>1.129013</c:v>
                </c:pt>
                <c:pt idx="50">
                  <c:v>1.13201</c:v>
                </c:pt>
                <c:pt idx="51">
                  <c:v>1.129418</c:v>
                </c:pt>
                <c:pt idx="52">
                  <c:v>1.130746</c:v>
                </c:pt>
                <c:pt idx="53">
                  <c:v>1.134989</c:v>
                </c:pt>
                <c:pt idx="54">
                  <c:v>1.137869</c:v>
                </c:pt>
                <c:pt idx="55">
                  <c:v>1.139478</c:v>
                </c:pt>
                <c:pt idx="56">
                  <c:v>1.1391960000000001</c:v>
                </c:pt>
                <c:pt idx="57">
                  <c:v>1.137562</c:v>
                </c:pt>
                <c:pt idx="58">
                  <c:v>1.1400079999999999</c:v>
                </c:pt>
                <c:pt idx="59">
                  <c:v>1.1440570000000001</c:v>
                </c:pt>
                <c:pt idx="60">
                  <c:v>1.1406689999999999</c:v>
                </c:pt>
                <c:pt idx="61">
                  <c:v>1.1458569999999999</c:v>
                </c:pt>
                <c:pt idx="62">
                  <c:v>1.1455820000000001</c:v>
                </c:pt>
                <c:pt idx="63">
                  <c:v>1.1452629999999999</c:v>
                </c:pt>
                <c:pt idx="64">
                  <c:v>1.1443970000000001</c:v>
                </c:pt>
                <c:pt idx="65">
                  <c:v>1.1467020000000001</c:v>
                </c:pt>
                <c:pt idx="66">
                  <c:v>1.1487560000000001</c:v>
                </c:pt>
                <c:pt idx="67">
                  <c:v>1.1543669999999999</c:v>
                </c:pt>
                <c:pt idx="68">
                  <c:v>1.153383</c:v>
                </c:pt>
                <c:pt idx="69">
                  <c:v>1.1505970000000001</c:v>
                </c:pt>
                <c:pt idx="70">
                  <c:v>1.1570769999999999</c:v>
                </c:pt>
                <c:pt idx="71">
                  <c:v>1.1526430000000001</c:v>
                </c:pt>
                <c:pt idx="72">
                  <c:v>1.156309</c:v>
                </c:pt>
                <c:pt idx="73">
                  <c:v>1.158371</c:v>
                </c:pt>
                <c:pt idx="74">
                  <c:v>1.159068</c:v>
                </c:pt>
                <c:pt idx="75">
                  <c:v>1.1564380000000001</c:v>
                </c:pt>
                <c:pt idx="76">
                  <c:v>1.1582440000000001</c:v>
                </c:pt>
                <c:pt idx="77">
                  <c:v>1.1642600000000001</c:v>
                </c:pt>
                <c:pt idx="78">
                  <c:v>1.1610609999999999</c:v>
                </c:pt>
                <c:pt idx="79">
                  <c:v>1.160596</c:v>
                </c:pt>
                <c:pt idx="80">
                  <c:v>1.1659269999999999</c:v>
                </c:pt>
                <c:pt idx="81">
                  <c:v>1.164104</c:v>
                </c:pt>
                <c:pt idx="82">
                  <c:v>1.1632210000000001</c:v>
                </c:pt>
                <c:pt idx="83">
                  <c:v>1.1675549999999999</c:v>
                </c:pt>
                <c:pt idx="84">
                  <c:v>1.1643129999999999</c:v>
                </c:pt>
                <c:pt idx="85">
                  <c:v>1.169975</c:v>
                </c:pt>
                <c:pt idx="86">
                  <c:v>1.1703870000000001</c:v>
                </c:pt>
                <c:pt idx="87">
                  <c:v>1.167648</c:v>
                </c:pt>
                <c:pt idx="88">
                  <c:v>1.1682129999999999</c:v>
                </c:pt>
                <c:pt idx="89">
                  <c:v>1.1719299999999999</c:v>
                </c:pt>
                <c:pt idx="90">
                  <c:v>1.1707190000000001</c:v>
                </c:pt>
                <c:pt idx="91">
                  <c:v>1.1696310000000001</c:v>
                </c:pt>
                <c:pt idx="92">
                  <c:v>1.1758550000000001</c:v>
                </c:pt>
                <c:pt idx="93">
                  <c:v>1.177583</c:v>
                </c:pt>
                <c:pt idx="94">
                  <c:v>1.170776</c:v>
                </c:pt>
                <c:pt idx="95">
                  <c:v>1.1746989999999999</c:v>
                </c:pt>
                <c:pt idx="96">
                  <c:v>1.179791</c:v>
                </c:pt>
                <c:pt idx="97">
                  <c:v>1.177225</c:v>
                </c:pt>
                <c:pt idx="98">
                  <c:v>1.177808</c:v>
                </c:pt>
                <c:pt idx="99">
                  <c:v>1.176156</c:v>
                </c:pt>
                <c:pt idx="100">
                  <c:v>1.1775420000000001</c:v>
                </c:pt>
                <c:pt idx="101">
                  <c:v>1.1772549999999999</c:v>
                </c:pt>
                <c:pt idx="102">
                  <c:v>1.1794629999999999</c:v>
                </c:pt>
                <c:pt idx="103">
                  <c:v>1.176938</c:v>
                </c:pt>
                <c:pt idx="104">
                  <c:v>1.179465</c:v>
                </c:pt>
                <c:pt idx="105">
                  <c:v>1.1841839999999999</c:v>
                </c:pt>
                <c:pt idx="106">
                  <c:v>1.1843319999999999</c:v>
                </c:pt>
                <c:pt idx="107">
                  <c:v>1.1849970000000001</c:v>
                </c:pt>
                <c:pt idx="108">
                  <c:v>1.1804300000000001</c:v>
                </c:pt>
                <c:pt idx="109">
                  <c:v>1.1881729999999999</c:v>
                </c:pt>
                <c:pt idx="110">
                  <c:v>1.186499</c:v>
                </c:pt>
                <c:pt idx="111">
                  <c:v>1.188571</c:v>
                </c:pt>
                <c:pt idx="112">
                  <c:v>1.1837770000000001</c:v>
                </c:pt>
                <c:pt idx="113">
                  <c:v>1.1857219999999999</c:v>
                </c:pt>
                <c:pt idx="114">
                  <c:v>1.188844</c:v>
                </c:pt>
                <c:pt idx="115">
                  <c:v>1.18655</c:v>
                </c:pt>
                <c:pt idx="116">
                  <c:v>1.184245</c:v>
                </c:pt>
                <c:pt idx="117">
                  <c:v>1.1905809999999999</c:v>
                </c:pt>
                <c:pt idx="118">
                  <c:v>1.1893149999999999</c:v>
                </c:pt>
                <c:pt idx="119">
                  <c:v>1.1851750000000001</c:v>
                </c:pt>
                <c:pt idx="120">
                  <c:v>1.1876690000000001</c:v>
                </c:pt>
                <c:pt idx="121">
                  <c:v>1.191997</c:v>
                </c:pt>
                <c:pt idx="122">
                  <c:v>1.188369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4E-A942-8530-2DE8C97AE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066784"/>
        <c:axId val="1065068432"/>
      </c:scatterChart>
      <c:valAx>
        <c:axId val="106506678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068432"/>
        <c:crosses val="autoZero"/>
        <c:crossBetween val="midCat"/>
      </c:valAx>
      <c:valAx>
        <c:axId val="106506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066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300K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'300K'!$P$2:$P$41</c:f>
              <c:numCache>
                <c:formatCode>0.00E+00</c:formatCode>
                <c:ptCount val="40"/>
                <c:pt idx="0">
                  <c:v>0.88393969999999999</c:v>
                </c:pt>
                <c:pt idx="1">
                  <c:v>0.86714709999999995</c:v>
                </c:pt>
                <c:pt idx="2">
                  <c:v>0.86209469999999999</c:v>
                </c:pt>
                <c:pt idx="3">
                  <c:v>0.856464</c:v>
                </c:pt>
                <c:pt idx="4">
                  <c:v>0.85115390000000002</c:v>
                </c:pt>
                <c:pt idx="5">
                  <c:v>0.84516049999999998</c:v>
                </c:pt>
                <c:pt idx="6">
                  <c:v>0.83937309999999998</c:v>
                </c:pt>
                <c:pt idx="7">
                  <c:v>0.83297589999999999</c:v>
                </c:pt>
                <c:pt idx="8">
                  <c:v>0.82662400000000003</c:v>
                </c:pt>
                <c:pt idx="9">
                  <c:v>0.81998219999999999</c:v>
                </c:pt>
                <c:pt idx="10">
                  <c:v>0.81315360000000003</c:v>
                </c:pt>
                <c:pt idx="11">
                  <c:v>0.80591520000000005</c:v>
                </c:pt>
                <c:pt idx="12">
                  <c:v>0.79843030000000004</c:v>
                </c:pt>
                <c:pt idx="13">
                  <c:v>0.79074940000000005</c:v>
                </c:pt>
                <c:pt idx="14">
                  <c:v>0.78262319999999996</c:v>
                </c:pt>
                <c:pt idx="15">
                  <c:v>0.77433249999999998</c:v>
                </c:pt>
                <c:pt idx="16">
                  <c:v>0.76522489999999999</c:v>
                </c:pt>
                <c:pt idx="17">
                  <c:v>0.75602349999999996</c:v>
                </c:pt>
                <c:pt idx="18">
                  <c:v>0.74609040000000004</c:v>
                </c:pt>
                <c:pt idx="19">
                  <c:v>0.73589830000000001</c:v>
                </c:pt>
                <c:pt idx="20">
                  <c:v>0.72484199999999999</c:v>
                </c:pt>
                <c:pt idx="21">
                  <c:v>0.71305339999999995</c:v>
                </c:pt>
                <c:pt idx="22">
                  <c:v>0.70047280000000001</c:v>
                </c:pt>
                <c:pt idx="23">
                  <c:v>0.68696500000000005</c:v>
                </c:pt>
                <c:pt idx="24">
                  <c:v>0.67249680000000001</c:v>
                </c:pt>
                <c:pt idx="25">
                  <c:v>0.65656380000000003</c:v>
                </c:pt>
                <c:pt idx="26">
                  <c:v>0.63940220000000003</c:v>
                </c:pt>
                <c:pt idx="27">
                  <c:v>0.6200814</c:v>
                </c:pt>
                <c:pt idx="28">
                  <c:v>0.59890849999999995</c:v>
                </c:pt>
                <c:pt idx="29">
                  <c:v>0.57441989999999998</c:v>
                </c:pt>
                <c:pt idx="30">
                  <c:v>0.54645840000000001</c:v>
                </c:pt>
                <c:pt idx="31">
                  <c:v>0.51342080000000001</c:v>
                </c:pt>
                <c:pt idx="32">
                  <c:v>0.4728523</c:v>
                </c:pt>
                <c:pt idx="33">
                  <c:v>0.42060150000000002</c:v>
                </c:pt>
                <c:pt idx="34">
                  <c:v>0.34684730000000003</c:v>
                </c:pt>
                <c:pt idx="35">
                  <c:v>0.22111439999999999</c:v>
                </c:pt>
                <c:pt idx="36">
                  <c:v>0.16710910000000001</c:v>
                </c:pt>
                <c:pt idx="37">
                  <c:v>0.11348800000000001</c:v>
                </c:pt>
                <c:pt idx="38">
                  <c:v>5.9620319999999997E-2</c:v>
                </c:pt>
                <c:pt idx="39">
                  <c:v>0</c:v>
                </c:pt>
              </c:numCache>
            </c:numRef>
          </c:xVal>
          <c:yVal>
            <c:numRef>
              <c:f>'300K'!$R$2:$R$41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0.43950980000000001</c:v>
                </c:pt>
                <c:pt idx="2">
                  <c:v>0.4864484</c:v>
                </c:pt>
                <c:pt idx="3">
                  <c:v>0.52955750000000001</c:v>
                </c:pt>
                <c:pt idx="4">
                  <c:v>0.57660049999999996</c:v>
                </c:pt>
                <c:pt idx="5">
                  <c:v>0.61197579999999996</c:v>
                </c:pt>
                <c:pt idx="6">
                  <c:v>0.66769129999999999</c:v>
                </c:pt>
                <c:pt idx="7">
                  <c:v>0.68132589999999993</c:v>
                </c:pt>
                <c:pt idx="8">
                  <c:v>0.73723500000000008</c:v>
                </c:pt>
                <c:pt idx="9">
                  <c:v>0.76197090000000001</c:v>
                </c:pt>
                <c:pt idx="10">
                  <c:v>0.79281630000000003</c:v>
                </c:pt>
                <c:pt idx="11">
                  <c:v>0.84693739999999995</c:v>
                </c:pt>
                <c:pt idx="12">
                  <c:v>0.85684660000000001</c:v>
                </c:pt>
                <c:pt idx="13">
                  <c:v>0.89657310000000001</c:v>
                </c:pt>
                <c:pt idx="14">
                  <c:v>0.89484459999999999</c:v>
                </c:pt>
                <c:pt idx="15">
                  <c:v>0.95149879999999998</c:v>
                </c:pt>
                <c:pt idx="16">
                  <c:v>0.94179809999999997</c:v>
                </c:pt>
                <c:pt idx="17">
                  <c:v>0.98745540000000009</c:v>
                </c:pt>
                <c:pt idx="18">
                  <c:v>0.98592049999999987</c:v>
                </c:pt>
                <c:pt idx="19">
                  <c:v>1.0166769999999998</c:v>
                </c:pt>
                <c:pt idx="20">
                  <c:v>1.0176750000000001</c:v>
                </c:pt>
                <c:pt idx="21">
                  <c:v>1.0344090000000001</c:v>
                </c:pt>
                <c:pt idx="22">
                  <c:v>1.0589359999999999</c:v>
                </c:pt>
                <c:pt idx="23">
                  <c:v>1.053617</c:v>
                </c:pt>
                <c:pt idx="24">
                  <c:v>1.1040570000000001</c:v>
                </c:pt>
                <c:pt idx="25">
                  <c:v>1.0903929999999999</c:v>
                </c:pt>
                <c:pt idx="26">
                  <c:v>1.1244269999999998</c:v>
                </c:pt>
                <c:pt idx="27">
                  <c:v>1.103059</c:v>
                </c:pt>
                <c:pt idx="28">
                  <c:v>1.1211490000000002</c:v>
                </c:pt>
                <c:pt idx="29">
                  <c:v>1.130015</c:v>
                </c:pt>
                <c:pt idx="30">
                  <c:v>1.1470619999999998</c:v>
                </c:pt>
                <c:pt idx="31">
                  <c:v>1.1469279999999999</c:v>
                </c:pt>
                <c:pt idx="32">
                  <c:v>1.1381810000000001</c:v>
                </c:pt>
                <c:pt idx="33">
                  <c:v>1.1559870000000001</c:v>
                </c:pt>
                <c:pt idx="34">
                  <c:v>1.1473599999999999</c:v>
                </c:pt>
                <c:pt idx="35">
                  <c:v>1.202121</c:v>
                </c:pt>
                <c:pt idx="36">
                  <c:v>1.1656139999999999</c:v>
                </c:pt>
                <c:pt idx="37">
                  <c:v>1.1935530000000001</c:v>
                </c:pt>
                <c:pt idx="38">
                  <c:v>1.1710379999999998</c:v>
                </c:pt>
                <c:pt idx="39">
                  <c:v>1.2048479999999999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58-6A4C-9D0C-A1270904BDEE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'300K'!$A$2:$A$125</c:f>
              <c:numCache>
                <c:formatCode>General</c:formatCode>
                <c:ptCount val="124"/>
                <c:pt idx="0">
                  <c:v>1.03</c:v>
                </c:pt>
                <c:pt idx="1">
                  <c:v>1.02</c:v>
                </c:pt>
                <c:pt idx="2">
                  <c:v>1.01</c:v>
                </c:pt>
                <c:pt idx="3">
                  <c:v>1</c:v>
                </c:pt>
                <c:pt idx="4">
                  <c:v>0.99</c:v>
                </c:pt>
                <c:pt idx="5">
                  <c:v>0.98</c:v>
                </c:pt>
                <c:pt idx="6">
                  <c:v>0.97</c:v>
                </c:pt>
                <c:pt idx="7">
                  <c:v>0.96</c:v>
                </c:pt>
                <c:pt idx="8">
                  <c:v>0.95</c:v>
                </c:pt>
                <c:pt idx="9">
                  <c:v>0.94</c:v>
                </c:pt>
                <c:pt idx="10">
                  <c:v>0.93</c:v>
                </c:pt>
                <c:pt idx="11">
                  <c:v>0.92</c:v>
                </c:pt>
                <c:pt idx="12">
                  <c:v>0.91</c:v>
                </c:pt>
                <c:pt idx="13">
                  <c:v>0.9</c:v>
                </c:pt>
                <c:pt idx="14">
                  <c:v>0.89</c:v>
                </c:pt>
                <c:pt idx="15">
                  <c:v>0.88</c:v>
                </c:pt>
                <c:pt idx="16">
                  <c:v>0.87</c:v>
                </c:pt>
                <c:pt idx="17">
                  <c:v>0.86</c:v>
                </c:pt>
                <c:pt idx="18">
                  <c:v>0.85</c:v>
                </c:pt>
                <c:pt idx="19">
                  <c:v>0.84</c:v>
                </c:pt>
                <c:pt idx="20">
                  <c:v>0.83</c:v>
                </c:pt>
                <c:pt idx="21">
                  <c:v>0.82</c:v>
                </c:pt>
                <c:pt idx="22">
                  <c:v>0.81</c:v>
                </c:pt>
                <c:pt idx="23">
                  <c:v>0.8</c:v>
                </c:pt>
                <c:pt idx="24">
                  <c:v>0.79</c:v>
                </c:pt>
                <c:pt idx="25">
                  <c:v>0.78</c:v>
                </c:pt>
                <c:pt idx="26">
                  <c:v>0.77</c:v>
                </c:pt>
                <c:pt idx="27">
                  <c:v>0.76</c:v>
                </c:pt>
                <c:pt idx="28">
                  <c:v>0.75</c:v>
                </c:pt>
                <c:pt idx="29">
                  <c:v>0.74</c:v>
                </c:pt>
                <c:pt idx="30">
                  <c:v>0.73</c:v>
                </c:pt>
                <c:pt idx="31">
                  <c:v>0.72</c:v>
                </c:pt>
                <c:pt idx="32">
                  <c:v>0.71</c:v>
                </c:pt>
                <c:pt idx="33">
                  <c:v>0.7</c:v>
                </c:pt>
                <c:pt idx="34">
                  <c:v>0.69</c:v>
                </c:pt>
                <c:pt idx="35">
                  <c:v>0.67999999999999905</c:v>
                </c:pt>
                <c:pt idx="36">
                  <c:v>0.66999999999999904</c:v>
                </c:pt>
                <c:pt idx="37">
                  <c:v>0.65999999999999903</c:v>
                </c:pt>
                <c:pt idx="38">
                  <c:v>0.64999999999999902</c:v>
                </c:pt>
                <c:pt idx="39">
                  <c:v>0.63999999999999901</c:v>
                </c:pt>
                <c:pt idx="40">
                  <c:v>0.62999999999999901</c:v>
                </c:pt>
                <c:pt idx="41">
                  <c:v>0.619999999999999</c:v>
                </c:pt>
                <c:pt idx="42">
                  <c:v>0.60999999999999899</c:v>
                </c:pt>
                <c:pt idx="43">
                  <c:v>0.59999999999999898</c:v>
                </c:pt>
                <c:pt idx="44">
                  <c:v>0.58999999999999897</c:v>
                </c:pt>
                <c:pt idx="45">
                  <c:v>0.57999999999999896</c:v>
                </c:pt>
                <c:pt idx="46">
                  <c:v>0.56999999999999895</c:v>
                </c:pt>
                <c:pt idx="47">
                  <c:v>0.55999999999999905</c:v>
                </c:pt>
                <c:pt idx="48">
                  <c:v>0.54999999999999905</c:v>
                </c:pt>
                <c:pt idx="49">
                  <c:v>0.53999999999999904</c:v>
                </c:pt>
                <c:pt idx="50">
                  <c:v>0.52999999999999903</c:v>
                </c:pt>
                <c:pt idx="51">
                  <c:v>0.51999999999999902</c:v>
                </c:pt>
                <c:pt idx="52">
                  <c:v>0.50999999999999901</c:v>
                </c:pt>
                <c:pt idx="53">
                  <c:v>0.499999999999999</c:v>
                </c:pt>
                <c:pt idx="54">
                  <c:v>0.48999999999999899</c:v>
                </c:pt>
                <c:pt idx="55">
                  <c:v>0.47999999999999898</c:v>
                </c:pt>
                <c:pt idx="56">
                  <c:v>0.46999999999999897</c:v>
                </c:pt>
                <c:pt idx="57">
                  <c:v>0.45999999999999902</c:v>
                </c:pt>
                <c:pt idx="58">
                  <c:v>0.44999999999999901</c:v>
                </c:pt>
                <c:pt idx="59">
                  <c:v>0.439999999999999</c:v>
                </c:pt>
                <c:pt idx="60">
                  <c:v>0.42999999999999899</c:v>
                </c:pt>
                <c:pt idx="61">
                  <c:v>0.41999999999999899</c:v>
                </c:pt>
                <c:pt idx="62">
                  <c:v>0.40999999999999898</c:v>
                </c:pt>
                <c:pt idx="63">
                  <c:v>0.39999999999999902</c:v>
                </c:pt>
                <c:pt idx="64">
                  <c:v>0.38999999999999901</c:v>
                </c:pt>
                <c:pt idx="65">
                  <c:v>0.37999999999999901</c:v>
                </c:pt>
                <c:pt idx="66">
                  <c:v>0.369999999999999</c:v>
                </c:pt>
                <c:pt idx="67">
                  <c:v>0.35999999999999899</c:v>
                </c:pt>
                <c:pt idx="68">
                  <c:v>0.34999999999999898</c:v>
                </c:pt>
                <c:pt idx="69">
                  <c:v>0.33999999999999903</c:v>
                </c:pt>
                <c:pt idx="70">
                  <c:v>0.32999999999999902</c:v>
                </c:pt>
                <c:pt idx="71">
                  <c:v>0.31999999999999901</c:v>
                </c:pt>
                <c:pt idx="72">
                  <c:v>0.309999999999999</c:v>
                </c:pt>
                <c:pt idx="73">
                  <c:v>0.29999999999999899</c:v>
                </c:pt>
                <c:pt idx="74">
                  <c:v>0.28999999999999898</c:v>
                </c:pt>
                <c:pt idx="75">
                  <c:v>0.27999999999999903</c:v>
                </c:pt>
                <c:pt idx="76">
                  <c:v>0.26999999999999902</c:v>
                </c:pt>
                <c:pt idx="77">
                  <c:v>0.25999999999999901</c:v>
                </c:pt>
                <c:pt idx="78">
                  <c:v>0.249999999999999</c:v>
                </c:pt>
                <c:pt idx="79">
                  <c:v>0.23999999999999899</c:v>
                </c:pt>
                <c:pt idx="80">
                  <c:v>0.22999999999999901</c:v>
                </c:pt>
                <c:pt idx="81">
                  <c:v>0.219999999999999</c:v>
                </c:pt>
                <c:pt idx="82">
                  <c:v>0.20999999999999899</c:v>
                </c:pt>
                <c:pt idx="83">
                  <c:v>0.19999999999999901</c:v>
                </c:pt>
                <c:pt idx="84">
                  <c:v>0.189999999999999</c:v>
                </c:pt>
                <c:pt idx="85">
                  <c:v>0.17999999999999899</c:v>
                </c:pt>
                <c:pt idx="86">
                  <c:v>0.16999999999999901</c:v>
                </c:pt>
                <c:pt idx="87">
                  <c:v>0.159999999999999</c:v>
                </c:pt>
                <c:pt idx="88">
                  <c:v>0.149999999999999</c:v>
                </c:pt>
                <c:pt idx="89">
                  <c:v>0.13999999999999899</c:v>
                </c:pt>
                <c:pt idx="90">
                  <c:v>0.12999999999999901</c:v>
                </c:pt>
                <c:pt idx="91">
                  <c:v>0.119999999999999</c:v>
                </c:pt>
                <c:pt idx="92">
                  <c:v>0.109999999999999</c:v>
                </c:pt>
                <c:pt idx="93">
                  <c:v>9.9999999999999006E-2</c:v>
                </c:pt>
                <c:pt idx="94">
                  <c:v>8.9999999999998997E-2</c:v>
                </c:pt>
                <c:pt idx="95">
                  <c:v>7.9999999999999002E-2</c:v>
                </c:pt>
                <c:pt idx="96">
                  <c:v>6.9999999999998994E-2</c:v>
                </c:pt>
                <c:pt idx="97">
                  <c:v>5.9999999999998999E-2</c:v>
                </c:pt>
                <c:pt idx="98">
                  <c:v>4.9999999999998997E-2</c:v>
                </c:pt>
                <c:pt idx="99">
                  <c:v>3.9999999999999002E-2</c:v>
                </c:pt>
                <c:pt idx="100">
                  <c:v>2.9999999999999E-2</c:v>
                </c:pt>
                <c:pt idx="101">
                  <c:v>1.9999999999999001E-2</c:v>
                </c:pt>
                <c:pt idx="102">
                  <c:v>9.9999999999990305E-3</c:v>
                </c:pt>
                <c:pt idx="103" formatCode="0.00E+00">
                  <c:v>-9.7491459349896598E-16</c:v>
                </c:pt>
                <c:pt idx="104">
                  <c:v>-1.0000000000000999E-2</c:v>
                </c:pt>
                <c:pt idx="105">
                  <c:v>-2.0000000000001E-2</c:v>
                </c:pt>
                <c:pt idx="106">
                  <c:v>-3.0000000000001002E-2</c:v>
                </c:pt>
                <c:pt idx="107">
                  <c:v>-4.0000000000001E-2</c:v>
                </c:pt>
                <c:pt idx="108">
                  <c:v>-5.0000000000001002E-2</c:v>
                </c:pt>
                <c:pt idx="109">
                  <c:v>-6.0000000000000997E-2</c:v>
                </c:pt>
                <c:pt idx="110">
                  <c:v>-7.0000000000001006E-2</c:v>
                </c:pt>
                <c:pt idx="111">
                  <c:v>-8.0000000000001001E-2</c:v>
                </c:pt>
                <c:pt idx="112">
                  <c:v>-9.0000000000000996E-2</c:v>
                </c:pt>
                <c:pt idx="113">
                  <c:v>-0.100000000000001</c:v>
                </c:pt>
                <c:pt idx="114">
                  <c:v>-0.110000000000001</c:v>
                </c:pt>
                <c:pt idx="115">
                  <c:v>-0.12000000000000099</c:v>
                </c:pt>
                <c:pt idx="116">
                  <c:v>-0.130000000000001</c:v>
                </c:pt>
                <c:pt idx="117">
                  <c:v>-0.14000000000000101</c:v>
                </c:pt>
                <c:pt idx="118">
                  <c:v>-0.15000000000000099</c:v>
                </c:pt>
                <c:pt idx="119">
                  <c:v>-0.160000000000001</c:v>
                </c:pt>
                <c:pt idx="120">
                  <c:v>-0.17000000000000101</c:v>
                </c:pt>
                <c:pt idx="121">
                  <c:v>-0.18000000000000099</c:v>
                </c:pt>
                <c:pt idx="122">
                  <c:v>-0.190000000000001</c:v>
                </c:pt>
                <c:pt idx="123">
                  <c:v>-0.20000000000000101</c:v>
                </c:pt>
              </c:numCache>
            </c:numRef>
          </c:xVal>
          <c:yVal>
            <c:numRef>
              <c:f>'300K'!$D$2:$D$125</c:f>
              <c:numCache>
                <c:formatCode>General</c:formatCode>
                <c:ptCount val="124"/>
                <c:pt idx="0">
                  <c:v>1.5483810000000001E-2</c:v>
                </c:pt>
                <c:pt idx="1">
                  <c:v>0.16719300000000001</c:v>
                </c:pt>
                <c:pt idx="2">
                  <c:v>0.29112909999999997</c:v>
                </c:pt>
                <c:pt idx="3">
                  <c:v>0.40114379999999999</c:v>
                </c:pt>
                <c:pt idx="4">
                  <c:v>0.49682989999999999</c:v>
                </c:pt>
                <c:pt idx="5">
                  <c:v>0.57574760000000003</c:v>
                </c:pt>
                <c:pt idx="6">
                  <c:v>0.64247399999999999</c:v>
                </c:pt>
                <c:pt idx="7">
                  <c:v>0.70137240000000001</c:v>
                </c:pt>
                <c:pt idx="8">
                  <c:v>0.75455570000000005</c:v>
                </c:pt>
                <c:pt idx="9">
                  <c:v>0.796157</c:v>
                </c:pt>
                <c:pt idx="10">
                  <c:v>0.83063960000000003</c:v>
                </c:pt>
                <c:pt idx="11">
                  <c:v>0.86165910000000001</c:v>
                </c:pt>
                <c:pt idx="12">
                  <c:v>0.89105190000000001</c:v>
                </c:pt>
                <c:pt idx="13">
                  <c:v>0.91202729999999999</c:v>
                </c:pt>
                <c:pt idx="14">
                  <c:v>0.93349979999999999</c:v>
                </c:pt>
                <c:pt idx="15">
                  <c:v>0.95437439999999996</c:v>
                </c:pt>
                <c:pt idx="16">
                  <c:v>0.97032350000000001</c:v>
                </c:pt>
                <c:pt idx="17">
                  <c:v>0.98408580000000001</c:v>
                </c:pt>
                <c:pt idx="18">
                  <c:v>0.992923</c:v>
                </c:pt>
                <c:pt idx="19">
                  <c:v>1.004084</c:v>
                </c:pt>
                <c:pt idx="20">
                  <c:v>1.0180819999999999</c:v>
                </c:pt>
                <c:pt idx="21">
                  <c:v>1.0274449999999999</c:v>
                </c:pt>
                <c:pt idx="22">
                  <c:v>1.0303690000000001</c:v>
                </c:pt>
                <c:pt idx="23">
                  <c:v>1.0502020000000001</c:v>
                </c:pt>
                <c:pt idx="24">
                  <c:v>1.045984</c:v>
                </c:pt>
                <c:pt idx="25">
                  <c:v>1.0493269999999999</c:v>
                </c:pt>
                <c:pt idx="26">
                  <c:v>1.0541469999999999</c:v>
                </c:pt>
                <c:pt idx="27">
                  <c:v>1.0625340000000001</c:v>
                </c:pt>
                <c:pt idx="28">
                  <c:v>1.070468</c:v>
                </c:pt>
                <c:pt idx="29">
                  <c:v>1.072003</c:v>
                </c:pt>
                <c:pt idx="30">
                  <c:v>1.073979</c:v>
                </c:pt>
                <c:pt idx="31">
                  <c:v>1.079467</c:v>
                </c:pt>
                <c:pt idx="32">
                  <c:v>1.0819350000000001</c:v>
                </c:pt>
                <c:pt idx="33">
                  <c:v>1.087561</c:v>
                </c:pt>
                <c:pt idx="34">
                  <c:v>1.091988</c:v>
                </c:pt>
                <c:pt idx="35">
                  <c:v>1.0928089999999999</c:v>
                </c:pt>
                <c:pt idx="36">
                  <c:v>1.0975200000000001</c:v>
                </c:pt>
                <c:pt idx="37">
                  <c:v>1.095688</c:v>
                </c:pt>
                <c:pt idx="38">
                  <c:v>1.099364</c:v>
                </c:pt>
                <c:pt idx="39">
                  <c:v>1.100274</c:v>
                </c:pt>
                <c:pt idx="40">
                  <c:v>1.103364</c:v>
                </c:pt>
                <c:pt idx="41">
                  <c:v>1.103675</c:v>
                </c:pt>
                <c:pt idx="42">
                  <c:v>1.1045419999999999</c:v>
                </c:pt>
                <c:pt idx="43">
                  <c:v>1.1067910000000001</c:v>
                </c:pt>
                <c:pt idx="44">
                  <c:v>1.1124259999999999</c:v>
                </c:pt>
                <c:pt idx="45">
                  <c:v>1.115119</c:v>
                </c:pt>
                <c:pt idx="46">
                  <c:v>1.1123130000000001</c:v>
                </c:pt>
                <c:pt idx="47">
                  <c:v>1.112279</c:v>
                </c:pt>
                <c:pt idx="48">
                  <c:v>1.1161099999999999</c:v>
                </c:pt>
                <c:pt idx="49">
                  <c:v>1.120471</c:v>
                </c:pt>
                <c:pt idx="50">
                  <c:v>1.1224449999999999</c:v>
                </c:pt>
                <c:pt idx="51">
                  <c:v>1.1219520000000001</c:v>
                </c:pt>
                <c:pt idx="52">
                  <c:v>1.124347</c:v>
                </c:pt>
                <c:pt idx="53">
                  <c:v>1.1291720000000001</c:v>
                </c:pt>
                <c:pt idx="54">
                  <c:v>1.128455</c:v>
                </c:pt>
                <c:pt idx="55">
                  <c:v>1.13151</c:v>
                </c:pt>
                <c:pt idx="56">
                  <c:v>1.1352100000000001</c:v>
                </c:pt>
                <c:pt idx="57">
                  <c:v>1.132897</c:v>
                </c:pt>
                <c:pt idx="58">
                  <c:v>1.133159</c:v>
                </c:pt>
                <c:pt idx="59">
                  <c:v>1.136773</c:v>
                </c:pt>
                <c:pt idx="60">
                  <c:v>1.135041</c:v>
                </c:pt>
                <c:pt idx="61">
                  <c:v>1.13893</c:v>
                </c:pt>
                <c:pt idx="62">
                  <c:v>1.1379379999999999</c:v>
                </c:pt>
                <c:pt idx="63">
                  <c:v>1.141092</c:v>
                </c:pt>
                <c:pt idx="64">
                  <c:v>1.1419140000000001</c:v>
                </c:pt>
                <c:pt idx="65">
                  <c:v>1.1419589999999999</c:v>
                </c:pt>
                <c:pt idx="66">
                  <c:v>1.1456740000000001</c:v>
                </c:pt>
                <c:pt idx="67">
                  <c:v>1.150007</c:v>
                </c:pt>
                <c:pt idx="68">
                  <c:v>1.1482330000000001</c:v>
                </c:pt>
                <c:pt idx="69">
                  <c:v>1.14791</c:v>
                </c:pt>
                <c:pt idx="70">
                  <c:v>1.152884</c:v>
                </c:pt>
                <c:pt idx="71">
                  <c:v>1.15133</c:v>
                </c:pt>
                <c:pt idx="72">
                  <c:v>1.152136</c:v>
                </c:pt>
                <c:pt idx="73">
                  <c:v>1.1575789999999999</c:v>
                </c:pt>
                <c:pt idx="74">
                  <c:v>1.1568639999999999</c:v>
                </c:pt>
                <c:pt idx="75">
                  <c:v>1.15985</c:v>
                </c:pt>
                <c:pt idx="76">
                  <c:v>1.1581399999999999</c:v>
                </c:pt>
                <c:pt idx="77">
                  <c:v>1.156908</c:v>
                </c:pt>
                <c:pt idx="78">
                  <c:v>1.1612769999999999</c:v>
                </c:pt>
                <c:pt idx="79">
                  <c:v>1.164488</c:v>
                </c:pt>
                <c:pt idx="80">
                  <c:v>1.159365</c:v>
                </c:pt>
                <c:pt idx="81">
                  <c:v>1.1606510000000001</c:v>
                </c:pt>
                <c:pt idx="82">
                  <c:v>1.1655850000000001</c:v>
                </c:pt>
                <c:pt idx="83">
                  <c:v>1.1614709999999999</c:v>
                </c:pt>
                <c:pt idx="84">
                  <c:v>1.1658550000000001</c:v>
                </c:pt>
                <c:pt idx="85">
                  <c:v>1.16856</c:v>
                </c:pt>
                <c:pt idx="86">
                  <c:v>1.166831</c:v>
                </c:pt>
                <c:pt idx="87">
                  <c:v>1.1644669999999999</c:v>
                </c:pt>
                <c:pt idx="88">
                  <c:v>1.166906</c:v>
                </c:pt>
                <c:pt idx="89">
                  <c:v>1.167424</c:v>
                </c:pt>
                <c:pt idx="90">
                  <c:v>1.1712830000000001</c:v>
                </c:pt>
                <c:pt idx="91">
                  <c:v>1.1736850000000001</c:v>
                </c:pt>
                <c:pt idx="92">
                  <c:v>1.169414</c:v>
                </c:pt>
                <c:pt idx="93">
                  <c:v>1.1709430000000001</c:v>
                </c:pt>
                <c:pt idx="94">
                  <c:v>1.177184</c:v>
                </c:pt>
                <c:pt idx="95">
                  <c:v>1.172639</c:v>
                </c:pt>
                <c:pt idx="96">
                  <c:v>1.1720299999999999</c:v>
                </c:pt>
                <c:pt idx="97">
                  <c:v>1.177224</c:v>
                </c:pt>
                <c:pt idx="98">
                  <c:v>1.1769860000000001</c:v>
                </c:pt>
                <c:pt idx="99">
                  <c:v>1.1778249999999999</c:v>
                </c:pt>
                <c:pt idx="100">
                  <c:v>1.1739550000000001</c:v>
                </c:pt>
                <c:pt idx="101">
                  <c:v>1.1800630000000001</c:v>
                </c:pt>
                <c:pt idx="102">
                  <c:v>1.179916</c:v>
                </c:pt>
                <c:pt idx="103">
                  <c:v>1.1769609999999999</c:v>
                </c:pt>
                <c:pt idx="104">
                  <c:v>1.181033</c:v>
                </c:pt>
                <c:pt idx="105">
                  <c:v>1.1817249999999999</c:v>
                </c:pt>
                <c:pt idx="106">
                  <c:v>1.1772769999999999</c:v>
                </c:pt>
                <c:pt idx="107">
                  <c:v>1.1803300000000001</c:v>
                </c:pt>
                <c:pt idx="108">
                  <c:v>1.179835</c:v>
                </c:pt>
                <c:pt idx="109">
                  <c:v>1.182504</c:v>
                </c:pt>
                <c:pt idx="110">
                  <c:v>1.1796739999999999</c:v>
                </c:pt>
                <c:pt idx="111">
                  <c:v>1.1819519999999999</c:v>
                </c:pt>
                <c:pt idx="112">
                  <c:v>1.1838550000000001</c:v>
                </c:pt>
                <c:pt idx="113">
                  <c:v>1.182415</c:v>
                </c:pt>
                <c:pt idx="114">
                  <c:v>1.182866</c:v>
                </c:pt>
                <c:pt idx="115">
                  <c:v>1.186823</c:v>
                </c:pt>
                <c:pt idx="116">
                  <c:v>1.1818249999999999</c:v>
                </c:pt>
                <c:pt idx="117">
                  <c:v>1.1837029999999999</c:v>
                </c:pt>
                <c:pt idx="118">
                  <c:v>1.181127</c:v>
                </c:pt>
                <c:pt idx="119">
                  <c:v>1.1833800000000001</c:v>
                </c:pt>
                <c:pt idx="120">
                  <c:v>1.1877040000000001</c:v>
                </c:pt>
                <c:pt idx="121">
                  <c:v>1.1823539999999999</c:v>
                </c:pt>
                <c:pt idx="122">
                  <c:v>1.189454</c:v>
                </c:pt>
                <c:pt idx="123">
                  <c:v>1.1882809999999999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58-6A4C-9D0C-A1270904B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149455"/>
        <c:axId val="224654623"/>
      </c:scatterChart>
      <c:valAx>
        <c:axId val="225149455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54623"/>
        <c:crosses val="autoZero"/>
        <c:crossBetween val="midCat"/>
      </c:valAx>
      <c:valAx>
        <c:axId val="224654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1494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310K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'310K'!$P$2:$P$41</c:f>
              <c:numCache>
                <c:formatCode>0.00E+00</c:formatCode>
                <c:ptCount val="40"/>
                <c:pt idx="0">
                  <c:v>0.87363349999999995</c:v>
                </c:pt>
                <c:pt idx="1">
                  <c:v>0.85722520000000002</c:v>
                </c:pt>
                <c:pt idx="2">
                  <c:v>0.8522691</c:v>
                </c:pt>
                <c:pt idx="3">
                  <c:v>0.84674260000000001</c:v>
                </c:pt>
                <c:pt idx="4">
                  <c:v>0.84137150000000005</c:v>
                </c:pt>
                <c:pt idx="5">
                  <c:v>0.83539129999999995</c:v>
                </c:pt>
                <c:pt idx="6">
                  <c:v>0.82958229999999999</c:v>
                </c:pt>
                <c:pt idx="7">
                  <c:v>0.82340740000000001</c:v>
                </c:pt>
                <c:pt idx="8">
                  <c:v>0.81723310000000005</c:v>
                </c:pt>
                <c:pt idx="9">
                  <c:v>0.81052380000000002</c:v>
                </c:pt>
                <c:pt idx="10">
                  <c:v>0.80377259999999995</c:v>
                </c:pt>
                <c:pt idx="11">
                  <c:v>0.79663249999999997</c:v>
                </c:pt>
                <c:pt idx="12">
                  <c:v>0.78941839999999996</c:v>
                </c:pt>
                <c:pt idx="13">
                  <c:v>0.78168760000000004</c:v>
                </c:pt>
                <c:pt idx="14">
                  <c:v>0.77362180000000003</c:v>
                </c:pt>
                <c:pt idx="15">
                  <c:v>0.76544650000000003</c:v>
                </c:pt>
                <c:pt idx="16">
                  <c:v>0.75638930000000004</c:v>
                </c:pt>
                <c:pt idx="17">
                  <c:v>0.74736559999999996</c:v>
                </c:pt>
                <c:pt idx="18">
                  <c:v>0.73757479999999997</c:v>
                </c:pt>
                <c:pt idx="19">
                  <c:v>0.72741869999999997</c:v>
                </c:pt>
                <c:pt idx="20">
                  <c:v>0.7164739</c:v>
                </c:pt>
                <c:pt idx="21">
                  <c:v>0.70478300000000005</c:v>
                </c:pt>
                <c:pt idx="22">
                  <c:v>0.69247380000000003</c:v>
                </c:pt>
                <c:pt idx="23">
                  <c:v>0.67905269999999995</c:v>
                </c:pt>
                <c:pt idx="24">
                  <c:v>0.66488139999999996</c:v>
                </c:pt>
                <c:pt idx="25">
                  <c:v>0.64899240000000002</c:v>
                </c:pt>
                <c:pt idx="26">
                  <c:v>0.63201229999999997</c:v>
                </c:pt>
                <c:pt idx="27">
                  <c:v>0.61302400000000001</c:v>
                </c:pt>
                <c:pt idx="28">
                  <c:v>0.59206219999999998</c:v>
                </c:pt>
                <c:pt idx="29">
                  <c:v>0.56785090000000005</c:v>
                </c:pt>
                <c:pt idx="30">
                  <c:v>0.54035230000000001</c:v>
                </c:pt>
                <c:pt idx="31">
                  <c:v>0.50755600000000001</c:v>
                </c:pt>
                <c:pt idx="32">
                  <c:v>0.4674642</c:v>
                </c:pt>
                <c:pt idx="33">
                  <c:v>0.41581069999999998</c:v>
                </c:pt>
                <c:pt idx="34">
                  <c:v>0.34291280000000002</c:v>
                </c:pt>
                <c:pt idx="35">
                  <c:v>0.2185338</c:v>
                </c:pt>
                <c:pt idx="36">
                  <c:v>0.16511980000000001</c:v>
                </c:pt>
                <c:pt idx="37">
                  <c:v>0.1121983</c:v>
                </c:pt>
                <c:pt idx="38">
                  <c:v>5.8872229999999998E-2</c:v>
                </c:pt>
                <c:pt idx="39">
                  <c:v>0</c:v>
                </c:pt>
              </c:numCache>
            </c:numRef>
          </c:xVal>
          <c:yVal>
            <c:numRef>
              <c:f>'310K'!$R$2:$R$41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0.42989850000000002</c:v>
                </c:pt>
                <c:pt idx="2">
                  <c:v>0.47311189999999997</c:v>
                </c:pt>
                <c:pt idx="3">
                  <c:v>0.53665050000000003</c:v>
                </c:pt>
                <c:pt idx="4">
                  <c:v>0.58633089999999999</c:v>
                </c:pt>
                <c:pt idx="5">
                  <c:v>0.61930719999999995</c:v>
                </c:pt>
                <c:pt idx="6">
                  <c:v>0.65994269999999999</c:v>
                </c:pt>
                <c:pt idx="7">
                  <c:v>0.68198150000000002</c:v>
                </c:pt>
                <c:pt idx="8">
                  <c:v>0.73055930000000002</c:v>
                </c:pt>
                <c:pt idx="9">
                  <c:v>0.75659160000000003</c:v>
                </c:pt>
                <c:pt idx="10">
                  <c:v>0.79749529999999991</c:v>
                </c:pt>
                <c:pt idx="11">
                  <c:v>0.81405050000000001</c:v>
                </c:pt>
                <c:pt idx="12">
                  <c:v>0.83084409999999997</c:v>
                </c:pt>
                <c:pt idx="13">
                  <c:v>0.8733571</c:v>
                </c:pt>
                <c:pt idx="14">
                  <c:v>0.88988250000000002</c:v>
                </c:pt>
                <c:pt idx="15">
                  <c:v>0.91919309999999999</c:v>
                </c:pt>
                <c:pt idx="16">
                  <c:v>0.93644859999999996</c:v>
                </c:pt>
                <c:pt idx="17">
                  <c:v>0.96592309999999992</c:v>
                </c:pt>
                <c:pt idx="18">
                  <c:v>0.97085540000000004</c:v>
                </c:pt>
                <c:pt idx="19">
                  <c:v>1.000732</c:v>
                </c:pt>
                <c:pt idx="20">
                  <c:v>1.0043230000000001</c:v>
                </c:pt>
                <c:pt idx="21">
                  <c:v>1.0371510000000002</c:v>
                </c:pt>
                <c:pt idx="22">
                  <c:v>1.0465680000000002</c:v>
                </c:pt>
                <c:pt idx="23">
                  <c:v>1.0332620000000001</c:v>
                </c:pt>
                <c:pt idx="24">
                  <c:v>1.0721540000000001</c:v>
                </c:pt>
                <c:pt idx="25">
                  <c:v>1.0748660000000001</c:v>
                </c:pt>
                <c:pt idx="26">
                  <c:v>1.0873969999999999</c:v>
                </c:pt>
                <c:pt idx="27">
                  <c:v>1.084641</c:v>
                </c:pt>
                <c:pt idx="28">
                  <c:v>1.122862</c:v>
                </c:pt>
                <c:pt idx="29">
                  <c:v>1.1059640000000002</c:v>
                </c:pt>
                <c:pt idx="30">
                  <c:v>1.1402969999999999</c:v>
                </c:pt>
                <c:pt idx="31">
                  <c:v>1.123011</c:v>
                </c:pt>
                <c:pt idx="32">
                  <c:v>1.1414439999999999</c:v>
                </c:pt>
                <c:pt idx="33">
                  <c:v>1.1630659999999999</c:v>
                </c:pt>
                <c:pt idx="34">
                  <c:v>1.165807</c:v>
                </c:pt>
                <c:pt idx="35">
                  <c:v>1.1872799999999999</c:v>
                </c:pt>
                <c:pt idx="36">
                  <c:v>1.1634530000000001</c:v>
                </c:pt>
                <c:pt idx="37">
                  <c:v>1.200914</c:v>
                </c:pt>
                <c:pt idx="38">
                  <c:v>1.1497889999999999</c:v>
                </c:pt>
                <c:pt idx="39">
                  <c:v>1.193702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76-044E-9CCC-DDEE04463A0A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'310K'!$A$2:$A$125</c:f>
              <c:numCache>
                <c:formatCode>General</c:formatCode>
                <c:ptCount val="124"/>
                <c:pt idx="0">
                  <c:v>1.03</c:v>
                </c:pt>
                <c:pt idx="1">
                  <c:v>1.02</c:v>
                </c:pt>
                <c:pt idx="2">
                  <c:v>1.01</c:v>
                </c:pt>
                <c:pt idx="3">
                  <c:v>1</c:v>
                </c:pt>
                <c:pt idx="4">
                  <c:v>0.99</c:v>
                </c:pt>
                <c:pt idx="5">
                  <c:v>0.98</c:v>
                </c:pt>
                <c:pt idx="6">
                  <c:v>0.97</c:v>
                </c:pt>
                <c:pt idx="7">
                  <c:v>0.96</c:v>
                </c:pt>
                <c:pt idx="8">
                  <c:v>0.95</c:v>
                </c:pt>
                <c:pt idx="9">
                  <c:v>0.94</c:v>
                </c:pt>
                <c:pt idx="10">
                  <c:v>0.93</c:v>
                </c:pt>
                <c:pt idx="11">
                  <c:v>0.92</c:v>
                </c:pt>
                <c:pt idx="12">
                  <c:v>0.91</c:v>
                </c:pt>
                <c:pt idx="13">
                  <c:v>0.9</c:v>
                </c:pt>
                <c:pt idx="14">
                  <c:v>0.89</c:v>
                </c:pt>
                <c:pt idx="15">
                  <c:v>0.88</c:v>
                </c:pt>
                <c:pt idx="16">
                  <c:v>0.87</c:v>
                </c:pt>
                <c:pt idx="17">
                  <c:v>0.86</c:v>
                </c:pt>
                <c:pt idx="18">
                  <c:v>0.85</c:v>
                </c:pt>
                <c:pt idx="19">
                  <c:v>0.84</c:v>
                </c:pt>
                <c:pt idx="20">
                  <c:v>0.83</c:v>
                </c:pt>
                <c:pt idx="21">
                  <c:v>0.82</c:v>
                </c:pt>
                <c:pt idx="22">
                  <c:v>0.81</c:v>
                </c:pt>
                <c:pt idx="23">
                  <c:v>0.8</c:v>
                </c:pt>
                <c:pt idx="24">
                  <c:v>0.79</c:v>
                </c:pt>
                <c:pt idx="25">
                  <c:v>0.78</c:v>
                </c:pt>
                <c:pt idx="26">
                  <c:v>0.77</c:v>
                </c:pt>
                <c:pt idx="27">
                  <c:v>0.76</c:v>
                </c:pt>
                <c:pt idx="28">
                  <c:v>0.75</c:v>
                </c:pt>
                <c:pt idx="29">
                  <c:v>0.74</c:v>
                </c:pt>
                <c:pt idx="30">
                  <c:v>0.73</c:v>
                </c:pt>
                <c:pt idx="31">
                  <c:v>0.72</c:v>
                </c:pt>
                <c:pt idx="32">
                  <c:v>0.71</c:v>
                </c:pt>
                <c:pt idx="33">
                  <c:v>0.7</c:v>
                </c:pt>
                <c:pt idx="34">
                  <c:v>0.69</c:v>
                </c:pt>
                <c:pt idx="35">
                  <c:v>0.67999999999999905</c:v>
                </c:pt>
                <c:pt idx="36">
                  <c:v>0.66999999999999904</c:v>
                </c:pt>
                <c:pt idx="37">
                  <c:v>0.65999999999999903</c:v>
                </c:pt>
                <c:pt idx="38">
                  <c:v>0.64999999999999902</c:v>
                </c:pt>
                <c:pt idx="39">
                  <c:v>0.63999999999999901</c:v>
                </c:pt>
                <c:pt idx="40">
                  <c:v>0.62999999999999901</c:v>
                </c:pt>
                <c:pt idx="41">
                  <c:v>0.619999999999999</c:v>
                </c:pt>
                <c:pt idx="42">
                  <c:v>0.60999999999999899</c:v>
                </c:pt>
                <c:pt idx="43">
                  <c:v>0.59999999999999898</c:v>
                </c:pt>
                <c:pt idx="44">
                  <c:v>0.58999999999999897</c:v>
                </c:pt>
                <c:pt idx="45">
                  <c:v>0.57999999999999896</c:v>
                </c:pt>
                <c:pt idx="46">
                  <c:v>0.56999999999999895</c:v>
                </c:pt>
                <c:pt idx="47">
                  <c:v>0.55999999999999905</c:v>
                </c:pt>
                <c:pt idx="48">
                  <c:v>0.54999999999999905</c:v>
                </c:pt>
                <c:pt idx="49">
                  <c:v>0.53999999999999904</c:v>
                </c:pt>
                <c:pt idx="50">
                  <c:v>0.52999999999999903</c:v>
                </c:pt>
                <c:pt idx="51">
                  <c:v>0.51999999999999902</c:v>
                </c:pt>
                <c:pt idx="52">
                  <c:v>0.50999999999999901</c:v>
                </c:pt>
                <c:pt idx="53">
                  <c:v>0.499999999999999</c:v>
                </c:pt>
                <c:pt idx="54">
                  <c:v>0.48999999999999899</c:v>
                </c:pt>
                <c:pt idx="55">
                  <c:v>0.47999999999999898</c:v>
                </c:pt>
                <c:pt idx="56">
                  <c:v>0.46999999999999897</c:v>
                </c:pt>
                <c:pt idx="57">
                  <c:v>0.45999999999999902</c:v>
                </c:pt>
                <c:pt idx="58">
                  <c:v>0.44999999999999901</c:v>
                </c:pt>
                <c:pt idx="59">
                  <c:v>0.439999999999999</c:v>
                </c:pt>
                <c:pt idx="60">
                  <c:v>0.42999999999999899</c:v>
                </c:pt>
                <c:pt idx="61">
                  <c:v>0.41999999999999899</c:v>
                </c:pt>
                <c:pt idx="62">
                  <c:v>0.40999999999999898</c:v>
                </c:pt>
                <c:pt idx="63">
                  <c:v>0.39999999999999902</c:v>
                </c:pt>
                <c:pt idx="64">
                  <c:v>0.38999999999999901</c:v>
                </c:pt>
                <c:pt idx="65">
                  <c:v>0.37999999999999901</c:v>
                </c:pt>
                <c:pt idx="66">
                  <c:v>0.369999999999999</c:v>
                </c:pt>
                <c:pt idx="67">
                  <c:v>0.35999999999999899</c:v>
                </c:pt>
                <c:pt idx="68">
                  <c:v>0.34999999999999898</c:v>
                </c:pt>
                <c:pt idx="69">
                  <c:v>0.33999999999999903</c:v>
                </c:pt>
                <c:pt idx="70">
                  <c:v>0.32999999999999902</c:v>
                </c:pt>
                <c:pt idx="71">
                  <c:v>0.31999999999999901</c:v>
                </c:pt>
                <c:pt idx="72">
                  <c:v>0.309999999999999</c:v>
                </c:pt>
                <c:pt idx="73">
                  <c:v>0.29999999999999899</c:v>
                </c:pt>
                <c:pt idx="74">
                  <c:v>0.28999999999999898</c:v>
                </c:pt>
                <c:pt idx="75">
                  <c:v>0.27999999999999903</c:v>
                </c:pt>
                <c:pt idx="76">
                  <c:v>0.26999999999999902</c:v>
                </c:pt>
                <c:pt idx="77">
                  <c:v>0.25999999999999901</c:v>
                </c:pt>
                <c:pt idx="78">
                  <c:v>0.249999999999999</c:v>
                </c:pt>
                <c:pt idx="79">
                  <c:v>0.23999999999999899</c:v>
                </c:pt>
                <c:pt idx="80">
                  <c:v>0.22999999999999901</c:v>
                </c:pt>
                <c:pt idx="81">
                  <c:v>0.219999999999999</c:v>
                </c:pt>
                <c:pt idx="82">
                  <c:v>0.20999999999999899</c:v>
                </c:pt>
                <c:pt idx="83">
                  <c:v>0.19999999999999901</c:v>
                </c:pt>
                <c:pt idx="84">
                  <c:v>0.189999999999999</c:v>
                </c:pt>
                <c:pt idx="85">
                  <c:v>0.17999999999999899</c:v>
                </c:pt>
                <c:pt idx="86">
                  <c:v>0.16999999999999901</c:v>
                </c:pt>
                <c:pt idx="87">
                  <c:v>0.159999999999999</c:v>
                </c:pt>
                <c:pt idx="88">
                  <c:v>0.149999999999999</c:v>
                </c:pt>
                <c:pt idx="89">
                  <c:v>0.13999999999999899</c:v>
                </c:pt>
                <c:pt idx="90">
                  <c:v>0.12999999999999901</c:v>
                </c:pt>
                <c:pt idx="91">
                  <c:v>0.119999999999999</c:v>
                </c:pt>
                <c:pt idx="92">
                  <c:v>0.109999999999999</c:v>
                </c:pt>
                <c:pt idx="93">
                  <c:v>9.9999999999999006E-2</c:v>
                </c:pt>
                <c:pt idx="94">
                  <c:v>8.9999999999998997E-2</c:v>
                </c:pt>
                <c:pt idx="95">
                  <c:v>7.9999999999999002E-2</c:v>
                </c:pt>
                <c:pt idx="96">
                  <c:v>6.9999999999998994E-2</c:v>
                </c:pt>
                <c:pt idx="97">
                  <c:v>5.9999999999998999E-2</c:v>
                </c:pt>
                <c:pt idx="98">
                  <c:v>4.9999999999998997E-2</c:v>
                </c:pt>
                <c:pt idx="99">
                  <c:v>3.9999999999999002E-2</c:v>
                </c:pt>
                <c:pt idx="100">
                  <c:v>2.9999999999999E-2</c:v>
                </c:pt>
                <c:pt idx="101">
                  <c:v>1.9999999999999001E-2</c:v>
                </c:pt>
                <c:pt idx="102">
                  <c:v>9.9999999999990305E-3</c:v>
                </c:pt>
                <c:pt idx="103" formatCode="0.00E+00">
                  <c:v>-9.7491459349896598E-16</c:v>
                </c:pt>
                <c:pt idx="104">
                  <c:v>-1.0000000000000999E-2</c:v>
                </c:pt>
                <c:pt idx="105">
                  <c:v>-2.0000000000001E-2</c:v>
                </c:pt>
                <c:pt idx="106">
                  <c:v>-3.0000000000001002E-2</c:v>
                </c:pt>
                <c:pt idx="107">
                  <c:v>-4.0000000000001E-2</c:v>
                </c:pt>
                <c:pt idx="108">
                  <c:v>-5.0000000000001002E-2</c:v>
                </c:pt>
                <c:pt idx="109">
                  <c:v>-6.0000000000000997E-2</c:v>
                </c:pt>
                <c:pt idx="110">
                  <c:v>-7.0000000000001006E-2</c:v>
                </c:pt>
                <c:pt idx="111">
                  <c:v>-8.0000000000001001E-2</c:v>
                </c:pt>
                <c:pt idx="112">
                  <c:v>-9.0000000000000996E-2</c:v>
                </c:pt>
                <c:pt idx="113">
                  <c:v>-0.100000000000001</c:v>
                </c:pt>
                <c:pt idx="114">
                  <c:v>-0.110000000000001</c:v>
                </c:pt>
                <c:pt idx="115">
                  <c:v>-0.12000000000000099</c:v>
                </c:pt>
                <c:pt idx="116">
                  <c:v>-0.130000000000001</c:v>
                </c:pt>
                <c:pt idx="117">
                  <c:v>-0.14000000000000101</c:v>
                </c:pt>
                <c:pt idx="118">
                  <c:v>-0.15000000000000099</c:v>
                </c:pt>
                <c:pt idx="119">
                  <c:v>-0.160000000000001</c:v>
                </c:pt>
                <c:pt idx="120">
                  <c:v>-0.17000000000000101</c:v>
                </c:pt>
                <c:pt idx="121">
                  <c:v>-0.18000000000000099</c:v>
                </c:pt>
                <c:pt idx="122">
                  <c:v>-0.190000000000001</c:v>
                </c:pt>
                <c:pt idx="123">
                  <c:v>-0.20000000000000101</c:v>
                </c:pt>
              </c:numCache>
            </c:numRef>
          </c:xVal>
          <c:yVal>
            <c:numRef>
              <c:f>'310K'!$D$2:$D$125</c:f>
              <c:numCache>
                <c:formatCode>General</c:formatCode>
                <c:ptCount val="124"/>
                <c:pt idx="0">
                  <c:v>4.8690900000000002E-2</c:v>
                </c:pt>
                <c:pt idx="1">
                  <c:v>0.17760290000000001</c:v>
                </c:pt>
                <c:pt idx="2">
                  <c:v>0.29193859999999999</c:v>
                </c:pt>
                <c:pt idx="3">
                  <c:v>0.38958759999999998</c:v>
                </c:pt>
                <c:pt idx="4">
                  <c:v>0.47499089999999999</c:v>
                </c:pt>
                <c:pt idx="5">
                  <c:v>0.54738969999999998</c:v>
                </c:pt>
                <c:pt idx="6">
                  <c:v>0.61119109999999999</c:v>
                </c:pt>
                <c:pt idx="7">
                  <c:v>0.6624892</c:v>
                </c:pt>
                <c:pt idx="8">
                  <c:v>0.7092659</c:v>
                </c:pt>
                <c:pt idx="9">
                  <c:v>0.75167899999999999</c:v>
                </c:pt>
                <c:pt idx="10">
                  <c:v>0.78704890000000005</c:v>
                </c:pt>
                <c:pt idx="11">
                  <c:v>0.81553319999999996</c:v>
                </c:pt>
                <c:pt idx="12">
                  <c:v>0.84436860000000002</c:v>
                </c:pt>
                <c:pt idx="13">
                  <c:v>0.86998880000000001</c:v>
                </c:pt>
                <c:pt idx="14">
                  <c:v>0.88749619999999996</c:v>
                </c:pt>
                <c:pt idx="15">
                  <c:v>0.90547160000000004</c:v>
                </c:pt>
                <c:pt idx="16">
                  <c:v>0.92512329999999998</c:v>
                </c:pt>
                <c:pt idx="17">
                  <c:v>0.94024280000000005</c:v>
                </c:pt>
                <c:pt idx="18">
                  <c:v>0.95076950000000005</c:v>
                </c:pt>
                <c:pt idx="19">
                  <c:v>0.96661359999999996</c:v>
                </c:pt>
                <c:pt idx="20">
                  <c:v>0.97529750000000004</c:v>
                </c:pt>
                <c:pt idx="21">
                  <c:v>0.98496110000000003</c:v>
                </c:pt>
                <c:pt idx="22">
                  <c:v>0.9974788</c:v>
                </c:pt>
                <c:pt idx="23">
                  <c:v>1.0057640000000001</c:v>
                </c:pt>
                <c:pt idx="24">
                  <c:v>1.010966</c:v>
                </c:pt>
                <c:pt idx="25">
                  <c:v>1.0214639999999999</c:v>
                </c:pt>
                <c:pt idx="26">
                  <c:v>1.025927</c:v>
                </c:pt>
                <c:pt idx="27">
                  <c:v>1.0300469999999999</c:v>
                </c:pt>
                <c:pt idx="28">
                  <c:v>1.039026</c:v>
                </c:pt>
                <c:pt idx="29">
                  <c:v>1.042694</c:v>
                </c:pt>
                <c:pt idx="30">
                  <c:v>1.0436289999999999</c:v>
                </c:pt>
                <c:pt idx="31">
                  <c:v>1.061161</c:v>
                </c:pt>
                <c:pt idx="32">
                  <c:v>1.051302</c:v>
                </c:pt>
                <c:pt idx="33">
                  <c:v>1.0572790000000001</c:v>
                </c:pt>
                <c:pt idx="34">
                  <c:v>1.063596</c:v>
                </c:pt>
                <c:pt idx="35">
                  <c:v>1.0655410000000001</c:v>
                </c:pt>
                <c:pt idx="36">
                  <c:v>1.066546</c:v>
                </c:pt>
                <c:pt idx="37">
                  <c:v>1.0717779999999999</c:v>
                </c:pt>
                <c:pt idx="38">
                  <c:v>1.0711999999999999</c:v>
                </c:pt>
                <c:pt idx="39">
                  <c:v>1.0777730000000001</c:v>
                </c:pt>
                <c:pt idx="40">
                  <c:v>1.0829299999999999</c:v>
                </c:pt>
                <c:pt idx="41">
                  <c:v>1.082676</c:v>
                </c:pt>
                <c:pt idx="42">
                  <c:v>1.087248</c:v>
                </c:pt>
                <c:pt idx="43">
                  <c:v>1.0894250000000001</c:v>
                </c:pt>
                <c:pt idx="44">
                  <c:v>1.088357</c:v>
                </c:pt>
                <c:pt idx="45">
                  <c:v>1.0941149999999999</c:v>
                </c:pt>
                <c:pt idx="46">
                  <c:v>1.0976619999999999</c:v>
                </c:pt>
                <c:pt idx="47">
                  <c:v>1.0966750000000001</c:v>
                </c:pt>
                <c:pt idx="48">
                  <c:v>1.102093</c:v>
                </c:pt>
                <c:pt idx="49">
                  <c:v>1.0999760000000001</c:v>
                </c:pt>
                <c:pt idx="50">
                  <c:v>1.105267</c:v>
                </c:pt>
                <c:pt idx="51">
                  <c:v>1.1095489999999999</c:v>
                </c:pt>
                <c:pt idx="52">
                  <c:v>1.1070180000000001</c:v>
                </c:pt>
                <c:pt idx="53">
                  <c:v>1.1089</c:v>
                </c:pt>
                <c:pt idx="54">
                  <c:v>1.1115740000000001</c:v>
                </c:pt>
                <c:pt idx="55">
                  <c:v>1.1185499999999999</c:v>
                </c:pt>
                <c:pt idx="56">
                  <c:v>1.115461</c:v>
                </c:pt>
                <c:pt idx="57">
                  <c:v>1.117291</c:v>
                </c:pt>
                <c:pt idx="58">
                  <c:v>1.120158</c:v>
                </c:pt>
                <c:pt idx="59">
                  <c:v>1.125791</c:v>
                </c:pt>
                <c:pt idx="60">
                  <c:v>1.127896</c:v>
                </c:pt>
                <c:pt idx="61">
                  <c:v>1.1259049999999999</c:v>
                </c:pt>
                <c:pt idx="62">
                  <c:v>1.1308530000000001</c:v>
                </c:pt>
                <c:pt idx="63">
                  <c:v>1.126406</c:v>
                </c:pt>
                <c:pt idx="64">
                  <c:v>1.1309070000000001</c:v>
                </c:pt>
                <c:pt idx="65">
                  <c:v>1.1362410000000001</c:v>
                </c:pt>
                <c:pt idx="66">
                  <c:v>1.13666</c:v>
                </c:pt>
                <c:pt idx="67">
                  <c:v>1.1386510000000001</c:v>
                </c:pt>
                <c:pt idx="68">
                  <c:v>1.13476</c:v>
                </c:pt>
                <c:pt idx="69">
                  <c:v>1.1400939999999999</c:v>
                </c:pt>
                <c:pt idx="70">
                  <c:v>1.1390990000000001</c:v>
                </c:pt>
                <c:pt idx="71">
                  <c:v>1.144182</c:v>
                </c:pt>
                <c:pt idx="72">
                  <c:v>1.1417520000000001</c:v>
                </c:pt>
                <c:pt idx="73">
                  <c:v>1.144172</c:v>
                </c:pt>
                <c:pt idx="74">
                  <c:v>1.1453199999999999</c:v>
                </c:pt>
                <c:pt idx="75">
                  <c:v>1.14638</c:v>
                </c:pt>
                <c:pt idx="76">
                  <c:v>1.1514720000000001</c:v>
                </c:pt>
                <c:pt idx="77">
                  <c:v>1.150822</c:v>
                </c:pt>
                <c:pt idx="78">
                  <c:v>1.1492009999999999</c:v>
                </c:pt>
                <c:pt idx="79">
                  <c:v>1.1530849999999999</c:v>
                </c:pt>
                <c:pt idx="80">
                  <c:v>1.157759</c:v>
                </c:pt>
                <c:pt idx="81">
                  <c:v>1.15622</c:v>
                </c:pt>
                <c:pt idx="82">
                  <c:v>1.1600900000000001</c:v>
                </c:pt>
                <c:pt idx="83">
                  <c:v>1.156482</c:v>
                </c:pt>
                <c:pt idx="84">
                  <c:v>1.15557</c:v>
                </c:pt>
                <c:pt idx="85">
                  <c:v>1.159041</c:v>
                </c:pt>
                <c:pt idx="86">
                  <c:v>1.1641300000000001</c:v>
                </c:pt>
                <c:pt idx="87">
                  <c:v>1.164312</c:v>
                </c:pt>
                <c:pt idx="88">
                  <c:v>1.1618550000000001</c:v>
                </c:pt>
                <c:pt idx="89">
                  <c:v>1.1609080000000001</c:v>
                </c:pt>
                <c:pt idx="90">
                  <c:v>1.166663</c:v>
                </c:pt>
                <c:pt idx="91">
                  <c:v>1.1623140000000001</c:v>
                </c:pt>
                <c:pt idx="92">
                  <c:v>1.165092</c:v>
                </c:pt>
                <c:pt idx="93">
                  <c:v>1.169537</c:v>
                </c:pt>
                <c:pt idx="94">
                  <c:v>1.167384</c:v>
                </c:pt>
                <c:pt idx="95">
                  <c:v>1.168301</c:v>
                </c:pt>
                <c:pt idx="96">
                  <c:v>1.1700219999999999</c:v>
                </c:pt>
                <c:pt idx="97">
                  <c:v>1.1709039999999999</c:v>
                </c:pt>
                <c:pt idx="98">
                  <c:v>1.174056</c:v>
                </c:pt>
                <c:pt idx="99">
                  <c:v>1.1713720000000001</c:v>
                </c:pt>
                <c:pt idx="100">
                  <c:v>1.174758</c:v>
                </c:pt>
                <c:pt idx="101">
                  <c:v>1.1727339999999999</c:v>
                </c:pt>
                <c:pt idx="102">
                  <c:v>1.172968</c:v>
                </c:pt>
                <c:pt idx="103">
                  <c:v>1.177219</c:v>
                </c:pt>
                <c:pt idx="104">
                  <c:v>1.175165</c:v>
                </c:pt>
                <c:pt idx="105">
                  <c:v>1.1728099999999999</c:v>
                </c:pt>
                <c:pt idx="106">
                  <c:v>1.175907</c:v>
                </c:pt>
                <c:pt idx="107">
                  <c:v>1.1809419999999999</c:v>
                </c:pt>
                <c:pt idx="108">
                  <c:v>1.177027</c:v>
                </c:pt>
                <c:pt idx="109">
                  <c:v>1.1805460000000001</c:v>
                </c:pt>
                <c:pt idx="110">
                  <c:v>1.1791750000000001</c:v>
                </c:pt>
                <c:pt idx="111">
                  <c:v>1.180077</c:v>
                </c:pt>
                <c:pt idx="112">
                  <c:v>1.1818090000000001</c:v>
                </c:pt>
                <c:pt idx="113">
                  <c:v>1.1804859999999999</c:v>
                </c:pt>
                <c:pt idx="114">
                  <c:v>1.176698</c:v>
                </c:pt>
                <c:pt idx="115">
                  <c:v>1.181789</c:v>
                </c:pt>
                <c:pt idx="116">
                  <c:v>1.177122</c:v>
                </c:pt>
                <c:pt idx="117">
                  <c:v>1.1830529999999999</c:v>
                </c:pt>
                <c:pt idx="118">
                  <c:v>1.18093</c:v>
                </c:pt>
                <c:pt idx="119">
                  <c:v>1.184013</c:v>
                </c:pt>
                <c:pt idx="120">
                  <c:v>1.1804559999999999</c:v>
                </c:pt>
                <c:pt idx="121">
                  <c:v>1.180987</c:v>
                </c:pt>
                <c:pt idx="122">
                  <c:v>1.1863809999999999</c:v>
                </c:pt>
                <c:pt idx="123">
                  <c:v>1.1803189999999999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76-044E-9CCC-DDEE04463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875648"/>
        <c:axId val="688173776"/>
      </c:scatterChart>
      <c:valAx>
        <c:axId val="68887564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173776"/>
        <c:crosses val="autoZero"/>
        <c:crossBetween val="midCat"/>
      </c:valAx>
      <c:valAx>
        <c:axId val="68817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875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AMU vs Keithley </a:t>
            </a:r>
            <a:r>
              <a:rPr lang="en-US" baseline="0" dirty="0"/>
              <a:t>at 100 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AMU Data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'100K'!$P$2:$P$41</c:f>
              <c:numCache>
                <c:formatCode>0.00E+00</c:formatCode>
                <c:ptCount val="40"/>
                <c:pt idx="0">
                  <c:v>0.79700000000000004</c:v>
                </c:pt>
                <c:pt idx="1">
                  <c:v>0.78200000000000003</c:v>
                </c:pt>
                <c:pt idx="2">
                  <c:v>0.77800000000000002</c:v>
                </c:pt>
                <c:pt idx="3">
                  <c:v>0.77300000000000002</c:v>
                </c:pt>
                <c:pt idx="4">
                  <c:v>0.76800000000000002</c:v>
                </c:pt>
                <c:pt idx="5">
                  <c:v>0.76300000000000001</c:v>
                </c:pt>
                <c:pt idx="6">
                  <c:v>0.75700000000000001</c:v>
                </c:pt>
                <c:pt idx="7">
                  <c:v>0.752</c:v>
                </c:pt>
                <c:pt idx="8">
                  <c:v>0.746</c:v>
                </c:pt>
                <c:pt idx="9">
                  <c:v>0.74</c:v>
                </c:pt>
                <c:pt idx="10">
                  <c:v>0.73399999999999999</c:v>
                </c:pt>
                <c:pt idx="11">
                  <c:v>0.72699999999999998</c:v>
                </c:pt>
                <c:pt idx="12">
                  <c:v>0.72099999999999997</c:v>
                </c:pt>
                <c:pt idx="13">
                  <c:v>0.71399999999999997</c:v>
                </c:pt>
                <c:pt idx="14">
                  <c:v>0.70599999999999996</c:v>
                </c:pt>
                <c:pt idx="15">
                  <c:v>0.69899999999999995</c:v>
                </c:pt>
                <c:pt idx="16">
                  <c:v>0.69099999999999995</c:v>
                </c:pt>
                <c:pt idx="17">
                  <c:v>0.68200000000000005</c:v>
                </c:pt>
                <c:pt idx="18">
                  <c:v>0.67300000000000004</c:v>
                </c:pt>
                <c:pt idx="19">
                  <c:v>0.66400000000000003</c:v>
                </c:pt>
                <c:pt idx="20">
                  <c:v>0.65400000000000003</c:v>
                </c:pt>
                <c:pt idx="21">
                  <c:v>0.64400000000000002</c:v>
                </c:pt>
                <c:pt idx="22">
                  <c:v>0.63200000000000001</c:v>
                </c:pt>
                <c:pt idx="23">
                  <c:v>0.62</c:v>
                </c:pt>
                <c:pt idx="24">
                  <c:v>0.60699999999999998</c:v>
                </c:pt>
                <c:pt idx="25">
                  <c:v>0.59299999999999997</c:v>
                </c:pt>
                <c:pt idx="26">
                  <c:v>0.57699999999999996</c:v>
                </c:pt>
                <c:pt idx="27">
                  <c:v>0.56000000000000005</c:v>
                </c:pt>
                <c:pt idx="28">
                  <c:v>0.54100000000000004</c:v>
                </c:pt>
                <c:pt idx="29">
                  <c:v>0.51900000000000002</c:v>
                </c:pt>
                <c:pt idx="30">
                  <c:v>0.49399999999999999</c:v>
                </c:pt>
                <c:pt idx="31">
                  <c:v>0.46400000000000002</c:v>
                </c:pt>
                <c:pt idx="32">
                  <c:v>0.42699999999999999</c:v>
                </c:pt>
                <c:pt idx="33">
                  <c:v>0.38</c:v>
                </c:pt>
                <c:pt idx="34">
                  <c:v>0.313</c:v>
                </c:pt>
                <c:pt idx="35">
                  <c:v>0.2</c:v>
                </c:pt>
                <c:pt idx="36">
                  <c:v>0.151</c:v>
                </c:pt>
                <c:pt idx="37">
                  <c:v>0.10299999999999999</c:v>
                </c:pt>
                <c:pt idx="38">
                  <c:v>5.4300000000000001E-2</c:v>
                </c:pt>
                <c:pt idx="39">
                  <c:v>0</c:v>
                </c:pt>
              </c:numCache>
            </c:numRef>
          </c:xVal>
          <c:yVal>
            <c:numRef>
              <c:f>'100K'!$R$2:$R$41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0.16600000000000001</c:v>
                </c:pt>
                <c:pt idx="2">
                  <c:v>0.186</c:v>
                </c:pt>
                <c:pt idx="3">
                  <c:v>0.19600000000000001</c:v>
                </c:pt>
                <c:pt idx="4">
                  <c:v>0.20300000000000001</c:v>
                </c:pt>
                <c:pt idx="5">
                  <c:v>0.20699999999999999</c:v>
                </c:pt>
                <c:pt idx="6">
                  <c:v>0.22900000000000001</c:v>
                </c:pt>
                <c:pt idx="7">
                  <c:v>0.26200000000000001</c:v>
                </c:pt>
                <c:pt idx="8">
                  <c:v>0.26200000000000001</c:v>
                </c:pt>
                <c:pt idx="9">
                  <c:v>0.26400000000000001</c:v>
                </c:pt>
                <c:pt idx="10">
                  <c:v>0.29399999999999998</c:v>
                </c:pt>
                <c:pt idx="11">
                  <c:v>0.307</c:v>
                </c:pt>
                <c:pt idx="12">
                  <c:v>0.33799999999999997</c:v>
                </c:pt>
                <c:pt idx="13">
                  <c:v>0.36000000000000004</c:v>
                </c:pt>
                <c:pt idx="14">
                  <c:v>0.39300000000000002</c:v>
                </c:pt>
                <c:pt idx="15">
                  <c:v>0.40700000000000003</c:v>
                </c:pt>
                <c:pt idx="16">
                  <c:v>0.45399999999999996</c:v>
                </c:pt>
                <c:pt idx="17">
                  <c:v>0.495</c:v>
                </c:pt>
                <c:pt idx="18">
                  <c:v>0.501</c:v>
                </c:pt>
                <c:pt idx="19">
                  <c:v>0.55699999999999994</c:v>
                </c:pt>
                <c:pt idx="20">
                  <c:v>0.58499999999999996</c:v>
                </c:pt>
                <c:pt idx="21">
                  <c:v>0.63200000000000001</c:v>
                </c:pt>
                <c:pt idx="22">
                  <c:v>0.66699999999999993</c:v>
                </c:pt>
                <c:pt idx="23">
                  <c:v>0.69800000000000006</c:v>
                </c:pt>
                <c:pt idx="24">
                  <c:v>0.77800000000000002</c:v>
                </c:pt>
                <c:pt idx="25">
                  <c:v>0.82499999999999996</c:v>
                </c:pt>
                <c:pt idx="26">
                  <c:v>0.89300000000000002</c:v>
                </c:pt>
                <c:pt idx="27">
                  <c:v>0.93700000000000006</c:v>
                </c:pt>
                <c:pt idx="28">
                  <c:v>1.01</c:v>
                </c:pt>
                <c:pt idx="29">
                  <c:v>1.07</c:v>
                </c:pt>
                <c:pt idx="30">
                  <c:v>1.1599999999999999</c:v>
                </c:pt>
                <c:pt idx="31">
                  <c:v>1.1499999999999999</c:v>
                </c:pt>
                <c:pt idx="32">
                  <c:v>1.1900000000000002</c:v>
                </c:pt>
                <c:pt idx="33">
                  <c:v>1.1800000000000002</c:v>
                </c:pt>
                <c:pt idx="34">
                  <c:v>1.2</c:v>
                </c:pt>
                <c:pt idx="35">
                  <c:v>1.2</c:v>
                </c:pt>
                <c:pt idx="36">
                  <c:v>1.1900000000000002</c:v>
                </c:pt>
                <c:pt idx="37">
                  <c:v>1.24</c:v>
                </c:pt>
                <c:pt idx="38">
                  <c:v>1.2</c:v>
                </c:pt>
                <c:pt idx="39">
                  <c:v>1.22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A6-8C4C-A5E8-79B424EC6952}"/>
            </c:ext>
          </c:extLst>
        </c:ser>
        <c:ser>
          <c:idx val="0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'100K'!$D$2:$D$116</c:f>
              <c:numCache>
                <c:formatCode>General</c:formatCode>
                <c:ptCount val="115"/>
                <c:pt idx="0">
                  <c:v>1.0181549999999999E-2</c:v>
                </c:pt>
                <c:pt idx="1">
                  <c:v>7.7668540000000001E-3</c:v>
                </c:pt>
                <c:pt idx="2">
                  <c:v>2.577463E-2</c:v>
                </c:pt>
                <c:pt idx="3">
                  <c:v>4.4896360000000003E-2</c:v>
                </c:pt>
                <c:pt idx="4">
                  <c:v>6.4051029999999995E-2</c:v>
                </c:pt>
                <c:pt idx="5">
                  <c:v>8.3679890000000007E-2</c:v>
                </c:pt>
                <c:pt idx="6">
                  <c:v>0.1041057</c:v>
                </c:pt>
                <c:pt idx="7">
                  <c:v>0.12404080000000001</c:v>
                </c:pt>
                <c:pt idx="8">
                  <c:v>0.14673</c:v>
                </c:pt>
                <c:pt idx="9">
                  <c:v>0.16959099999999999</c:v>
                </c:pt>
                <c:pt idx="10">
                  <c:v>0.19374459999999999</c:v>
                </c:pt>
                <c:pt idx="11">
                  <c:v>0.21901780000000001</c:v>
                </c:pt>
                <c:pt idx="12">
                  <c:v>0.24404529999999999</c:v>
                </c:pt>
                <c:pt idx="13">
                  <c:v>0.27068759999999997</c:v>
                </c:pt>
                <c:pt idx="14">
                  <c:v>0.29902479999999998</c:v>
                </c:pt>
                <c:pt idx="15">
                  <c:v>0.32675609999999999</c:v>
                </c:pt>
                <c:pt idx="16">
                  <c:v>0.3550179</c:v>
                </c:pt>
                <c:pt idx="17">
                  <c:v>0.3856504</c:v>
                </c:pt>
                <c:pt idx="18">
                  <c:v>0.41563889999999998</c:v>
                </c:pt>
                <c:pt idx="19">
                  <c:v>0.44492769999999998</c:v>
                </c:pt>
                <c:pt idx="20">
                  <c:v>0.47628500000000001</c:v>
                </c:pt>
                <c:pt idx="21">
                  <c:v>0.50778809999999996</c:v>
                </c:pt>
                <c:pt idx="22">
                  <c:v>0.53801410000000005</c:v>
                </c:pt>
                <c:pt idx="23">
                  <c:v>0.56866779999999995</c:v>
                </c:pt>
                <c:pt idx="24">
                  <c:v>0.59957070000000001</c:v>
                </c:pt>
                <c:pt idx="25">
                  <c:v>0.62974649999999999</c:v>
                </c:pt>
                <c:pt idx="26">
                  <c:v>0.65974129999999997</c:v>
                </c:pt>
                <c:pt idx="27">
                  <c:v>0.68994029999999995</c:v>
                </c:pt>
                <c:pt idx="28">
                  <c:v>0.71943950000000001</c:v>
                </c:pt>
                <c:pt idx="29">
                  <c:v>0.74704959999999998</c:v>
                </c:pt>
                <c:pt idx="30">
                  <c:v>0.77401699999999996</c:v>
                </c:pt>
                <c:pt idx="31">
                  <c:v>0.80277489999999996</c:v>
                </c:pt>
                <c:pt idx="32">
                  <c:v>0.82794540000000005</c:v>
                </c:pt>
                <c:pt idx="33">
                  <c:v>0.85073849999999995</c:v>
                </c:pt>
                <c:pt idx="34">
                  <c:v>0.87464540000000002</c:v>
                </c:pt>
                <c:pt idx="35">
                  <c:v>0.89798520000000004</c:v>
                </c:pt>
                <c:pt idx="36">
                  <c:v>0.91798210000000002</c:v>
                </c:pt>
                <c:pt idx="37">
                  <c:v>0.9429303</c:v>
                </c:pt>
                <c:pt idx="38">
                  <c:v>0.96279159999999997</c:v>
                </c:pt>
                <c:pt idx="39">
                  <c:v>0.97893529999999995</c:v>
                </c:pt>
                <c:pt idx="40">
                  <c:v>0.99668679999999998</c:v>
                </c:pt>
                <c:pt idx="41">
                  <c:v>1.010232</c:v>
                </c:pt>
                <c:pt idx="42">
                  <c:v>1.0255030000000001</c:v>
                </c:pt>
                <c:pt idx="43">
                  <c:v>1.0399780000000001</c:v>
                </c:pt>
                <c:pt idx="44">
                  <c:v>1.048502</c:v>
                </c:pt>
                <c:pt idx="45">
                  <c:v>1.0679510000000001</c:v>
                </c:pt>
                <c:pt idx="46">
                  <c:v>1.0727899999999999</c:v>
                </c:pt>
                <c:pt idx="47">
                  <c:v>1.08507</c:v>
                </c:pt>
                <c:pt idx="48">
                  <c:v>1.0918620000000001</c:v>
                </c:pt>
                <c:pt idx="49">
                  <c:v>1.104263</c:v>
                </c:pt>
                <c:pt idx="50">
                  <c:v>1.1133090000000001</c:v>
                </c:pt>
                <c:pt idx="51">
                  <c:v>1.117591</c:v>
                </c:pt>
                <c:pt idx="52">
                  <c:v>1.1233949999999999</c:v>
                </c:pt>
                <c:pt idx="53">
                  <c:v>1.129696</c:v>
                </c:pt>
                <c:pt idx="54">
                  <c:v>1.1353569999999999</c:v>
                </c:pt>
                <c:pt idx="55">
                  <c:v>1.144979</c:v>
                </c:pt>
                <c:pt idx="56">
                  <c:v>1.148971</c:v>
                </c:pt>
                <c:pt idx="57">
                  <c:v>1.1495569999999999</c:v>
                </c:pt>
                <c:pt idx="58">
                  <c:v>1.1562619999999999</c:v>
                </c:pt>
                <c:pt idx="59">
                  <c:v>1.1579520000000001</c:v>
                </c:pt>
                <c:pt idx="60">
                  <c:v>1.1614629999999999</c:v>
                </c:pt>
                <c:pt idx="61">
                  <c:v>1.168749</c:v>
                </c:pt>
                <c:pt idx="62">
                  <c:v>1.168158</c:v>
                </c:pt>
                <c:pt idx="63">
                  <c:v>1.1729339999999999</c:v>
                </c:pt>
                <c:pt idx="64">
                  <c:v>1.1727939999999999</c:v>
                </c:pt>
                <c:pt idx="65">
                  <c:v>1.1720379999999999</c:v>
                </c:pt>
                <c:pt idx="66">
                  <c:v>1.178982</c:v>
                </c:pt>
                <c:pt idx="67">
                  <c:v>1.1782349999999999</c:v>
                </c:pt>
                <c:pt idx="68">
                  <c:v>1.1840759999999999</c:v>
                </c:pt>
                <c:pt idx="69">
                  <c:v>1.1842010000000001</c:v>
                </c:pt>
                <c:pt idx="70">
                  <c:v>1.1826509999999999</c:v>
                </c:pt>
                <c:pt idx="71">
                  <c:v>1.1880679999999999</c:v>
                </c:pt>
                <c:pt idx="72">
                  <c:v>1.186323</c:v>
                </c:pt>
                <c:pt idx="73">
                  <c:v>1.191703</c:v>
                </c:pt>
                <c:pt idx="74">
                  <c:v>1.1921900000000001</c:v>
                </c:pt>
                <c:pt idx="75">
                  <c:v>1.1920900000000001</c:v>
                </c:pt>
                <c:pt idx="76">
                  <c:v>1.192334</c:v>
                </c:pt>
                <c:pt idx="77">
                  <c:v>1.19021</c:v>
                </c:pt>
                <c:pt idx="78">
                  <c:v>1.1946190000000001</c:v>
                </c:pt>
                <c:pt idx="79">
                  <c:v>1.19668</c:v>
                </c:pt>
                <c:pt idx="80">
                  <c:v>1.1960630000000001</c:v>
                </c:pt>
                <c:pt idx="81">
                  <c:v>1.193028</c:v>
                </c:pt>
                <c:pt idx="82">
                  <c:v>1.196888</c:v>
                </c:pt>
                <c:pt idx="83">
                  <c:v>1.1989449999999999</c:v>
                </c:pt>
                <c:pt idx="84">
                  <c:v>1.1975800000000001</c:v>
                </c:pt>
                <c:pt idx="85">
                  <c:v>1.1969209999999999</c:v>
                </c:pt>
                <c:pt idx="86">
                  <c:v>1.1999649999999999</c:v>
                </c:pt>
                <c:pt idx="87">
                  <c:v>1.1986870000000001</c:v>
                </c:pt>
                <c:pt idx="88">
                  <c:v>1.196374</c:v>
                </c:pt>
                <c:pt idx="89">
                  <c:v>1.198032</c:v>
                </c:pt>
                <c:pt idx="90">
                  <c:v>1.20312</c:v>
                </c:pt>
                <c:pt idx="91">
                  <c:v>1.2002539999999999</c:v>
                </c:pt>
                <c:pt idx="92">
                  <c:v>1.201446</c:v>
                </c:pt>
                <c:pt idx="93">
                  <c:v>1.2039390000000001</c:v>
                </c:pt>
                <c:pt idx="94">
                  <c:v>1.2047639999999999</c:v>
                </c:pt>
                <c:pt idx="95">
                  <c:v>1.201622</c:v>
                </c:pt>
                <c:pt idx="96">
                  <c:v>1.2049129999999999</c:v>
                </c:pt>
                <c:pt idx="97">
                  <c:v>1.20082</c:v>
                </c:pt>
                <c:pt idx="98">
                  <c:v>1.207506</c:v>
                </c:pt>
                <c:pt idx="99">
                  <c:v>1.2035279999999999</c:v>
                </c:pt>
                <c:pt idx="100">
                  <c:v>1.205173</c:v>
                </c:pt>
                <c:pt idx="101">
                  <c:v>1.202885</c:v>
                </c:pt>
                <c:pt idx="102">
                  <c:v>1.2050460000000001</c:v>
                </c:pt>
                <c:pt idx="103">
                  <c:v>1.203754</c:v>
                </c:pt>
                <c:pt idx="104">
                  <c:v>1.2086170000000001</c:v>
                </c:pt>
                <c:pt idx="105">
                  <c:v>1.2085600000000001</c:v>
                </c:pt>
                <c:pt idx="106">
                  <c:v>1.2058230000000001</c:v>
                </c:pt>
                <c:pt idx="107">
                  <c:v>1.2058390000000001</c:v>
                </c:pt>
                <c:pt idx="108">
                  <c:v>1.2095279999999999</c:v>
                </c:pt>
                <c:pt idx="109">
                  <c:v>1.2074510000000001</c:v>
                </c:pt>
                <c:pt idx="110">
                  <c:v>1.2054530000000001</c:v>
                </c:pt>
                <c:pt idx="111">
                  <c:v>1.2076610000000001</c:v>
                </c:pt>
                <c:pt idx="112">
                  <c:v>1.209897</c:v>
                </c:pt>
                <c:pt idx="113">
                  <c:v>1.2071419999999999</c:v>
                </c:pt>
                <c:pt idx="114">
                  <c:v>1.209063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A6-8C4C-A5E8-79B424EC6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540943"/>
        <c:axId val="175401135"/>
      </c:scatterChart>
      <c:valAx>
        <c:axId val="175540943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01135"/>
        <c:crosses val="autoZero"/>
        <c:crossBetween val="midCat"/>
      </c:valAx>
      <c:valAx>
        <c:axId val="17540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409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AMU vs Keithley </a:t>
            </a:r>
            <a:r>
              <a:rPr lang="en-US" baseline="0" dirty="0"/>
              <a:t>at 110K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'110K'!$P$2:$P$41</c:f>
              <c:numCache>
                <c:formatCode>0.00E+00</c:formatCode>
                <c:ptCount val="40"/>
                <c:pt idx="0">
                  <c:v>0.79500000000000004</c:v>
                </c:pt>
                <c:pt idx="1">
                  <c:v>0.78100000000000003</c:v>
                </c:pt>
                <c:pt idx="2">
                  <c:v>0.77600000000000002</c:v>
                </c:pt>
                <c:pt idx="3">
                  <c:v>0.77100000000000002</c:v>
                </c:pt>
                <c:pt idx="4">
                  <c:v>0.76600000000000001</c:v>
                </c:pt>
                <c:pt idx="5">
                  <c:v>0.76100000000000001</c:v>
                </c:pt>
                <c:pt idx="6">
                  <c:v>0.755</c:v>
                </c:pt>
                <c:pt idx="7">
                  <c:v>0.75</c:v>
                </c:pt>
                <c:pt idx="8">
                  <c:v>0.74399999999999999</c:v>
                </c:pt>
                <c:pt idx="9">
                  <c:v>0.73799999999999999</c:v>
                </c:pt>
                <c:pt idx="10">
                  <c:v>0.73199999999999998</c:v>
                </c:pt>
                <c:pt idx="11">
                  <c:v>0.72599999999999998</c:v>
                </c:pt>
                <c:pt idx="12">
                  <c:v>0.71899999999999997</c:v>
                </c:pt>
                <c:pt idx="13">
                  <c:v>0.71199999999999997</c:v>
                </c:pt>
                <c:pt idx="14">
                  <c:v>0.70499999999999996</c:v>
                </c:pt>
                <c:pt idx="15">
                  <c:v>0.69699999999999995</c:v>
                </c:pt>
                <c:pt idx="16">
                  <c:v>0.68899999999999995</c:v>
                </c:pt>
                <c:pt idx="17">
                  <c:v>0.68100000000000005</c:v>
                </c:pt>
                <c:pt idx="18">
                  <c:v>0.67200000000000004</c:v>
                </c:pt>
                <c:pt idx="19">
                  <c:v>0.66200000000000003</c:v>
                </c:pt>
                <c:pt idx="20">
                  <c:v>0.65300000000000002</c:v>
                </c:pt>
                <c:pt idx="21">
                  <c:v>0.64200000000000002</c:v>
                </c:pt>
                <c:pt idx="22">
                  <c:v>0.63100000000000001</c:v>
                </c:pt>
                <c:pt idx="23">
                  <c:v>0.61899999999999999</c:v>
                </c:pt>
                <c:pt idx="24">
                  <c:v>0.60599999999999998</c:v>
                </c:pt>
                <c:pt idx="25">
                  <c:v>0.59099999999999997</c:v>
                </c:pt>
                <c:pt idx="26">
                  <c:v>0.57599999999999996</c:v>
                </c:pt>
                <c:pt idx="27">
                  <c:v>0.55900000000000005</c:v>
                </c:pt>
                <c:pt idx="28">
                  <c:v>0.53900000000000003</c:v>
                </c:pt>
                <c:pt idx="29">
                  <c:v>0.51800000000000002</c:v>
                </c:pt>
                <c:pt idx="30">
                  <c:v>0.49199999999999999</c:v>
                </c:pt>
                <c:pt idx="31">
                  <c:v>0.46300000000000002</c:v>
                </c:pt>
                <c:pt idx="32">
                  <c:v>0.42599999999999999</c:v>
                </c:pt>
                <c:pt idx="33">
                  <c:v>0.379</c:v>
                </c:pt>
                <c:pt idx="34">
                  <c:v>0.313</c:v>
                </c:pt>
                <c:pt idx="35">
                  <c:v>0.19900000000000001</c:v>
                </c:pt>
                <c:pt idx="36">
                  <c:v>0.151</c:v>
                </c:pt>
                <c:pt idx="37">
                  <c:v>0.10199999999999999</c:v>
                </c:pt>
                <c:pt idx="38">
                  <c:v>5.4399999999999997E-2</c:v>
                </c:pt>
                <c:pt idx="39">
                  <c:v>0</c:v>
                </c:pt>
              </c:numCache>
            </c:numRef>
          </c:xVal>
          <c:yVal>
            <c:numRef>
              <c:f>'110K'!$R$2:$R$41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0.157</c:v>
                </c:pt>
                <c:pt idx="2">
                  <c:v>0.2</c:v>
                </c:pt>
                <c:pt idx="3">
                  <c:v>0.188</c:v>
                </c:pt>
                <c:pt idx="4">
                  <c:v>0.21099999999999999</c:v>
                </c:pt>
                <c:pt idx="5">
                  <c:v>0.223</c:v>
                </c:pt>
                <c:pt idx="6">
                  <c:v>0.22699999999999998</c:v>
                </c:pt>
                <c:pt idx="7">
                  <c:v>0.254</c:v>
                </c:pt>
                <c:pt idx="8">
                  <c:v>0.27599999999999997</c:v>
                </c:pt>
                <c:pt idx="9">
                  <c:v>0.28200000000000003</c:v>
                </c:pt>
                <c:pt idx="10">
                  <c:v>0.30499999999999999</c:v>
                </c:pt>
                <c:pt idx="11">
                  <c:v>0.32100000000000001</c:v>
                </c:pt>
                <c:pt idx="12">
                  <c:v>0.34600000000000003</c:v>
                </c:pt>
                <c:pt idx="13">
                  <c:v>0.36699999999999999</c:v>
                </c:pt>
                <c:pt idx="14">
                  <c:v>0.40400000000000003</c:v>
                </c:pt>
                <c:pt idx="15">
                  <c:v>0.42199999999999999</c:v>
                </c:pt>
                <c:pt idx="16">
                  <c:v>0.46500000000000002</c:v>
                </c:pt>
                <c:pt idx="17">
                  <c:v>0.47800000000000004</c:v>
                </c:pt>
                <c:pt idx="18">
                  <c:v>0.52300000000000002</c:v>
                </c:pt>
                <c:pt idx="19">
                  <c:v>0.54199999999999993</c:v>
                </c:pt>
                <c:pt idx="20">
                  <c:v>0.59599999999999997</c:v>
                </c:pt>
                <c:pt idx="21">
                  <c:v>0.63700000000000001</c:v>
                </c:pt>
                <c:pt idx="22">
                  <c:v>0.70200000000000007</c:v>
                </c:pt>
                <c:pt idx="23">
                  <c:v>0.72000000000000008</c:v>
                </c:pt>
                <c:pt idx="24">
                  <c:v>0.76700000000000002</c:v>
                </c:pt>
                <c:pt idx="25">
                  <c:v>0.83699999999999997</c:v>
                </c:pt>
                <c:pt idx="26">
                  <c:v>0.88</c:v>
                </c:pt>
                <c:pt idx="27">
                  <c:v>0.95899999999999996</c:v>
                </c:pt>
                <c:pt idx="28">
                  <c:v>0.99299999999999999</c:v>
                </c:pt>
                <c:pt idx="29">
                  <c:v>1.0900000000000001</c:v>
                </c:pt>
                <c:pt idx="30">
                  <c:v>1.1100000000000001</c:v>
                </c:pt>
                <c:pt idx="31">
                  <c:v>1.17</c:v>
                </c:pt>
                <c:pt idx="32">
                  <c:v>1.1900000000000002</c:v>
                </c:pt>
                <c:pt idx="33">
                  <c:v>1.2</c:v>
                </c:pt>
                <c:pt idx="34">
                  <c:v>1.22</c:v>
                </c:pt>
                <c:pt idx="35">
                  <c:v>1.2</c:v>
                </c:pt>
                <c:pt idx="36">
                  <c:v>1.23</c:v>
                </c:pt>
                <c:pt idx="37">
                  <c:v>1.2</c:v>
                </c:pt>
                <c:pt idx="38">
                  <c:v>1.23</c:v>
                </c:pt>
                <c:pt idx="39">
                  <c:v>1.1800000000000002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5D-7449-B649-E0C99E302C0B}"/>
            </c:ext>
          </c:extLst>
        </c:ser>
        <c:ser>
          <c:idx val="0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'110K'!$A$2:$A$116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'110K'!$D$2:$D$116</c:f>
              <c:numCache>
                <c:formatCode>General</c:formatCode>
                <c:ptCount val="115"/>
                <c:pt idx="0">
                  <c:v>1.12335E-2</c:v>
                </c:pt>
                <c:pt idx="1">
                  <c:v>7.346389E-3</c:v>
                </c:pt>
                <c:pt idx="2">
                  <c:v>2.5908299999999999E-2</c:v>
                </c:pt>
                <c:pt idx="3">
                  <c:v>4.574288E-2</c:v>
                </c:pt>
                <c:pt idx="4">
                  <c:v>6.5299700000000002E-2</c:v>
                </c:pt>
                <c:pt idx="5">
                  <c:v>8.5430389999999995E-2</c:v>
                </c:pt>
                <c:pt idx="6">
                  <c:v>0.1049807</c:v>
                </c:pt>
                <c:pt idx="7">
                  <c:v>0.1269411</c:v>
                </c:pt>
                <c:pt idx="8">
                  <c:v>0.14993670000000001</c:v>
                </c:pt>
                <c:pt idx="9">
                  <c:v>0.17330100000000001</c:v>
                </c:pt>
                <c:pt idx="10">
                  <c:v>0.1977891</c:v>
                </c:pt>
                <c:pt idx="11">
                  <c:v>0.22313179999999999</c:v>
                </c:pt>
                <c:pt idx="12">
                  <c:v>0.2498184</c:v>
                </c:pt>
                <c:pt idx="13">
                  <c:v>0.27681699999999998</c:v>
                </c:pt>
                <c:pt idx="14">
                  <c:v>0.30402249999999997</c:v>
                </c:pt>
                <c:pt idx="15">
                  <c:v>0.33344040000000003</c:v>
                </c:pt>
                <c:pt idx="16">
                  <c:v>0.36176229999999998</c:v>
                </c:pt>
                <c:pt idx="17">
                  <c:v>0.39223049999999998</c:v>
                </c:pt>
                <c:pt idx="18">
                  <c:v>0.4224212</c:v>
                </c:pt>
                <c:pt idx="19">
                  <c:v>0.4537429</c:v>
                </c:pt>
                <c:pt idx="20">
                  <c:v>0.48402430000000002</c:v>
                </c:pt>
                <c:pt idx="21">
                  <c:v>0.51558820000000005</c:v>
                </c:pt>
                <c:pt idx="22">
                  <c:v>0.54730690000000004</c:v>
                </c:pt>
                <c:pt idx="23">
                  <c:v>0.57826290000000002</c:v>
                </c:pt>
                <c:pt idx="24">
                  <c:v>0.60877479999999995</c:v>
                </c:pt>
                <c:pt idx="25">
                  <c:v>0.63987419999999995</c:v>
                </c:pt>
                <c:pt idx="26">
                  <c:v>0.671879</c:v>
                </c:pt>
                <c:pt idx="27">
                  <c:v>0.69947230000000005</c:v>
                </c:pt>
                <c:pt idx="28">
                  <c:v>0.73057369999999999</c:v>
                </c:pt>
                <c:pt idx="29">
                  <c:v>0.75828320000000005</c:v>
                </c:pt>
                <c:pt idx="30">
                  <c:v>0.78527849999999999</c:v>
                </c:pt>
                <c:pt idx="31">
                  <c:v>0.813222</c:v>
                </c:pt>
                <c:pt idx="32">
                  <c:v>0.83605419999999997</c:v>
                </c:pt>
                <c:pt idx="33">
                  <c:v>0.86223419999999995</c:v>
                </c:pt>
                <c:pt idx="34">
                  <c:v>0.88657330000000001</c:v>
                </c:pt>
                <c:pt idx="35">
                  <c:v>0.9068754</c:v>
                </c:pt>
                <c:pt idx="36">
                  <c:v>0.92839130000000003</c:v>
                </c:pt>
                <c:pt idx="37">
                  <c:v>0.94764950000000003</c:v>
                </c:pt>
                <c:pt idx="38">
                  <c:v>0.96719650000000001</c:v>
                </c:pt>
                <c:pt idx="39">
                  <c:v>0.98575420000000002</c:v>
                </c:pt>
                <c:pt idx="40">
                  <c:v>1.0048220000000001</c:v>
                </c:pt>
                <c:pt idx="41">
                  <c:v>1.0184850000000001</c:v>
                </c:pt>
                <c:pt idx="42">
                  <c:v>1.032546</c:v>
                </c:pt>
                <c:pt idx="43">
                  <c:v>1.041712</c:v>
                </c:pt>
                <c:pt idx="44">
                  <c:v>1.0483389999999999</c:v>
                </c:pt>
                <c:pt idx="45">
                  <c:v>1.0667500000000001</c:v>
                </c:pt>
                <c:pt idx="46">
                  <c:v>1.0771790000000001</c:v>
                </c:pt>
                <c:pt idx="47">
                  <c:v>1.08534</c:v>
                </c:pt>
                <c:pt idx="48">
                  <c:v>1.094787</c:v>
                </c:pt>
                <c:pt idx="49">
                  <c:v>1.1035870000000001</c:v>
                </c:pt>
                <c:pt idx="50">
                  <c:v>1.108128</c:v>
                </c:pt>
                <c:pt idx="51">
                  <c:v>1.1162259999999999</c:v>
                </c:pt>
                <c:pt idx="52">
                  <c:v>1.1261680000000001</c:v>
                </c:pt>
                <c:pt idx="53">
                  <c:v>1.1271059999999999</c:v>
                </c:pt>
                <c:pt idx="54">
                  <c:v>1.1364190000000001</c:v>
                </c:pt>
                <c:pt idx="55">
                  <c:v>1.140755</c:v>
                </c:pt>
                <c:pt idx="56">
                  <c:v>1.1417550000000001</c:v>
                </c:pt>
                <c:pt idx="57">
                  <c:v>1.1470419999999999</c:v>
                </c:pt>
                <c:pt idx="58">
                  <c:v>1.1499379999999999</c:v>
                </c:pt>
                <c:pt idx="59">
                  <c:v>1.1566209999999999</c:v>
                </c:pt>
                <c:pt idx="60">
                  <c:v>1.1615260000000001</c:v>
                </c:pt>
                <c:pt idx="61">
                  <c:v>1.1616979999999999</c:v>
                </c:pt>
                <c:pt idx="62">
                  <c:v>1.167845</c:v>
                </c:pt>
                <c:pt idx="63">
                  <c:v>1.168428</c:v>
                </c:pt>
                <c:pt idx="64">
                  <c:v>1.1683600000000001</c:v>
                </c:pt>
                <c:pt idx="65">
                  <c:v>1.174007</c:v>
                </c:pt>
                <c:pt idx="66">
                  <c:v>1.1779660000000001</c:v>
                </c:pt>
                <c:pt idx="67">
                  <c:v>1.1755629999999999</c:v>
                </c:pt>
                <c:pt idx="68">
                  <c:v>1.1795230000000001</c:v>
                </c:pt>
                <c:pt idx="69">
                  <c:v>1.1802950000000001</c:v>
                </c:pt>
                <c:pt idx="70">
                  <c:v>1.1788920000000001</c:v>
                </c:pt>
                <c:pt idx="71">
                  <c:v>1.1861679999999999</c:v>
                </c:pt>
                <c:pt idx="72">
                  <c:v>1.1828320000000001</c:v>
                </c:pt>
                <c:pt idx="73">
                  <c:v>1.182491</c:v>
                </c:pt>
                <c:pt idx="74">
                  <c:v>1.1873359999999999</c:v>
                </c:pt>
                <c:pt idx="75">
                  <c:v>1.1892130000000001</c:v>
                </c:pt>
                <c:pt idx="76">
                  <c:v>1.1882699999999999</c:v>
                </c:pt>
                <c:pt idx="77">
                  <c:v>1.1933020000000001</c:v>
                </c:pt>
                <c:pt idx="78">
                  <c:v>1.190939</c:v>
                </c:pt>
                <c:pt idx="79">
                  <c:v>1.194617</c:v>
                </c:pt>
                <c:pt idx="80">
                  <c:v>1.1926600000000001</c:v>
                </c:pt>
                <c:pt idx="81">
                  <c:v>1.191057</c:v>
                </c:pt>
                <c:pt idx="82">
                  <c:v>1.1927730000000001</c:v>
                </c:pt>
                <c:pt idx="83">
                  <c:v>1.1922649999999999</c:v>
                </c:pt>
                <c:pt idx="84">
                  <c:v>1.196258</c:v>
                </c:pt>
                <c:pt idx="85">
                  <c:v>1.1963360000000001</c:v>
                </c:pt>
                <c:pt idx="86">
                  <c:v>1.193886</c:v>
                </c:pt>
                <c:pt idx="87">
                  <c:v>1.1981310000000001</c:v>
                </c:pt>
                <c:pt idx="88">
                  <c:v>1.194556</c:v>
                </c:pt>
                <c:pt idx="89">
                  <c:v>1.197209</c:v>
                </c:pt>
                <c:pt idx="90">
                  <c:v>1.2028049999999999</c:v>
                </c:pt>
                <c:pt idx="91">
                  <c:v>1.200536</c:v>
                </c:pt>
                <c:pt idx="92">
                  <c:v>1.1988700000000001</c:v>
                </c:pt>
                <c:pt idx="93">
                  <c:v>1.1997960000000001</c:v>
                </c:pt>
                <c:pt idx="94">
                  <c:v>1.2021630000000001</c:v>
                </c:pt>
                <c:pt idx="95">
                  <c:v>1.198809</c:v>
                </c:pt>
                <c:pt idx="96">
                  <c:v>1.2023870000000001</c:v>
                </c:pt>
                <c:pt idx="97">
                  <c:v>1.20034</c:v>
                </c:pt>
                <c:pt idx="98">
                  <c:v>1.2035750000000001</c:v>
                </c:pt>
                <c:pt idx="99">
                  <c:v>1.201241</c:v>
                </c:pt>
                <c:pt idx="100">
                  <c:v>1.206766</c:v>
                </c:pt>
                <c:pt idx="101">
                  <c:v>1.205783</c:v>
                </c:pt>
                <c:pt idx="102">
                  <c:v>1.204812</c:v>
                </c:pt>
                <c:pt idx="103">
                  <c:v>1.202618</c:v>
                </c:pt>
                <c:pt idx="104">
                  <c:v>1.2067749999999999</c:v>
                </c:pt>
                <c:pt idx="105">
                  <c:v>1.2074549999999999</c:v>
                </c:pt>
                <c:pt idx="106">
                  <c:v>1.209719</c:v>
                </c:pt>
                <c:pt idx="107">
                  <c:v>1.205551</c:v>
                </c:pt>
                <c:pt idx="108">
                  <c:v>1.203983</c:v>
                </c:pt>
                <c:pt idx="109">
                  <c:v>1.2056020000000001</c:v>
                </c:pt>
                <c:pt idx="110">
                  <c:v>1.2104010000000001</c:v>
                </c:pt>
                <c:pt idx="111">
                  <c:v>1.20739</c:v>
                </c:pt>
                <c:pt idx="112">
                  <c:v>1.2059820000000001</c:v>
                </c:pt>
                <c:pt idx="113">
                  <c:v>1.206229</c:v>
                </c:pt>
                <c:pt idx="114">
                  <c:v>1.2044859999999999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5D-7449-B649-E0C99E302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701151"/>
        <c:axId val="288456207"/>
      </c:scatterChart>
      <c:valAx>
        <c:axId val="288701151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456207"/>
        <c:crosses val="autoZero"/>
        <c:crossBetween val="midCat"/>
      </c:valAx>
      <c:valAx>
        <c:axId val="28845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70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120K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'120K'!$P$2:$P$41</c:f>
              <c:numCache>
                <c:formatCode>0.00E+00</c:formatCode>
                <c:ptCount val="40"/>
                <c:pt idx="0">
                  <c:v>0.80400000000000005</c:v>
                </c:pt>
                <c:pt idx="1">
                  <c:v>0.78900000000000003</c:v>
                </c:pt>
                <c:pt idx="2">
                  <c:v>0.78500000000000003</c:v>
                </c:pt>
                <c:pt idx="3">
                  <c:v>0.78</c:v>
                </c:pt>
                <c:pt idx="4">
                  <c:v>0.77500000000000002</c:v>
                </c:pt>
                <c:pt idx="5">
                  <c:v>0.77</c:v>
                </c:pt>
                <c:pt idx="6">
                  <c:v>0.76400000000000001</c:v>
                </c:pt>
                <c:pt idx="7">
                  <c:v>0.75900000000000001</c:v>
                </c:pt>
                <c:pt idx="8">
                  <c:v>0.753</c:v>
                </c:pt>
                <c:pt idx="9">
                  <c:v>0.747</c:v>
                </c:pt>
                <c:pt idx="10">
                  <c:v>0.74</c:v>
                </c:pt>
                <c:pt idx="11">
                  <c:v>0.73399999999999999</c:v>
                </c:pt>
                <c:pt idx="12">
                  <c:v>0.72699999999999998</c:v>
                </c:pt>
                <c:pt idx="13">
                  <c:v>0.72</c:v>
                </c:pt>
                <c:pt idx="14">
                  <c:v>0.71299999999999997</c:v>
                </c:pt>
                <c:pt idx="15">
                  <c:v>0.70499999999999996</c:v>
                </c:pt>
                <c:pt idx="16">
                  <c:v>0.69699999999999995</c:v>
                </c:pt>
                <c:pt idx="17">
                  <c:v>0.68899999999999995</c:v>
                </c:pt>
                <c:pt idx="18">
                  <c:v>0.68</c:v>
                </c:pt>
                <c:pt idx="19">
                  <c:v>0.67</c:v>
                </c:pt>
                <c:pt idx="20">
                  <c:v>0.66</c:v>
                </c:pt>
                <c:pt idx="21">
                  <c:v>0.65</c:v>
                </c:pt>
                <c:pt idx="22">
                  <c:v>0.63800000000000001</c:v>
                </c:pt>
                <c:pt idx="23">
                  <c:v>0.626</c:v>
                </c:pt>
                <c:pt idx="24">
                  <c:v>0.61199999999999999</c:v>
                </c:pt>
                <c:pt idx="25">
                  <c:v>0.59799999999999998</c:v>
                </c:pt>
                <c:pt idx="26">
                  <c:v>0.58199999999999996</c:v>
                </c:pt>
                <c:pt idx="27">
                  <c:v>0.56499999999999995</c:v>
                </c:pt>
                <c:pt idx="28">
                  <c:v>0.54500000000000004</c:v>
                </c:pt>
                <c:pt idx="29">
                  <c:v>0.52300000000000002</c:v>
                </c:pt>
                <c:pt idx="30">
                  <c:v>0.498</c:v>
                </c:pt>
                <c:pt idx="31">
                  <c:v>0.46800000000000003</c:v>
                </c:pt>
                <c:pt idx="32">
                  <c:v>0.43099999999999999</c:v>
                </c:pt>
                <c:pt idx="33">
                  <c:v>0.38300000000000001</c:v>
                </c:pt>
                <c:pt idx="34">
                  <c:v>0.316</c:v>
                </c:pt>
                <c:pt idx="35">
                  <c:v>0.20200000000000001</c:v>
                </c:pt>
                <c:pt idx="36">
                  <c:v>0.153</c:v>
                </c:pt>
                <c:pt idx="37">
                  <c:v>0.104</c:v>
                </c:pt>
                <c:pt idx="38">
                  <c:v>5.4899999999999997E-2</c:v>
                </c:pt>
                <c:pt idx="39">
                  <c:v>0</c:v>
                </c:pt>
              </c:numCache>
            </c:numRef>
          </c:xVal>
          <c:yVal>
            <c:numRef>
              <c:f>'120K'!$R$2:$R$41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0.16300000000000001</c:v>
                </c:pt>
                <c:pt idx="2">
                  <c:v>0.19600000000000001</c:v>
                </c:pt>
                <c:pt idx="3">
                  <c:v>0.221</c:v>
                </c:pt>
                <c:pt idx="4">
                  <c:v>0.217</c:v>
                </c:pt>
                <c:pt idx="5">
                  <c:v>0.216</c:v>
                </c:pt>
                <c:pt idx="6">
                  <c:v>0.24000000000000002</c:v>
                </c:pt>
                <c:pt idx="7">
                  <c:v>0.25999999999999995</c:v>
                </c:pt>
                <c:pt idx="8">
                  <c:v>0.25700000000000001</c:v>
                </c:pt>
                <c:pt idx="9">
                  <c:v>0.28100000000000003</c:v>
                </c:pt>
                <c:pt idx="10">
                  <c:v>0.3</c:v>
                </c:pt>
                <c:pt idx="11">
                  <c:v>0.317</c:v>
                </c:pt>
                <c:pt idx="12">
                  <c:v>0.36000000000000004</c:v>
                </c:pt>
                <c:pt idx="13">
                  <c:v>0.35599999999999998</c:v>
                </c:pt>
                <c:pt idx="14">
                  <c:v>0.40900000000000003</c:v>
                </c:pt>
                <c:pt idx="15">
                  <c:v>0.42099999999999999</c:v>
                </c:pt>
                <c:pt idx="16">
                  <c:v>0.45600000000000002</c:v>
                </c:pt>
                <c:pt idx="17">
                  <c:v>0.48099999999999998</c:v>
                </c:pt>
                <c:pt idx="18">
                  <c:v>0.52200000000000002</c:v>
                </c:pt>
                <c:pt idx="19">
                  <c:v>0.55300000000000005</c:v>
                </c:pt>
                <c:pt idx="20">
                  <c:v>0.57999999999999996</c:v>
                </c:pt>
                <c:pt idx="21">
                  <c:v>0.64100000000000001</c:v>
                </c:pt>
                <c:pt idx="22">
                  <c:v>0.67400000000000004</c:v>
                </c:pt>
                <c:pt idx="23">
                  <c:v>0.72199999999999998</c:v>
                </c:pt>
                <c:pt idx="24">
                  <c:v>0.77300000000000002</c:v>
                </c:pt>
                <c:pt idx="25">
                  <c:v>0.83100000000000007</c:v>
                </c:pt>
                <c:pt idx="26">
                  <c:v>0.88600000000000001</c:v>
                </c:pt>
                <c:pt idx="27">
                  <c:v>0.96100000000000008</c:v>
                </c:pt>
                <c:pt idx="28">
                  <c:v>1.02</c:v>
                </c:pt>
                <c:pt idx="29">
                  <c:v>1.07</c:v>
                </c:pt>
                <c:pt idx="30">
                  <c:v>1.1199999999999999</c:v>
                </c:pt>
                <c:pt idx="31">
                  <c:v>1.1499999999999999</c:v>
                </c:pt>
                <c:pt idx="32">
                  <c:v>1.21</c:v>
                </c:pt>
                <c:pt idx="33">
                  <c:v>1.1599999999999999</c:v>
                </c:pt>
                <c:pt idx="34">
                  <c:v>1.2</c:v>
                </c:pt>
                <c:pt idx="35">
                  <c:v>1.2</c:v>
                </c:pt>
                <c:pt idx="36">
                  <c:v>1.21</c:v>
                </c:pt>
                <c:pt idx="37">
                  <c:v>1.1900000000000002</c:v>
                </c:pt>
                <c:pt idx="38">
                  <c:v>1.1900000000000002</c:v>
                </c:pt>
                <c:pt idx="39">
                  <c:v>1.21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02-5540-8E57-7A8A868F9B5F}"/>
            </c:ext>
          </c:extLst>
        </c:ser>
        <c:ser>
          <c:idx val="0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'120K'!$A$2:$A$116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'120K'!$D$2:$D$116</c:f>
              <c:numCache>
                <c:formatCode>General</c:formatCode>
                <c:ptCount val="115"/>
                <c:pt idx="0">
                  <c:v>1.144338E-2</c:v>
                </c:pt>
                <c:pt idx="1">
                  <c:v>1.107704E-2</c:v>
                </c:pt>
                <c:pt idx="2">
                  <c:v>3.3078690000000001E-2</c:v>
                </c:pt>
                <c:pt idx="3">
                  <c:v>5.5388939999999998E-2</c:v>
                </c:pt>
                <c:pt idx="4">
                  <c:v>7.8231880000000004E-2</c:v>
                </c:pt>
                <c:pt idx="5">
                  <c:v>0.10133</c:v>
                </c:pt>
                <c:pt idx="6">
                  <c:v>0.12451189999999999</c:v>
                </c:pt>
                <c:pt idx="7">
                  <c:v>0.1493584</c:v>
                </c:pt>
                <c:pt idx="8">
                  <c:v>0.1750564</c:v>
                </c:pt>
                <c:pt idx="9">
                  <c:v>0.2014715</c:v>
                </c:pt>
                <c:pt idx="10">
                  <c:v>0.22922110000000001</c:v>
                </c:pt>
                <c:pt idx="11">
                  <c:v>0.25794329999999999</c:v>
                </c:pt>
                <c:pt idx="12">
                  <c:v>0.28672989999999998</c:v>
                </c:pt>
                <c:pt idx="13">
                  <c:v>0.3169613</c:v>
                </c:pt>
                <c:pt idx="14">
                  <c:v>0.3469197</c:v>
                </c:pt>
                <c:pt idx="15">
                  <c:v>0.3780328</c:v>
                </c:pt>
                <c:pt idx="16">
                  <c:v>0.41048649999999998</c:v>
                </c:pt>
                <c:pt idx="17">
                  <c:v>0.44180629999999999</c:v>
                </c:pt>
                <c:pt idx="18">
                  <c:v>0.47386929999999999</c:v>
                </c:pt>
                <c:pt idx="19">
                  <c:v>0.50509479999999995</c:v>
                </c:pt>
                <c:pt idx="20">
                  <c:v>0.53608679999999997</c:v>
                </c:pt>
                <c:pt idx="21">
                  <c:v>0.5677451</c:v>
                </c:pt>
                <c:pt idx="22">
                  <c:v>0.60043820000000003</c:v>
                </c:pt>
                <c:pt idx="23">
                  <c:v>0.63093180000000004</c:v>
                </c:pt>
                <c:pt idx="24">
                  <c:v>0.660937</c:v>
                </c:pt>
                <c:pt idx="25">
                  <c:v>0.69406909999999999</c:v>
                </c:pt>
                <c:pt idx="26">
                  <c:v>0.72487440000000003</c:v>
                </c:pt>
                <c:pt idx="27">
                  <c:v>0.75337759999999998</c:v>
                </c:pt>
                <c:pt idx="28">
                  <c:v>0.78317840000000005</c:v>
                </c:pt>
                <c:pt idx="29">
                  <c:v>0.80798300000000001</c:v>
                </c:pt>
                <c:pt idx="30">
                  <c:v>0.8360284</c:v>
                </c:pt>
                <c:pt idx="31">
                  <c:v>0.86081240000000003</c:v>
                </c:pt>
                <c:pt idx="32">
                  <c:v>0.88382249999999996</c:v>
                </c:pt>
                <c:pt idx="33">
                  <c:v>0.90717340000000002</c:v>
                </c:pt>
                <c:pt idx="34">
                  <c:v>0.93196599999999996</c:v>
                </c:pt>
                <c:pt idx="35">
                  <c:v>0.94722320000000004</c:v>
                </c:pt>
                <c:pt idx="36">
                  <c:v>0.96963379999999999</c:v>
                </c:pt>
                <c:pt idx="37">
                  <c:v>0.98437479999999999</c:v>
                </c:pt>
                <c:pt idx="38">
                  <c:v>1.000685</c:v>
                </c:pt>
                <c:pt idx="39">
                  <c:v>1.0161830000000001</c:v>
                </c:pt>
                <c:pt idx="40">
                  <c:v>1.0299659999999999</c:v>
                </c:pt>
                <c:pt idx="41">
                  <c:v>1.04037</c:v>
                </c:pt>
                <c:pt idx="42">
                  <c:v>1.057347</c:v>
                </c:pt>
                <c:pt idx="43">
                  <c:v>1.0647629999999999</c:v>
                </c:pt>
                <c:pt idx="44">
                  <c:v>1.0752740000000001</c:v>
                </c:pt>
                <c:pt idx="45">
                  <c:v>1.089288</c:v>
                </c:pt>
                <c:pt idx="46">
                  <c:v>1.097483</c:v>
                </c:pt>
                <c:pt idx="47">
                  <c:v>1.1019380000000001</c:v>
                </c:pt>
                <c:pt idx="48">
                  <c:v>1.1104179999999999</c:v>
                </c:pt>
                <c:pt idx="49">
                  <c:v>1.120717</c:v>
                </c:pt>
                <c:pt idx="50">
                  <c:v>1.123686</c:v>
                </c:pt>
                <c:pt idx="51">
                  <c:v>1.132263</c:v>
                </c:pt>
                <c:pt idx="52">
                  <c:v>1.1340380000000001</c:v>
                </c:pt>
                <c:pt idx="53">
                  <c:v>1.137249</c:v>
                </c:pt>
                <c:pt idx="54">
                  <c:v>1.143716</c:v>
                </c:pt>
                <c:pt idx="55">
                  <c:v>1.1448100000000001</c:v>
                </c:pt>
                <c:pt idx="56">
                  <c:v>1.1508320000000001</c:v>
                </c:pt>
                <c:pt idx="57">
                  <c:v>1.1570959999999999</c:v>
                </c:pt>
                <c:pt idx="58">
                  <c:v>1.1569579999999999</c:v>
                </c:pt>
                <c:pt idx="59">
                  <c:v>1.1619980000000001</c:v>
                </c:pt>
                <c:pt idx="60">
                  <c:v>1.1609970000000001</c:v>
                </c:pt>
                <c:pt idx="61">
                  <c:v>1.165692</c:v>
                </c:pt>
                <c:pt idx="62">
                  <c:v>1.1688000000000001</c:v>
                </c:pt>
                <c:pt idx="63">
                  <c:v>1.171807</c:v>
                </c:pt>
                <c:pt idx="64">
                  <c:v>1.175028</c:v>
                </c:pt>
                <c:pt idx="65">
                  <c:v>1.1749529999999999</c:v>
                </c:pt>
                <c:pt idx="66">
                  <c:v>1.1792849999999999</c:v>
                </c:pt>
                <c:pt idx="67">
                  <c:v>1.179046</c:v>
                </c:pt>
                <c:pt idx="68">
                  <c:v>1.1811609999999999</c:v>
                </c:pt>
                <c:pt idx="69">
                  <c:v>1.178382</c:v>
                </c:pt>
                <c:pt idx="70">
                  <c:v>1.1793039999999999</c:v>
                </c:pt>
                <c:pt idx="71">
                  <c:v>1.1824749999999999</c:v>
                </c:pt>
                <c:pt idx="72">
                  <c:v>1.1846429999999999</c:v>
                </c:pt>
                <c:pt idx="73">
                  <c:v>1.182706</c:v>
                </c:pt>
                <c:pt idx="74">
                  <c:v>1.184606</c:v>
                </c:pt>
                <c:pt idx="75">
                  <c:v>1.189478</c:v>
                </c:pt>
                <c:pt idx="76">
                  <c:v>1.1863570000000001</c:v>
                </c:pt>
                <c:pt idx="77">
                  <c:v>1.1888540000000001</c:v>
                </c:pt>
                <c:pt idx="78">
                  <c:v>1.193462</c:v>
                </c:pt>
                <c:pt idx="79">
                  <c:v>1.1883790000000001</c:v>
                </c:pt>
                <c:pt idx="80">
                  <c:v>1.188188</c:v>
                </c:pt>
                <c:pt idx="81">
                  <c:v>1.1926829999999999</c:v>
                </c:pt>
                <c:pt idx="82">
                  <c:v>1.1914720000000001</c:v>
                </c:pt>
                <c:pt idx="83">
                  <c:v>1.190677</c:v>
                </c:pt>
                <c:pt idx="84">
                  <c:v>1.19615</c:v>
                </c:pt>
                <c:pt idx="85">
                  <c:v>1.1963820000000001</c:v>
                </c:pt>
                <c:pt idx="86">
                  <c:v>1.1920120000000001</c:v>
                </c:pt>
                <c:pt idx="87">
                  <c:v>1.1958359999999999</c:v>
                </c:pt>
                <c:pt idx="88">
                  <c:v>1.199028</c:v>
                </c:pt>
                <c:pt idx="89">
                  <c:v>1.1940630000000001</c:v>
                </c:pt>
                <c:pt idx="90">
                  <c:v>1.19573</c:v>
                </c:pt>
                <c:pt idx="91">
                  <c:v>1.2030460000000001</c:v>
                </c:pt>
                <c:pt idx="92">
                  <c:v>1.1961299999999999</c:v>
                </c:pt>
                <c:pt idx="93">
                  <c:v>1.1965460000000001</c:v>
                </c:pt>
                <c:pt idx="94">
                  <c:v>1.201597</c:v>
                </c:pt>
                <c:pt idx="95">
                  <c:v>1.1990700000000001</c:v>
                </c:pt>
                <c:pt idx="96">
                  <c:v>1.19726</c:v>
                </c:pt>
                <c:pt idx="97">
                  <c:v>1.2025950000000001</c:v>
                </c:pt>
                <c:pt idx="98">
                  <c:v>1.2003619999999999</c:v>
                </c:pt>
                <c:pt idx="99">
                  <c:v>1.199128</c:v>
                </c:pt>
                <c:pt idx="100">
                  <c:v>1.200442</c:v>
                </c:pt>
                <c:pt idx="101">
                  <c:v>1.202286</c:v>
                </c:pt>
                <c:pt idx="102">
                  <c:v>1.2015819999999999</c:v>
                </c:pt>
                <c:pt idx="103">
                  <c:v>1.20055</c:v>
                </c:pt>
                <c:pt idx="104">
                  <c:v>1.205446</c:v>
                </c:pt>
                <c:pt idx="105">
                  <c:v>1.202977</c:v>
                </c:pt>
                <c:pt idx="106">
                  <c:v>1.2012590000000001</c:v>
                </c:pt>
                <c:pt idx="107">
                  <c:v>1.2066140000000001</c:v>
                </c:pt>
                <c:pt idx="108">
                  <c:v>1.204474</c:v>
                </c:pt>
                <c:pt idx="109">
                  <c:v>1.2039059999999999</c:v>
                </c:pt>
                <c:pt idx="110">
                  <c:v>1.208604</c:v>
                </c:pt>
                <c:pt idx="111">
                  <c:v>1.203867</c:v>
                </c:pt>
                <c:pt idx="112">
                  <c:v>1.201614</c:v>
                </c:pt>
                <c:pt idx="113">
                  <c:v>1.2056899999999999</c:v>
                </c:pt>
                <c:pt idx="114">
                  <c:v>1.205697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02-5540-8E57-7A8A868F9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119168"/>
        <c:axId val="1064626288"/>
      </c:scatterChart>
      <c:valAx>
        <c:axId val="106511916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26288"/>
        <c:crosses val="autoZero"/>
        <c:crossBetween val="midCat"/>
      </c:valAx>
      <c:valAx>
        <c:axId val="106462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19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130K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'130K '!$P$2:$P$41</c:f>
              <c:numCache>
                <c:formatCode>0.00E+00</c:formatCode>
                <c:ptCount val="40"/>
                <c:pt idx="0">
                  <c:v>0.82</c:v>
                </c:pt>
                <c:pt idx="1">
                  <c:v>0.80400000000000005</c:v>
                </c:pt>
                <c:pt idx="2">
                  <c:v>0.8</c:v>
                </c:pt>
                <c:pt idx="3">
                  <c:v>0.79500000000000004</c:v>
                </c:pt>
                <c:pt idx="4">
                  <c:v>0.78900000000000003</c:v>
                </c:pt>
                <c:pt idx="5">
                  <c:v>0.78400000000000003</c:v>
                </c:pt>
                <c:pt idx="6">
                  <c:v>0.77900000000000003</c:v>
                </c:pt>
                <c:pt idx="7">
                  <c:v>0.77300000000000002</c:v>
                </c:pt>
                <c:pt idx="8">
                  <c:v>0.76700000000000002</c:v>
                </c:pt>
                <c:pt idx="9">
                  <c:v>0.76100000000000001</c:v>
                </c:pt>
                <c:pt idx="10">
                  <c:v>0.754</c:v>
                </c:pt>
                <c:pt idx="11">
                  <c:v>0.748</c:v>
                </c:pt>
                <c:pt idx="12">
                  <c:v>0.74099999999999999</c:v>
                </c:pt>
                <c:pt idx="13">
                  <c:v>0.73399999999999999</c:v>
                </c:pt>
                <c:pt idx="14">
                  <c:v>0.72599999999999998</c:v>
                </c:pt>
                <c:pt idx="15">
                  <c:v>0.71799999999999997</c:v>
                </c:pt>
                <c:pt idx="16">
                  <c:v>0.71</c:v>
                </c:pt>
                <c:pt idx="17">
                  <c:v>0.70199999999999996</c:v>
                </c:pt>
                <c:pt idx="18">
                  <c:v>0.69199999999999995</c:v>
                </c:pt>
                <c:pt idx="19">
                  <c:v>0.68300000000000005</c:v>
                </c:pt>
                <c:pt idx="20">
                  <c:v>0.67300000000000004</c:v>
                </c:pt>
                <c:pt idx="21">
                  <c:v>0.66200000000000003</c:v>
                </c:pt>
                <c:pt idx="22">
                  <c:v>0.65</c:v>
                </c:pt>
                <c:pt idx="23">
                  <c:v>0.63800000000000001</c:v>
                </c:pt>
                <c:pt idx="24">
                  <c:v>0.624</c:v>
                </c:pt>
                <c:pt idx="25">
                  <c:v>0.61</c:v>
                </c:pt>
                <c:pt idx="26">
                  <c:v>0.59299999999999997</c:v>
                </c:pt>
                <c:pt idx="27">
                  <c:v>0.57599999999999996</c:v>
                </c:pt>
                <c:pt idx="28">
                  <c:v>0.55600000000000005</c:v>
                </c:pt>
                <c:pt idx="29">
                  <c:v>0.53300000000000003</c:v>
                </c:pt>
                <c:pt idx="30">
                  <c:v>0.50700000000000001</c:v>
                </c:pt>
                <c:pt idx="31">
                  <c:v>0.47599999999999998</c:v>
                </c:pt>
                <c:pt idx="32">
                  <c:v>0.439</c:v>
                </c:pt>
                <c:pt idx="33">
                  <c:v>0.39</c:v>
                </c:pt>
                <c:pt idx="34">
                  <c:v>0.32200000000000001</c:v>
                </c:pt>
                <c:pt idx="35">
                  <c:v>0.20499999999999999</c:v>
                </c:pt>
                <c:pt idx="36">
                  <c:v>0.155</c:v>
                </c:pt>
                <c:pt idx="37">
                  <c:v>0.105</c:v>
                </c:pt>
                <c:pt idx="38">
                  <c:v>5.57E-2</c:v>
                </c:pt>
                <c:pt idx="39">
                  <c:v>0</c:v>
                </c:pt>
              </c:numCache>
            </c:numRef>
          </c:xVal>
          <c:yVal>
            <c:numRef>
              <c:f>'130K 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0.17200000000000001</c:v>
                </c:pt>
                <c:pt idx="2">
                  <c:v>0.18000000000000002</c:v>
                </c:pt>
                <c:pt idx="3">
                  <c:v>0.192</c:v>
                </c:pt>
                <c:pt idx="4">
                  <c:v>0.19799999999999998</c:v>
                </c:pt>
                <c:pt idx="5">
                  <c:v>0.21099999999999999</c:v>
                </c:pt>
                <c:pt idx="6">
                  <c:v>0.21800000000000003</c:v>
                </c:pt>
                <c:pt idx="7">
                  <c:v>0.23699999999999999</c:v>
                </c:pt>
                <c:pt idx="8">
                  <c:v>0.24099999999999999</c:v>
                </c:pt>
                <c:pt idx="9">
                  <c:v>0.29199999999999998</c:v>
                </c:pt>
                <c:pt idx="10">
                  <c:v>0.312</c:v>
                </c:pt>
                <c:pt idx="11">
                  <c:v>0.32100000000000001</c:v>
                </c:pt>
                <c:pt idx="12">
                  <c:v>0.35100000000000003</c:v>
                </c:pt>
                <c:pt idx="13">
                  <c:v>0.35899999999999999</c:v>
                </c:pt>
                <c:pt idx="14">
                  <c:v>0.39800000000000002</c:v>
                </c:pt>
                <c:pt idx="15">
                  <c:v>0.40200000000000002</c:v>
                </c:pt>
                <c:pt idx="16">
                  <c:v>0.442</c:v>
                </c:pt>
                <c:pt idx="17">
                  <c:v>0.48199999999999998</c:v>
                </c:pt>
                <c:pt idx="18">
                  <c:v>0.50600000000000001</c:v>
                </c:pt>
                <c:pt idx="19">
                  <c:v>0.54900000000000004</c:v>
                </c:pt>
                <c:pt idx="20">
                  <c:v>0.58200000000000007</c:v>
                </c:pt>
                <c:pt idx="21">
                  <c:v>0.63100000000000001</c:v>
                </c:pt>
                <c:pt idx="22">
                  <c:v>0.67500000000000004</c:v>
                </c:pt>
                <c:pt idx="23">
                  <c:v>0.73499999999999999</c:v>
                </c:pt>
                <c:pt idx="24">
                  <c:v>0.76700000000000002</c:v>
                </c:pt>
                <c:pt idx="25">
                  <c:v>0.82600000000000007</c:v>
                </c:pt>
                <c:pt idx="26">
                  <c:v>0.87200000000000011</c:v>
                </c:pt>
                <c:pt idx="27">
                  <c:v>0.93700000000000006</c:v>
                </c:pt>
                <c:pt idx="28">
                  <c:v>0.9890000000000001</c:v>
                </c:pt>
                <c:pt idx="29">
                  <c:v>1.05</c:v>
                </c:pt>
                <c:pt idx="30">
                  <c:v>1.1199999999999999</c:v>
                </c:pt>
                <c:pt idx="31">
                  <c:v>1.1499999999999999</c:v>
                </c:pt>
                <c:pt idx="32">
                  <c:v>1.17</c:v>
                </c:pt>
                <c:pt idx="33">
                  <c:v>1.1800000000000002</c:v>
                </c:pt>
                <c:pt idx="34">
                  <c:v>1.21</c:v>
                </c:pt>
                <c:pt idx="35">
                  <c:v>1.1900000000000002</c:v>
                </c:pt>
                <c:pt idx="36">
                  <c:v>1.21</c:v>
                </c:pt>
                <c:pt idx="37">
                  <c:v>1.1900000000000002</c:v>
                </c:pt>
                <c:pt idx="38">
                  <c:v>1.2</c:v>
                </c:pt>
                <c:pt idx="39">
                  <c:v>1.22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70-124E-85FA-C8D0DE7B5CC7}"/>
            </c:ext>
          </c:extLst>
        </c:ser>
        <c:ser>
          <c:idx val="0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'130K 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'130K '!$D$2:$D$116</c:f>
              <c:numCache>
                <c:formatCode>General</c:formatCode>
                <c:ptCount val="115"/>
                <c:pt idx="0">
                  <c:v>1.378396E-2</c:v>
                </c:pt>
                <c:pt idx="1">
                  <c:v>1.0876830000000001E-2</c:v>
                </c:pt>
                <c:pt idx="2">
                  <c:v>3.6362129999999999E-2</c:v>
                </c:pt>
                <c:pt idx="3">
                  <c:v>6.1273870000000001E-2</c:v>
                </c:pt>
                <c:pt idx="4">
                  <c:v>8.6760459999999998E-2</c:v>
                </c:pt>
                <c:pt idx="5">
                  <c:v>0.1111449</c:v>
                </c:pt>
                <c:pt idx="6">
                  <c:v>0.13847429999999999</c:v>
                </c:pt>
                <c:pt idx="7">
                  <c:v>0.1665856</c:v>
                </c:pt>
                <c:pt idx="8">
                  <c:v>0.194579</c:v>
                </c:pt>
                <c:pt idx="9">
                  <c:v>0.22362699999999999</c:v>
                </c:pt>
                <c:pt idx="10">
                  <c:v>0.25302859999999999</c:v>
                </c:pt>
                <c:pt idx="11">
                  <c:v>0.2833736</c:v>
                </c:pt>
                <c:pt idx="12">
                  <c:v>0.3147857</c:v>
                </c:pt>
                <c:pt idx="13">
                  <c:v>0.34532819999999997</c:v>
                </c:pt>
                <c:pt idx="14">
                  <c:v>0.37845889999999999</c:v>
                </c:pt>
                <c:pt idx="15">
                  <c:v>0.41071029999999997</c:v>
                </c:pt>
                <c:pt idx="16">
                  <c:v>0.4428898</c:v>
                </c:pt>
                <c:pt idx="17">
                  <c:v>0.47798069999999998</c:v>
                </c:pt>
                <c:pt idx="18">
                  <c:v>0.50907250000000004</c:v>
                </c:pt>
                <c:pt idx="19">
                  <c:v>0.54223379999999999</c:v>
                </c:pt>
                <c:pt idx="20">
                  <c:v>0.57456719999999994</c:v>
                </c:pt>
                <c:pt idx="21">
                  <c:v>0.60603969999999996</c:v>
                </c:pt>
                <c:pt idx="22">
                  <c:v>0.63827829999999997</c:v>
                </c:pt>
                <c:pt idx="23">
                  <c:v>0.67056269999999996</c:v>
                </c:pt>
                <c:pt idx="24">
                  <c:v>0.69986060000000005</c:v>
                </c:pt>
                <c:pt idx="25">
                  <c:v>0.72926679999999999</c:v>
                </c:pt>
                <c:pt idx="26">
                  <c:v>0.76116629999999996</c:v>
                </c:pt>
                <c:pt idx="27">
                  <c:v>0.78847979999999995</c:v>
                </c:pt>
                <c:pt idx="28">
                  <c:v>0.813828</c:v>
                </c:pt>
                <c:pt idx="29">
                  <c:v>0.83998790000000001</c:v>
                </c:pt>
                <c:pt idx="30">
                  <c:v>0.8657338</c:v>
                </c:pt>
                <c:pt idx="31">
                  <c:v>0.88690310000000006</c:v>
                </c:pt>
                <c:pt idx="32">
                  <c:v>0.91072690000000001</c:v>
                </c:pt>
                <c:pt idx="33">
                  <c:v>0.93460399999999999</c:v>
                </c:pt>
                <c:pt idx="34">
                  <c:v>0.95400249999999998</c:v>
                </c:pt>
                <c:pt idx="35">
                  <c:v>0.97167680000000001</c:v>
                </c:pt>
                <c:pt idx="36">
                  <c:v>0.98925960000000002</c:v>
                </c:pt>
                <c:pt idx="37">
                  <c:v>1.0031730000000001</c:v>
                </c:pt>
                <c:pt idx="38">
                  <c:v>1.0189760000000001</c:v>
                </c:pt>
                <c:pt idx="39">
                  <c:v>1.0353270000000001</c:v>
                </c:pt>
                <c:pt idx="40">
                  <c:v>1.044257</c:v>
                </c:pt>
                <c:pt idx="41">
                  <c:v>1.0610299999999999</c:v>
                </c:pt>
                <c:pt idx="42">
                  <c:v>1.066149</c:v>
                </c:pt>
                <c:pt idx="43">
                  <c:v>1.0761069999999999</c:v>
                </c:pt>
                <c:pt idx="44">
                  <c:v>1.0829439999999999</c:v>
                </c:pt>
                <c:pt idx="45">
                  <c:v>1.09545</c:v>
                </c:pt>
                <c:pt idx="46">
                  <c:v>1.1025879999999999</c:v>
                </c:pt>
                <c:pt idx="47">
                  <c:v>1.1057090000000001</c:v>
                </c:pt>
                <c:pt idx="48">
                  <c:v>1.1114599999999999</c:v>
                </c:pt>
                <c:pt idx="49">
                  <c:v>1.1215310000000001</c:v>
                </c:pt>
                <c:pt idx="50">
                  <c:v>1.123192</c:v>
                </c:pt>
                <c:pt idx="51">
                  <c:v>1.129265</c:v>
                </c:pt>
                <c:pt idx="52">
                  <c:v>1.1363369999999999</c:v>
                </c:pt>
                <c:pt idx="53">
                  <c:v>1.1370739999999999</c:v>
                </c:pt>
                <c:pt idx="54">
                  <c:v>1.1456120000000001</c:v>
                </c:pt>
                <c:pt idx="55">
                  <c:v>1.1484369999999999</c:v>
                </c:pt>
                <c:pt idx="56">
                  <c:v>1.1487590000000001</c:v>
                </c:pt>
                <c:pt idx="57">
                  <c:v>1.150428</c:v>
                </c:pt>
                <c:pt idx="58">
                  <c:v>1.1579440000000001</c:v>
                </c:pt>
                <c:pt idx="59">
                  <c:v>1.1584289999999999</c:v>
                </c:pt>
                <c:pt idx="60">
                  <c:v>1.1635009999999999</c:v>
                </c:pt>
                <c:pt idx="61">
                  <c:v>1.1635219999999999</c:v>
                </c:pt>
                <c:pt idx="62">
                  <c:v>1.1649659999999999</c:v>
                </c:pt>
                <c:pt idx="63">
                  <c:v>1.1641809999999999</c:v>
                </c:pt>
                <c:pt idx="64">
                  <c:v>1.1732860000000001</c:v>
                </c:pt>
                <c:pt idx="65">
                  <c:v>1.171872</c:v>
                </c:pt>
                <c:pt idx="66">
                  <c:v>1.1759280000000001</c:v>
                </c:pt>
                <c:pt idx="67">
                  <c:v>1.1716960000000001</c:v>
                </c:pt>
                <c:pt idx="68">
                  <c:v>1.1771750000000001</c:v>
                </c:pt>
                <c:pt idx="69">
                  <c:v>1.175854</c:v>
                </c:pt>
                <c:pt idx="70">
                  <c:v>1.1798709999999999</c:v>
                </c:pt>
                <c:pt idx="71">
                  <c:v>1.1815070000000001</c:v>
                </c:pt>
                <c:pt idx="72">
                  <c:v>1.183216</c:v>
                </c:pt>
                <c:pt idx="73">
                  <c:v>1.1809259999999999</c:v>
                </c:pt>
                <c:pt idx="74">
                  <c:v>1.183967</c:v>
                </c:pt>
                <c:pt idx="75">
                  <c:v>1.184247</c:v>
                </c:pt>
                <c:pt idx="76">
                  <c:v>1.1857899999999999</c:v>
                </c:pt>
                <c:pt idx="77">
                  <c:v>1.188715</c:v>
                </c:pt>
                <c:pt idx="78">
                  <c:v>1.187891</c:v>
                </c:pt>
                <c:pt idx="79">
                  <c:v>1.183541</c:v>
                </c:pt>
                <c:pt idx="80">
                  <c:v>1.189997</c:v>
                </c:pt>
                <c:pt idx="81">
                  <c:v>1.1884060000000001</c:v>
                </c:pt>
                <c:pt idx="82">
                  <c:v>1.1901470000000001</c:v>
                </c:pt>
                <c:pt idx="83">
                  <c:v>1.193425</c:v>
                </c:pt>
                <c:pt idx="84">
                  <c:v>1.1888909999999999</c:v>
                </c:pt>
                <c:pt idx="85">
                  <c:v>1.188974</c:v>
                </c:pt>
                <c:pt idx="86">
                  <c:v>1.1933149999999999</c:v>
                </c:pt>
                <c:pt idx="87">
                  <c:v>1.1945619999999999</c:v>
                </c:pt>
                <c:pt idx="88">
                  <c:v>1.1912450000000001</c:v>
                </c:pt>
                <c:pt idx="89">
                  <c:v>1.1906000000000001</c:v>
                </c:pt>
                <c:pt idx="90">
                  <c:v>1.1934640000000001</c:v>
                </c:pt>
                <c:pt idx="91">
                  <c:v>1.1936089999999999</c:v>
                </c:pt>
                <c:pt idx="92">
                  <c:v>1.1926810000000001</c:v>
                </c:pt>
                <c:pt idx="93">
                  <c:v>1.1959979999999999</c:v>
                </c:pt>
                <c:pt idx="94">
                  <c:v>1.1986790000000001</c:v>
                </c:pt>
                <c:pt idx="95">
                  <c:v>1.192544</c:v>
                </c:pt>
                <c:pt idx="96">
                  <c:v>1.1943109999999999</c:v>
                </c:pt>
                <c:pt idx="97">
                  <c:v>1.1972119999999999</c:v>
                </c:pt>
                <c:pt idx="98">
                  <c:v>1.1962429999999999</c:v>
                </c:pt>
                <c:pt idx="99">
                  <c:v>1.1947859999999999</c:v>
                </c:pt>
                <c:pt idx="100">
                  <c:v>1.1996359999999999</c:v>
                </c:pt>
                <c:pt idx="101">
                  <c:v>1.196663</c:v>
                </c:pt>
                <c:pt idx="102">
                  <c:v>1.199473</c:v>
                </c:pt>
                <c:pt idx="103">
                  <c:v>1.2011579999999999</c:v>
                </c:pt>
                <c:pt idx="104">
                  <c:v>1.1975560000000001</c:v>
                </c:pt>
                <c:pt idx="105">
                  <c:v>1.1976830000000001</c:v>
                </c:pt>
                <c:pt idx="106">
                  <c:v>1.201783</c:v>
                </c:pt>
                <c:pt idx="107">
                  <c:v>1.1976800000000001</c:v>
                </c:pt>
                <c:pt idx="108">
                  <c:v>1.1973659999999999</c:v>
                </c:pt>
                <c:pt idx="109">
                  <c:v>1.2027239999999999</c:v>
                </c:pt>
                <c:pt idx="110">
                  <c:v>1.2019740000000001</c:v>
                </c:pt>
                <c:pt idx="111">
                  <c:v>1.197792</c:v>
                </c:pt>
                <c:pt idx="112">
                  <c:v>1.203352</c:v>
                </c:pt>
                <c:pt idx="113">
                  <c:v>1.2050959999999999</c:v>
                </c:pt>
                <c:pt idx="114">
                  <c:v>1.1988270000000001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70-124E-85FA-C8D0DE7B5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921856"/>
        <c:axId val="1501828319"/>
      </c:scatterChart>
      <c:valAx>
        <c:axId val="687921856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828319"/>
        <c:crosses val="autoZero"/>
        <c:crossBetween val="midCat"/>
      </c:valAx>
      <c:valAx>
        <c:axId val="150182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921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140K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'140K'!$P$2:$P$41</c:f>
              <c:numCache>
                <c:formatCode>0.00E+00</c:formatCode>
                <c:ptCount val="40"/>
                <c:pt idx="0">
                  <c:v>0.83599999999999997</c:v>
                </c:pt>
                <c:pt idx="1">
                  <c:v>0.82099999999999995</c:v>
                </c:pt>
                <c:pt idx="2">
                  <c:v>0.81599999999999995</c:v>
                </c:pt>
                <c:pt idx="3">
                  <c:v>0.81100000000000005</c:v>
                </c:pt>
                <c:pt idx="4">
                  <c:v>0.80500000000000005</c:v>
                </c:pt>
                <c:pt idx="5">
                  <c:v>0.8</c:v>
                </c:pt>
                <c:pt idx="6">
                  <c:v>0.79400000000000004</c:v>
                </c:pt>
                <c:pt idx="7">
                  <c:v>0.78800000000000003</c:v>
                </c:pt>
                <c:pt idx="8">
                  <c:v>0.78200000000000003</c:v>
                </c:pt>
                <c:pt idx="9">
                  <c:v>0.77600000000000002</c:v>
                </c:pt>
                <c:pt idx="10">
                  <c:v>0.77</c:v>
                </c:pt>
                <c:pt idx="11">
                  <c:v>0.76300000000000001</c:v>
                </c:pt>
                <c:pt idx="12">
                  <c:v>0.75600000000000001</c:v>
                </c:pt>
                <c:pt idx="13">
                  <c:v>0.748</c:v>
                </c:pt>
                <c:pt idx="14">
                  <c:v>0.74099999999999999</c:v>
                </c:pt>
                <c:pt idx="15">
                  <c:v>0.73299999999999998</c:v>
                </c:pt>
                <c:pt idx="16">
                  <c:v>0.72399999999999998</c:v>
                </c:pt>
                <c:pt idx="17">
                  <c:v>0.71599999999999997</c:v>
                </c:pt>
                <c:pt idx="18">
                  <c:v>0.70599999999999996</c:v>
                </c:pt>
                <c:pt idx="19">
                  <c:v>0.69699999999999995</c:v>
                </c:pt>
                <c:pt idx="20">
                  <c:v>0.68600000000000005</c:v>
                </c:pt>
                <c:pt idx="21">
                  <c:v>0.67500000000000004</c:v>
                </c:pt>
                <c:pt idx="22">
                  <c:v>0.66300000000000003</c:v>
                </c:pt>
                <c:pt idx="23">
                  <c:v>0.65</c:v>
                </c:pt>
                <c:pt idx="24">
                  <c:v>0.63700000000000001</c:v>
                </c:pt>
                <c:pt idx="25">
                  <c:v>0.622</c:v>
                </c:pt>
                <c:pt idx="26">
                  <c:v>0.60499999999999998</c:v>
                </c:pt>
                <c:pt idx="27">
                  <c:v>0.58699999999999997</c:v>
                </c:pt>
                <c:pt idx="28">
                  <c:v>0.56699999999999995</c:v>
                </c:pt>
                <c:pt idx="29">
                  <c:v>0.54400000000000004</c:v>
                </c:pt>
                <c:pt idx="30">
                  <c:v>0.51700000000000002</c:v>
                </c:pt>
                <c:pt idx="31">
                  <c:v>0.48599999999999999</c:v>
                </c:pt>
                <c:pt idx="32">
                  <c:v>0.44800000000000001</c:v>
                </c:pt>
                <c:pt idx="33">
                  <c:v>0.39800000000000002</c:v>
                </c:pt>
                <c:pt idx="34">
                  <c:v>0.32800000000000001</c:v>
                </c:pt>
                <c:pt idx="35">
                  <c:v>0.20899999999999999</c:v>
                </c:pt>
                <c:pt idx="36">
                  <c:v>0.158</c:v>
                </c:pt>
                <c:pt idx="37">
                  <c:v>0.108</c:v>
                </c:pt>
                <c:pt idx="38">
                  <c:v>5.67E-2</c:v>
                </c:pt>
                <c:pt idx="39">
                  <c:v>0</c:v>
                </c:pt>
              </c:numCache>
            </c:numRef>
          </c:xVal>
          <c:yVal>
            <c:numRef>
              <c:f>'140K'!$R$2:$R$41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0.14799999999999999</c:v>
                </c:pt>
                <c:pt idx="2">
                  <c:v>0.16</c:v>
                </c:pt>
                <c:pt idx="3">
                  <c:v>0.183</c:v>
                </c:pt>
                <c:pt idx="4">
                  <c:v>0.17899999999999999</c:v>
                </c:pt>
                <c:pt idx="5">
                  <c:v>0.20699999999999999</c:v>
                </c:pt>
                <c:pt idx="6">
                  <c:v>0.20699999999999999</c:v>
                </c:pt>
                <c:pt idx="7">
                  <c:v>0.22599999999999998</c:v>
                </c:pt>
                <c:pt idx="8">
                  <c:v>0.253</c:v>
                </c:pt>
                <c:pt idx="9">
                  <c:v>0.26300000000000001</c:v>
                </c:pt>
                <c:pt idx="10">
                  <c:v>0.28499999999999998</c:v>
                </c:pt>
                <c:pt idx="11">
                  <c:v>0.309</c:v>
                </c:pt>
                <c:pt idx="12">
                  <c:v>0.32500000000000001</c:v>
                </c:pt>
                <c:pt idx="13">
                  <c:v>0.34499999999999997</c:v>
                </c:pt>
                <c:pt idx="14">
                  <c:v>0.38499999999999995</c:v>
                </c:pt>
                <c:pt idx="15">
                  <c:v>0.40299999999999997</c:v>
                </c:pt>
                <c:pt idx="16">
                  <c:v>0.42499999999999999</c:v>
                </c:pt>
                <c:pt idx="17">
                  <c:v>0.46500000000000002</c:v>
                </c:pt>
                <c:pt idx="18">
                  <c:v>0.47</c:v>
                </c:pt>
                <c:pt idx="19">
                  <c:v>0.54100000000000004</c:v>
                </c:pt>
                <c:pt idx="20">
                  <c:v>0.56200000000000006</c:v>
                </c:pt>
                <c:pt idx="21">
                  <c:v>0.621</c:v>
                </c:pt>
                <c:pt idx="22">
                  <c:v>0.66500000000000004</c:v>
                </c:pt>
                <c:pt idx="23">
                  <c:v>0.69899999999999995</c:v>
                </c:pt>
                <c:pt idx="24">
                  <c:v>0.76999999999999991</c:v>
                </c:pt>
                <c:pt idx="25">
                  <c:v>0.81200000000000006</c:v>
                </c:pt>
                <c:pt idx="26">
                  <c:v>0.88500000000000001</c:v>
                </c:pt>
                <c:pt idx="27">
                  <c:v>0.91400000000000003</c:v>
                </c:pt>
                <c:pt idx="28">
                  <c:v>0.99900000000000011</c:v>
                </c:pt>
                <c:pt idx="29">
                  <c:v>1.0399999999999998</c:v>
                </c:pt>
                <c:pt idx="30">
                  <c:v>1.1199999999999999</c:v>
                </c:pt>
                <c:pt idx="31">
                  <c:v>1.1499999999999999</c:v>
                </c:pt>
                <c:pt idx="32">
                  <c:v>1.1599999999999999</c:v>
                </c:pt>
                <c:pt idx="33">
                  <c:v>1.1800000000000002</c:v>
                </c:pt>
                <c:pt idx="34">
                  <c:v>1.1800000000000002</c:v>
                </c:pt>
                <c:pt idx="35">
                  <c:v>1.22</c:v>
                </c:pt>
                <c:pt idx="36">
                  <c:v>1.1900000000000002</c:v>
                </c:pt>
                <c:pt idx="37">
                  <c:v>1.23</c:v>
                </c:pt>
                <c:pt idx="38">
                  <c:v>1.1800000000000002</c:v>
                </c:pt>
                <c:pt idx="39">
                  <c:v>1.22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5A-4B4E-9686-70918799B289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'140K'!$A$2:$A$116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'140K'!$D$2:$D$116</c:f>
              <c:numCache>
                <c:formatCode>General</c:formatCode>
                <c:ptCount val="115"/>
                <c:pt idx="0">
                  <c:v>1.6535319999999999E-2</c:v>
                </c:pt>
                <c:pt idx="1">
                  <c:v>1.236723E-2</c:v>
                </c:pt>
                <c:pt idx="2">
                  <c:v>4.1239619999999998E-2</c:v>
                </c:pt>
                <c:pt idx="3">
                  <c:v>7.0027500000000006E-2</c:v>
                </c:pt>
                <c:pt idx="4">
                  <c:v>9.8803370000000001E-2</c:v>
                </c:pt>
                <c:pt idx="5">
                  <c:v>0.12729119999999999</c:v>
                </c:pt>
                <c:pt idx="6">
                  <c:v>0.1580415</c:v>
                </c:pt>
                <c:pt idx="7">
                  <c:v>0.1891158</c:v>
                </c:pt>
                <c:pt idx="8">
                  <c:v>0.21986159999999999</c:v>
                </c:pt>
                <c:pt idx="9">
                  <c:v>0.25180950000000002</c:v>
                </c:pt>
                <c:pt idx="10">
                  <c:v>0.2831978</c:v>
                </c:pt>
                <c:pt idx="11">
                  <c:v>0.31521120000000002</c:v>
                </c:pt>
                <c:pt idx="12">
                  <c:v>0.34854679999999999</c:v>
                </c:pt>
                <c:pt idx="13">
                  <c:v>0.38278519999999999</c:v>
                </c:pt>
                <c:pt idx="14">
                  <c:v>0.415603</c:v>
                </c:pt>
                <c:pt idx="15">
                  <c:v>0.4499763</c:v>
                </c:pt>
                <c:pt idx="16">
                  <c:v>0.48468309999999998</c:v>
                </c:pt>
                <c:pt idx="17">
                  <c:v>0.51779310000000001</c:v>
                </c:pt>
                <c:pt idx="18">
                  <c:v>0.5512148</c:v>
                </c:pt>
                <c:pt idx="19">
                  <c:v>0.58576740000000005</c:v>
                </c:pt>
                <c:pt idx="20">
                  <c:v>0.61889519999999998</c:v>
                </c:pt>
                <c:pt idx="21">
                  <c:v>0.65006929999999996</c:v>
                </c:pt>
                <c:pt idx="22">
                  <c:v>0.68509900000000001</c:v>
                </c:pt>
                <c:pt idx="23">
                  <c:v>0.71544399999999997</c:v>
                </c:pt>
                <c:pt idx="24">
                  <c:v>0.74547739999999996</c:v>
                </c:pt>
                <c:pt idx="25">
                  <c:v>0.77552089999999996</c:v>
                </c:pt>
                <c:pt idx="26">
                  <c:v>0.80403150000000001</c:v>
                </c:pt>
                <c:pt idx="27">
                  <c:v>0.82945979999999997</c:v>
                </c:pt>
                <c:pt idx="28">
                  <c:v>0.85452360000000005</c:v>
                </c:pt>
                <c:pt idx="29">
                  <c:v>0.87835589999999997</c:v>
                </c:pt>
                <c:pt idx="30">
                  <c:v>0.90247489999999997</c:v>
                </c:pt>
                <c:pt idx="31">
                  <c:v>0.92152889999999998</c:v>
                </c:pt>
                <c:pt idx="32">
                  <c:v>0.9423319</c:v>
                </c:pt>
                <c:pt idx="33">
                  <c:v>0.96248650000000002</c:v>
                </c:pt>
                <c:pt idx="34">
                  <c:v>0.9780567</c:v>
                </c:pt>
                <c:pt idx="35">
                  <c:v>0.99365740000000002</c:v>
                </c:pt>
                <c:pt idx="36">
                  <c:v>1.010643</c:v>
                </c:pt>
                <c:pt idx="37">
                  <c:v>1.0252479999999999</c:v>
                </c:pt>
                <c:pt idx="38">
                  <c:v>1.035479</c:v>
                </c:pt>
                <c:pt idx="39">
                  <c:v>1.0503629999999999</c:v>
                </c:pt>
                <c:pt idx="40">
                  <c:v>1.054905</c:v>
                </c:pt>
                <c:pt idx="41">
                  <c:v>1.070659</c:v>
                </c:pt>
                <c:pt idx="42">
                  <c:v>1.0777060000000001</c:v>
                </c:pt>
                <c:pt idx="43">
                  <c:v>1.084225</c:v>
                </c:pt>
                <c:pt idx="44">
                  <c:v>1.095318</c:v>
                </c:pt>
                <c:pt idx="45">
                  <c:v>1.1046199999999999</c:v>
                </c:pt>
                <c:pt idx="46">
                  <c:v>1.1091089999999999</c:v>
                </c:pt>
                <c:pt idx="47">
                  <c:v>1.1182259999999999</c:v>
                </c:pt>
                <c:pt idx="48">
                  <c:v>1.1195029999999999</c:v>
                </c:pt>
                <c:pt idx="49">
                  <c:v>1.124854</c:v>
                </c:pt>
                <c:pt idx="50">
                  <c:v>1.1324430000000001</c:v>
                </c:pt>
                <c:pt idx="51">
                  <c:v>1.1357729999999999</c:v>
                </c:pt>
                <c:pt idx="52">
                  <c:v>1.139157</c:v>
                </c:pt>
                <c:pt idx="53">
                  <c:v>1.1421049999999999</c:v>
                </c:pt>
                <c:pt idx="54">
                  <c:v>1.1435630000000001</c:v>
                </c:pt>
                <c:pt idx="55">
                  <c:v>1.1473930000000001</c:v>
                </c:pt>
                <c:pt idx="56">
                  <c:v>1.1547099999999999</c:v>
                </c:pt>
                <c:pt idx="57">
                  <c:v>1.1528590000000001</c:v>
                </c:pt>
                <c:pt idx="58">
                  <c:v>1.157705</c:v>
                </c:pt>
                <c:pt idx="59">
                  <c:v>1.159016</c:v>
                </c:pt>
                <c:pt idx="60">
                  <c:v>1.1619459999999999</c:v>
                </c:pt>
                <c:pt idx="61">
                  <c:v>1.1633979999999999</c:v>
                </c:pt>
                <c:pt idx="62">
                  <c:v>1.163284</c:v>
                </c:pt>
                <c:pt idx="63">
                  <c:v>1.168825</c:v>
                </c:pt>
                <c:pt idx="64">
                  <c:v>1.173991</c:v>
                </c:pt>
                <c:pt idx="65">
                  <c:v>1.172876</c:v>
                </c:pt>
                <c:pt idx="66">
                  <c:v>1.1705680000000001</c:v>
                </c:pt>
                <c:pt idx="67">
                  <c:v>1.173843</c:v>
                </c:pt>
                <c:pt idx="68">
                  <c:v>1.173181</c:v>
                </c:pt>
                <c:pt idx="69">
                  <c:v>1.1767289999999999</c:v>
                </c:pt>
                <c:pt idx="70">
                  <c:v>1.1779219999999999</c:v>
                </c:pt>
                <c:pt idx="71">
                  <c:v>1.1751039999999999</c:v>
                </c:pt>
                <c:pt idx="72">
                  <c:v>1.176496</c:v>
                </c:pt>
                <c:pt idx="73">
                  <c:v>1.181095</c:v>
                </c:pt>
                <c:pt idx="74">
                  <c:v>1.179702</c:v>
                </c:pt>
                <c:pt idx="75">
                  <c:v>1.1832260000000001</c:v>
                </c:pt>
                <c:pt idx="76">
                  <c:v>1.1812879999999999</c:v>
                </c:pt>
                <c:pt idx="77">
                  <c:v>1.1845349999999999</c:v>
                </c:pt>
                <c:pt idx="78">
                  <c:v>1.186008</c:v>
                </c:pt>
                <c:pt idx="79">
                  <c:v>1.1842600000000001</c:v>
                </c:pt>
                <c:pt idx="80">
                  <c:v>1.1840010000000001</c:v>
                </c:pt>
                <c:pt idx="81">
                  <c:v>1.189047</c:v>
                </c:pt>
                <c:pt idx="82">
                  <c:v>1.1883220000000001</c:v>
                </c:pt>
                <c:pt idx="83">
                  <c:v>1.1845600000000001</c:v>
                </c:pt>
                <c:pt idx="84">
                  <c:v>1.1889620000000001</c:v>
                </c:pt>
                <c:pt idx="85">
                  <c:v>1.1907220000000001</c:v>
                </c:pt>
                <c:pt idx="86">
                  <c:v>1.1855370000000001</c:v>
                </c:pt>
                <c:pt idx="87">
                  <c:v>1.187276</c:v>
                </c:pt>
                <c:pt idx="88">
                  <c:v>1.1914830000000001</c:v>
                </c:pt>
                <c:pt idx="89">
                  <c:v>1.1908529999999999</c:v>
                </c:pt>
                <c:pt idx="90">
                  <c:v>1.1875830000000001</c:v>
                </c:pt>
                <c:pt idx="91">
                  <c:v>1.192534</c:v>
                </c:pt>
                <c:pt idx="92">
                  <c:v>1.1927410000000001</c:v>
                </c:pt>
                <c:pt idx="93">
                  <c:v>1.189651</c:v>
                </c:pt>
                <c:pt idx="94">
                  <c:v>1.1914419999999999</c:v>
                </c:pt>
                <c:pt idx="95">
                  <c:v>1.195138</c:v>
                </c:pt>
                <c:pt idx="96">
                  <c:v>1.194536</c:v>
                </c:pt>
                <c:pt idx="97">
                  <c:v>1.1914720000000001</c:v>
                </c:pt>
                <c:pt idx="98">
                  <c:v>1.1964760000000001</c:v>
                </c:pt>
                <c:pt idx="99">
                  <c:v>1.1930769999999999</c:v>
                </c:pt>
                <c:pt idx="100">
                  <c:v>1.1928939999999999</c:v>
                </c:pt>
                <c:pt idx="101">
                  <c:v>1.1956850000000001</c:v>
                </c:pt>
                <c:pt idx="102">
                  <c:v>1.1914720000000001</c:v>
                </c:pt>
                <c:pt idx="103">
                  <c:v>1.1956690000000001</c:v>
                </c:pt>
                <c:pt idx="104">
                  <c:v>1.195926</c:v>
                </c:pt>
                <c:pt idx="105">
                  <c:v>1.195832</c:v>
                </c:pt>
                <c:pt idx="106">
                  <c:v>1.1990069999999999</c:v>
                </c:pt>
                <c:pt idx="107">
                  <c:v>1.1995750000000001</c:v>
                </c:pt>
                <c:pt idx="108">
                  <c:v>1.198194</c:v>
                </c:pt>
                <c:pt idx="109">
                  <c:v>1.195397</c:v>
                </c:pt>
                <c:pt idx="110">
                  <c:v>1.196518</c:v>
                </c:pt>
                <c:pt idx="111">
                  <c:v>1.2019820000000001</c:v>
                </c:pt>
                <c:pt idx="112">
                  <c:v>1.2006859999999999</c:v>
                </c:pt>
                <c:pt idx="113">
                  <c:v>1.1951069999999999</c:v>
                </c:pt>
                <c:pt idx="114">
                  <c:v>1.200294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5A-4B4E-9686-70918799B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9580000"/>
        <c:axId val="1869334080"/>
      </c:scatterChart>
      <c:valAx>
        <c:axId val="186958000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334080"/>
        <c:crosses val="autoZero"/>
        <c:crossBetween val="midCat"/>
      </c:valAx>
      <c:valAx>
        <c:axId val="186933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580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150K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'150K'!$P$2:$P$41</c:f>
              <c:numCache>
                <c:formatCode>0.00E+00</c:formatCode>
                <c:ptCount val="40"/>
                <c:pt idx="0">
                  <c:v>0.85399999999999998</c:v>
                </c:pt>
                <c:pt idx="1">
                  <c:v>0.83799999999999997</c:v>
                </c:pt>
                <c:pt idx="2">
                  <c:v>0.83299999999999996</c:v>
                </c:pt>
                <c:pt idx="3">
                  <c:v>0.82799999999999996</c:v>
                </c:pt>
                <c:pt idx="4">
                  <c:v>0.82199999999999995</c:v>
                </c:pt>
                <c:pt idx="5">
                  <c:v>0.81699999999999995</c:v>
                </c:pt>
                <c:pt idx="6">
                  <c:v>0.81100000000000005</c:v>
                </c:pt>
                <c:pt idx="7">
                  <c:v>0.80500000000000005</c:v>
                </c:pt>
                <c:pt idx="8">
                  <c:v>0.79900000000000004</c:v>
                </c:pt>
                <c:pt idx="9">
                  <c:v>0.79300000000000004</c:v>
                </c:pt>
                <c:pt idx="10">
                  <c:v>0.78600000000000003</c:v>
                </c:pt>
                <c:pt idx="11">
                  <c:v>0.77900000000000003</c:v>
                </c:pt>
                <c:pt idx="12">
                  <c:v>0.77200000000000002</c:v>
                </c:pt>
                <c:pt idx="13">
                  <c:v>0.76400000000000001</c:v>
                </c:pt>
                <c:pt idx="14">
                  <c:v>0.75700000000000001</c:v>
                </c:pt>
                <c:pt idx="15">
                  <c:v>0.748</c:v>
                </c:pt>
                <c:pt idx="16">
                  <c:v>0.74</c:v>
                </c:pt>
                <c:pt idx="17">
                  <c:v>0.73099999999999998</c:v>
                </c:pt>
                <c:pt idx="18">
                  <c:v>0.72099999999999997</c:v>
                </c:pt>
                <c:pt idx="19">
                  <c:v>0.71099999999999997</c:v>
                </c:pt>
                <c:pt idx="20">
                  <c:v>0.70099999999999996</c:v>
                </c:pt>
                <c:pt idx="21">
                  <c:v>0.68899999999999995</c:v>
                </c:pt>
                <c:pt idx="22">
                  <c:v>0.67700000000000005</c:v>
                </c:pt>
                <c:pt idx="23">
                  <c:v>0.66400000000000003</c:v>
                </c:pt>
                <c:pt idx="24">
                  <c:v>0.65</c:v>
                </c:pt>
                <c:pt idx="25">
                  <c:v>0.63500000000000001</c:v>
                </c:pt>
                <c:pt idx="26">
                  <c:v>0.61799999999999999</c:v>
                </c:pt>
                <c:pt idx="27">
                  <c:v>0.6</c:v>
                </c:pt>
                <c:pt idx="28">
                  <c:v>0.57899999999999996</c:v>
                </c:pt>
                <c:pt idx="29">
                  <c:v>0.55500000000000005</c:v>
                </c:pt>
                <c:pt idx="30">
                  <c:v>0.52800000000000002</c:v>
                </c:pt>
                <c:pt idx="31">
                  <c:v>0.496</c:v>
                </c:pt>
                <c:pt idx="32">
                  <c:v>0.45700000000000002</c:v>
                </c:pt>
                <c:pt idx="33">
                  <c:v>0.40699999999999997</c:v>
                </c:pt>
                <c:pt idx="34">
                  <c:v>0.33600000000000002</c:v>
                </c:pt>
                <c:pt idx="35">
                  <c:v>0.214</c:v>
                </c:pt>
                <c:pt idx="36">
                  <c:v>0.16200000000000001</c:v>
                </c:pt>
                <c:pt idx="37">
                  <c:v>0.11</c:v>
                </c:pt>
                <c:pt idx="38">
                  <c:v>5.79E-2</c:v>
                </c:pt>
                <c:pt idx="39">
                  <c:v>0</c:v>
                </c:pt>
              </c:numCache>
            </c:numRef>
          </c:xVal>
          <c:yVal>
            <c:numRef>
              <c:f>'150K'!$R$2:$R$41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0.11900000000000001</c:v>
                </c:pt>
                <c:pt idx="2">
                  <c:v>0.14300000000000002</c:v>
                </c:pt>
                <c:pt idx="3">
                  <c:v>0.15100000000000002</c:v>
                </c:pt>
                <c:pt idx="4">
                  <c:v>0.16300000000000001</c:v>
                </c:pt>
                <c:pt idx="5">
                  <c:v>0.184</c:v>
                </c:pt>
                <c:pt idx="6">
                  <c:v>0.19600000000000001</c:v>
                </c:pt>
                <c:pt idx="7">
                  <c:v>0.22800000000000001</c:v>
                </c:pt>
                <c:pt idx="8">
                  <c:v>0.23</c:v>
                </c:pt>
                <c:pt idx="9">
                  <c:v>0.23299999999999998</c:v>
                </c:pt>
                <c:pt idx="10">
                  <c:v>0.27300000000000002</c:v>
                </c:pt>
                <c:pt idx="11">
                  <c:v>0.27900000000000003</c:v>
                </c:pt>
                <c:pt idx="12">
                  <c:v>0.31900000000000001</c:v>
                </c:pt>
                <c:pt idx="13">
                  <c:v>0.32800000000000001</c:v>
                </c:pt>
                <c:pt idx="14">
                  <c:v>0.372</c:v>
                </c:pt>
                <c:pt idx="15">
                  <c:v>0.38200000000000001</c:v>
                </c:pt>
                <c:pt idx="16">
                  <c:v>0.42000000000000004</c:v>
                </c:pt>
                <c:pt idx="17">
                  <c:v>0.443</c:v>
                </c:pt>
                <c:pt idx="18">
                  <c:v>0.48700000000000004</c:v>
                </c:pt>
                <c:pt idx="19">
                  <c:v>0.51200000000000001</c:v>
                </c:pt>
                <c:pt idx="20">
                  <c:v>0.55500000000000005</c:v>
                </c:pt>
                <c:pt idx="21">
                  <c:v>0.59799999999999998</c:v>
                </c:pt>
                <c:pt idx="22">
                  <c:v>0.63200000000000001</c:v>
                </c:pt>
                <c:pt idx="23">
                  <c:v>0.69300000000000006</c:v>
                </c:pt>
                <c:pt idx="24">
                  <c:v>0.748</c:v>
                </c:pt>
                <c:pt idx="25">
                  <c:v>0.81599999999999995</c:v>
                </c:pt>
                <c:pt idx="26">
                  <c:v>0.86199999999999999</c:v>
                </c:pt>
                <c:pt idx="27">
                  <c:v>0.92900000000000005</c:v>
                </c:pt>
                <c:pt idx="28">
                  <c:v>0.9840000000000001</c:v>
                </c:pt>
                <c:pt idx="29">
                  <c:v>1.03</c:v>
                </c:pt>
                <c:pt idx="30">
                  <c:v>1.1100000000000001</c:v>
                </c:pt>
                <c:pt idx="31">
                  <c:v>1.1100000000000001</c:v>
                </c:pt>
                <c:pt idx="32">
                  <c:v>1.17</c:v>
                </c:pt>
                <c:pt idx="33">
                  <c:v>1.1599999999999999</c:v>
                </c:pt>
                <c:pt idx="34">
                  <c:v>1.21</c:v>
                </c:pt>
                <c:pt idx="35">
                  <c:v>1.2</c:v>
                </c:pt>
                <c:pt idx="36">
                  <c:v>1.2</c:v>
                </c:pt>
                <c:pt idx="37">
                  <c:v>1.1900000000000002</c:v>
                </c:pt>
                <c:pt idx="38">
                  <c:v>1.2</c:v>
                </c:pt>
                <c:pt idx="39">
                  <c:v>1.22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DE-AC42-93A8-0B6F9243D562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'150K'!$A$2:$A$116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'150K'!$D$2:$D$116</c:f>
              <c:numCache>
                <c:formatCode>General</c:formatCode>
                <c:ptCount val="115"/>
                <c:pt idx="0">
                  <c:v>1.9540990000000001E-2</c:v>
                </c:pt>
                <c:pt idx="1">
                  <c:v>1.372225E-2</c:v>
                </c:pt>
                <c:pt idx="2">
                  <c:v>4.676313E-2</c:v>
                </c:pt>
                <c:pt idx="3">
                  <c:v>8.0051899999999995E-2</c:v>
                </c:pt>
                <c:pt idx="4">
                  <c:v>0.1119971</c:v>
                </c:pt>
                <c:pt idx="5">
                  <c:v>0.14619009999999999</c:v>
                </c:pt>
                <c:pt idx="6">
                  <c:v>0.18025430000000001</c:v>
                </c:pt>
                <c:pt idx="7">
                  <c:v>0.214064</c:v>
                </c:pt>
                <c:pt idx="8">
                  <c:v>0.24938450000000001</c:v>
                </c:pt>
                <c:pt idx="9">
                  <c:v>0.28389140000000002</c:v>
                </c:pt>
                <c:pt idx="10">
                  <c:v>0.31886999999999999</c:v>
                </c:pt>
                <c:pt idx="11">
                  <c:v>0.35478789999999999</c:v>
                </c:pt>
                <c:pt idx="12">
                  <c:v>0.39180189999999998</c:v>
                </c:pt>
                <c:pt idx="13">
                  <c:v>0.42642400000000003</c:v>
                </c:pt>
                <c:pt idx="14">
                  <c:v>0.46388659999999998</c:v>
                </c:pt>
                <c:pt idx="15">
                  <c:v>0.49902229999999997</c:v>
                </c:pt>
                <c:pt idx="16">
                  <c:v>0.534412</c:v>
                </c:pt>
                <c:pt idx="17">
                  <c:v>0.56942090000000001</c:v>
                </c:pt>
                <c:pt idx="18">
                  <c:v>0.60321130000000001</c:v>
                </c:pt>
                <c:pt idx="19">
                  <c:v>0.63598049999999995</c:v>
                </c:pt>
                <c:pt idx="20">
                  <c:v>0.66767739999999998</c:v>
                </c:pt>
                <c:pt idx="21">
                  <c:v>0.70131829999999995</c:v>
                </c:pt>
                <c:pt idx="22">
                  <c:v>0.73358319999999999</c:v>
                </c:pt>
                <c:pt idx="23">
                  <c:v>0.76459600000000005</c:v>
                </c:pt>
                <c:pt idx="24">
                  <c:v>0.79291350000000005</c:v>
                </c:pt>
                <c:pt idx="25">
                  <c:v>0.8194323</c:v>
                </c:pt>
                <c:pt idx="26">
                  <c:v>0.8460609</c:v>
                </c:pt>
                <c:pt idx="27">
                  <c:v>0.86776989999999998</c:v>
                </c:pt>
                <c:pt idx="28">
                  <c:v>0.89150529999999995</c:v>
                </c:pt>
                <c:pt idx="29">
                  <c:v>0.91669239999999996</c:v>
                </c:pt>
                <c:pt idx="30">
                  <c:v>0.93821810000000005</c:v>
                </c:pt>
                <c:pt idx="31">
                  <c:v>0.95660679999999998</c:v>
                </c:pt>
                <c:pt idx="32">
                  <c:v>0.97215430000000003</c:v>
                </c:pt>
                <c:pt idx="33">
                  <c:v>0.98676929999999996</c:v>
                </c:pt>
                <c:pt idx="34">
                  <c:v>1.0044569999999999</c:v>
                </c:pt>
                <c:pt idx="35">
                  <c:v>1.0166280000000001</c:v>
                </c:pt>
                <c:pt idx="36">
                  <c:v>1.0300119999999999</c:v>
                </c:pt>
                <c:pt idx="37">
                  <c:v>1.0382020000000001</c:v>
                </c:pt>
                <c:pt idx="38">
                  <c:v>1.061482</c:v>
                </c:pt>
                <c:pt idx="39">
                  <c:v>1.060657</c:v>
                </c:pt>
                <c:pt idx="40">
                  <c:v>1.0711930000000001</c:v>
                </c:pt>
                <c:pt idx="41">
                  <c:v>1.0772630000000001</c:v>
                </c:pt>
                <c:pt idx="42">
                  <c:v>1.0888389999999999</c:v>
                </c:pt>
                <c:pt idx="43">
                  <c:v>1.097372</c:v>
                </c:pt>
                <c:pt idx="44">
                  <c:v>1.101809</c:v>
                </c:pt>
                <c:pt idx="45">
                  <c:v>1.1065780000000001</c:v>
                </c:pt>
                <c:pt idx="46">
                  <c:v>1.1114660000000001</c:v>
                </c:pt>
                <c:pt idx="47">
                  <c:v>1.117227</c:v>
                </c:pt>
                <c:pt idx="48">
                  <c:v>1.1259699999999999</c:v>
                </c:pt>
                <c:pt idx="49">
                  <c:v>1.1316489999999999</c:v>
                </c:pt>
                <c:pt idx="50">
                  <c:v>1.1336189999999999</c:v>
                </c:pt>
                <c:pt idx="51">
                  <c:v>1.139675</c:v>
                </c:pt>
                <c:pt idx="52">
                  <c:v>1.1386540000000001</c:v>
                </c:pt>
                <c:pt idx="53">
                  <c:v>1.143222</c:v>
                </c:pt>
                <c:pt idx="54">
                  <c:v>1.148763</c:v>
                </c:pt>
                <c:pt idx="55">
                  <c:v>1.1473260000000001</c:v>
                </c:pt>
                <c:pt idx="56">
                  <c:v>1.151667</c:v>
                </c:pt>
                <c:pt idx="57">
                  <c:v>1.152414</c:v>
                </c:pt>
                <c:pt idx="58">
                  <c:v>1.1527449999999999</c:v>
                </c:pt>
                <c:pt idx="59">
                  <c:v>1.159548</c:v>
                </c:pt>
                <c:pt idx="60">
                  <c:v>1.157978</c:v>
                </c:pt>
                <c:pt idx="61">
                  <c:v>1.1591739999999999</c:v>
                </c:pt>
                <c:pt idx="62">
                  <c:v>1.1641630000000001</c:v>
                </c:pt>
                <c:pt idx="63">
                  <c:v>1.165143</c:v>
                </c:pt>
                <c:pt idx="64">
                  <c:v>1.160517</c:v>
                </c:pt>
                <c:pt idx="65">
                  <c:v>1.165958</c:v>
                </c:pt>
                <c:pt idx="66">
                  <c:v>1.170614</c:v>
                </c:pt>
                <c:pt idx="67">
                  <c:v>1.172147</c:v>
                </c:pt>
                <c:pt idx="68">
                  <c:v>1.172382</c:v>
                </c:pt>
                <c:pt idx="69">
                  <c:v>1.170045</c:v>
                </c:pt>
                <c:pt idx="70">
                  <c:v>1.1705669999999999</c:v>
                </c:pt>
                <c:pt idx="71">
                  <c:v>1.1752899999999999</c:v>
                </c:pt>
                <c:pt idx="72">
                  <c:v>1.175576</c:v>
                </c:pt>
                <c:pt idx="73">
                  <c:v>1.1738740000000001</c:v>
                </c:pt>
                <c:pt idx="74">
                  <c:v>1.1780759999999999</c:v>
                </c:pt>
                <c:pt idx="75">
                  <c:v>1.1764669999999999</c:v>
                </c:pt>
                <c:pt idx="76">
                  <c:v>1.1775139999999999</c:v>
                </c:pt>
                <c:pt idx="77">
                  <c:v>1.1781779999999999</c:v>
                </c:pt>
                <c:pt idx="78">
                  <c:v>1.177692</c:v>
                </c:pt>
                <c:pt idx="79">
                  <c:v>1.1829769999999999</c:v>
                </c:pt>
                <c:pt idx="80">
                  <c:v>1.1768209999999999</c:v>
                </c:pt>
                <c:pt idx="81">
                  <c:v>1.1818109999999999</c:v>
                </c:pt>
                <c:pt idx="82">
                  <c:v>1.178436</c:v>
                </c:pt>
                <c:pt idx="83">
                  <c:v>1.181465</c:v>
                </c:pt>
                <c:pt idx="84">
                  <c:v>1.1840029999999999</c:v>
                </c:pt>
                <c:pt idx="85">
                  <c:v>1.179235</c:v>
                </c:pt>
                <c:pt idx="86">
                  <c:v>1.1818660000000001</c:v>
                </c:pt>
                <c:pt idx="87">
                  <c:v>1.186369</c:v>
                </c:pt>
                <c:pt idx="88">
                  <c:v>1.1843429999999999</c:v>
                </c:pt>
                <c:pt idx="89">
                  <c:v>1.1866080000000001</c:v>
                </c:pt>
                <c:pt idx="90">
                  <c:v>1.1833750000000001</c:v>
                </c:pt>
                <c:pt idx="91">
                  <c:v>1.1838310000000001</c:v>
                </c:pt>
                <c:pt idx="92">
                  <c:v>1.1862999999999999</c:v>
                </c:pt>
                <c:pt idx="93">
                  <c:v>1.189041</c:v>
                </c:pt>
                <c:pt idx="94">
                  <c:v>1.188175</c:v>
                </c:pt>
                <c:pt idx="95">
                  <c:v>1.18438</c:v>
                </c:pt>
                <c:pt idx="96">
                  <c:v>1.1879519999999999</c:v>
                </c:pt>
                <c:pt idx="97">
                  <c:v>1.190472</c:v>
                </c:pt>
                <c:pt idx="98">
                  <c:v>1.1839409999999999</c:v>
                </c:pt>
                <c:pt idx="99">
                  <c:v>1.1847019999999999</c:v>
                </c:pt>
                <c:pt idx="100">
                  <c:v>1.190647</c:v>
                </c:pt>
                <c:pt idx="101">
                  <c:v>1.1866639999999999</c:v>
                </c:pt>
                <c:pt idx="102">
                  <c:v>1.1887479999999999</c:v>
                </c:pt>
                <c:pt idx="103">
                  <c:v>1.1925889999999999</c:v>
                </c:pt>
                <c:pt idx="104">
                  <c:v>1.189082</c:v>
                </c:pt>
                <c:pt idx="105">
                  <c:v>1.1883490000000001</c:v>
                </c:pt>
                <c:pt idx="106">
                  <c:v>1.191325</c:v>
                </c:pt>
                <c:pt idx="107">
                  <c:v>1.188461</c:v>
                </c:pt>
                <c:pt idx="108">
                  <c:v>1.1919949999999999</c:v>
                </c:pt>
                <c:pt idx="109">
                  <c:v>1.190736</c:v>
                </c:pt>
                <c:pt idx="110">
                  <c:v>1.1946600000000001</c:v>
                </c:pt>
                <c:pt idx="111">
                  <c:v>1.1905250000000001</c:v>
                </c:pt>
                <c:pt idx="112">
                  <c:v>1.1932990000000001</c:v>
                </c:pt>
                <c:pt idx="113">
                  <c:v>1.1917409999999999</c:v>
                </c:pt>
                <c:pt idx="114">
                  <c:v>1.193646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8DE-AC42-93A8-0B6F9243D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590128"/>
        <c:axId val="1064623440"/>
      </c:scatterChart>
      <c:valAx>
        <c:axId val="106459012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23440"/>
        <c:crosses val="autoZero"/>
        <c:crossBetween val="midCat"/>
      </c:valAx>
      <c:valAx>
        <c:axId val="106462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590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AMU</a:t>
            </a:r>
            <a:r>
              <a:rPr lang="en-US" baseline="0"/>
              <a:t> vs Keithley at 160K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AMU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'160K'!$P$2:$P$41</c:f>
              <c:numCache>
                <c:formatCode>0.00E+00</c:formatCode>
                <c:ptCount val="40"/>
                <c:pt idx="0">
                  <c:v>0.872</c:v>
                </c:pt>
                <c:pt idx="1">
                  <c:v>0.85599999999999998</c:v>
                </c:pt>
                <c:pt idx="2">
                  <c:v>0.85099999999999998</c:v>
                </c:pt>
                <c:pt idx="3">
                  <c:v>0.84599999999999997</c:v>
                </c:pt>
                <c:pt idx="4">
                  <c:v>0.84</c:v>
                </c:pt>
                <c:pt idx="5">
                  <c:v>0.83399999999999996</c:v>
                </c:pt>
                <c:pt idx="6">
                  <c:v>0.82899999999999996</c:v>
                </c:pt>
                <c:pt idx="7">
                  <c:v>0.82199999999999995</c:v>
                </c:pt>
                <c:pt idx="8">
                  <c:v>0.81599999999999995</c:v>
                </c:pt>
                <c:pt idx="9">
                  <c:v>0.81</c:v>
                </c:pt>
                <c:pt idx="10">
                  <c:v>0.80300000000000005</c:v>
                </c:pt>
                <c:pt idx="11">
                  <c:v>0.79600000000000004</c:v>
                </c:pt>
                <c:pt idx="12">
                  <c:v>0.78800000000000003</c:v>
                </c:pt>
                <c:pt idx="13">
                  <c:v>0.78100000000000003</c:v>
                </c:pt>
                <c:pt idx="14">
                  <c:v>0.77300000000000002</c:v>
                </c:pt>
                <c:pt idx="15">
                  <c:v>0.76500000000000001</c:v>
                </c:pt>
                <c:pt idx="16">
                  <c:v>0.75600000000000001</c:v>
                </c:pt>
                <c:pt idx="17">
                  <c:v>0.746</c:v>
                </c:pt>
                <c:pt idx="18">
                  <c:v>0.73699999999999999</c:v>
                </c:pt>
                <c:pt idx="19">
                  <c:v>0.72599999999999998</c:v>
                </c:pt>
                <c:pt idx="20">
                  <c:v>0.71599999999999997</c:v>
                </c:pt>
                <c:pt idx="21">
                  <c:v>0.70399999999999996</c:v>
                </c:pt>
                <c:pt idx="22">
                  <c:v>0.69199999999999995</c:v>
                </c:pt>
                <c:pt idx="23">
                  <c:v>0.67800000000000005</c:v>
                </c:pt>
                <c:pt idx="24">
                  <c:v>0.66400000000000003</c:v>
                </c:pt>
                <c:pt idx="25">
                  <c:v>0.64800000000000002</c:v>
                </c:pt>
                <c:pt idx="26">
                  <c:v>0.63100000000000001</c:v>
                </c:pt>
                <c:pt idx="27">
                  <c:v>0.61199999999999999</c:v>
                </c:pt>
                <c:pt idx="28">
                  <c:v>0.59099999999999997</c:v>
                </c:pt>
                <c:pt idx="29">
                  <c:v>0.56699999999999995</c:v>
                </c:pt>
                <c:pt idx="30">
                  <c:v>0.53900000000000003</c:v>
                </c:pt>
                <c:pt idx="31">
                  <c:v>0.50700000000000001</c:v>
                </c:pt>
                <c:pt idx="32">
                  <c:v>0.46700000000000003</c:v>
                </c:pt>
                <c:pt idx="33">
                  <c:v>0.41499999999999998</c:v>
                </c:pt>
                <c:pt idx="34">
                  <c:v>0.34200000000000003</c:v>
                </c:pt>
                <c:pt idx="35">
                  <c:v>0.218</c:v>
                </c:pt>
                <c:pt idx="36">
                  <c:v>0.16500000000000001</c:v>
                </c:pt>
                <c:pt idx="37">
                  <c:v>0.112</c:v>
                </c:pt>
                <c:pt idx="38">
                  <c:v>5.8999999999999997E-2</c:v>
                </c:pt>
                <c:pt idx="39">
                  <c:v>0</c:v>
                </c:pt>
              </c:numCache>
            </c:numRef>
          </c:xVal>
          <c:yVal>
            <c:numRef>
              <c:f>'160K'!$R$2:$R$41</c:f>
              <c:numCache>
                <c:formatCode>0.00E+00</c:formatCode>
                <c:ptCount val="40"/>
                <c:pt idx="0">
                  <c:v>0</c:v>
                </c:pt>
                <c:pt idx="1">
                  <c:v>0.122</c:v>
                </c:pt>
                <c:pt idx="2">
                  <c:v>0.11</c:v>
                </c:pt>
                <c:pt idx="3">
                  <c:v>0.14699999999999999</c:v>
                </c:pt>
                <c:pt idx="4">
                  <c:v>0.161</c:v>
                </c:pt>
                <c:pt idx="5">
                  <c:v>0.16500000000000001</c:v>
                </c:pt>
                <c:pt idx="6">
                  <c:v>0.185</c:v>
                </c:pt>
                <c:pt idx="7">
                  <c:v>0.214</c:v>
                </c:pt>
                <c:pt idx="8">
                  <c:v>0.23200000000000001</c:v>
                </c:pt>
                <c:pt idx="9">
                  <c:v>0.25800000000000001</c:v>
                </c:pt>
                <c:pt idx="10">
                  <c:v>0.26500000000000001</c:v>
                </c:pt>
                <c:pt idx="11">
                  <c:v>0.28100000000000003</c:v>
                </c:pt>
                <c:pt idx="12">
                  <c:v>0.3</c:v>
                </c:pt>
                <c:pt idx="13">
                  <c:v>0.33900000000000002</c:v>
                </c:pt>
                <c:pt idx="14">
                  <c:v>0.36900000000000005</c:v>
                </c:pt>
                <c:pt idx="15">
                  <c:v>0.39800000000000002</c:v>
                </c:pt>
                <c:pt idx="16">
                  <c:v>0.42000000000000004</c:v>
                </c:pt>
                <c:pt idx="17">
                  <c:v>0.45100000000000001</c:v>
                </c:pt>
                <c:pt idx="18">
                  <c:v>0.496</c:v>
                </c:pt>
                <c:pt idx="19">
                  <c:v>0.53500000000000003</c:v>
                </c:pt>
                <c:pt idx="20">
                  <c:v>0.56800000000000006</c:v>
                </c:pt>
                <c:pt idx="21">
                  <c:v>0.6130000000000001</c:v>
                </c:pt>
                <c:pt idx="22">
                  <c:v>0.67300000000000004</c:v>
                </c:pt>
                <c:pt idx="23">
                  <c:v>0.70499999999999996</c:v>
                </c:pt>
                <c:pt idx="24">
                  <c:v>0.77100000000000002</c:v>
                </c:pt>
                <c:pt idx="25">
                  <c:v>0.82</c:v>
                </c:pt>
                <c:pt idx="26">
                  <c:v>0.89500000000000002</c:v>
                </c:pt>
                <c:pt idx="27">
                  <c:v>0.93400000000000005</c:v>
                </c:pt>
                <c:pt idx="28">
                  <c:v>0.998</c:v>
                </c:pt>
                <c:pt idx="29">
                  <c:v>1.07</c:v>
                </c:pt>
                <c:pt idx="30">
                  <c:v>1.08</c:v>
                </c:pt>
                <c:pt idx="31">
                  <c:v>1.1499999999999999</c:v>
                </c:pt>
                <c:pt idx="32">
                  <c:v>1.1499999999999999</c:v>
                </c:pt>
                <c:pt idx="33">
                  <c:v>1.2</c:v>
                </c:pt>
                <c:pt idx="34">
                  <c:v>1.1800000000000002</c:v>
                </c:pt>
                <c:pt idx="35">
                  <c:v>1.2</c:v>
                </c:pt>
                <c:pt idx="36">
                  <c:v>1.1900000000000002</c:v>
                </c:pt>
                <c:pt idx="37">
                  <c:v>1.2</c:v>
                </c:pt>
                <c:pt idx="38">
                  <c:v>1.2</c:v>
                </c:pt>
                <c:pt idx="39">
                  <c:v>1.1900000000000002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F3-604C-8A37-322DAEFE1CE8}"/>
            </c:ext>
          </c:extLst>
        </c:ser>
        <c:ser>
          <c:idx val="1"/>
          <c:order val="1"/>
          <c:tx>
            <c:v>Keithley Current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'160K'!$A$2:$A$116</c:f>
              <c:numCache>
                <c:formatCode>General</c:formatCode>
                <c:ptCount val="115"/>
                <c:pt idx="0">
                  <c:v>0.94</c:v>
                </c:pt>
                <c:pt idx="1">
                  <c:v>0.93</c:v>
                </c:pt>
                <c:pt idx="2">
                  <c:v>0.92</c:v>
                </c:pt>
                <c:pt idx="3">
                  <c:v>0.91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0.86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0.82</c:v>
                </c:pt>
                <c:pt idx="13">
                  <c:v>0.81</c:v>
                </c:pt>
                <c:pt idx="14">
                  <c:v>0.8</c:v>
                </c:pt>
                <c:pt idx="15">
                  <c:v>0.79</c:v>
                </c:pt>
                <c:pt idx="16">
                  <c:v>0.78</c:v>
                </c:pt>
                <c:pt idx="17">
                  <c:v>0.77</c:v>
                </c:pt>
                <c:pt idx="18">
                  <c:v>0.76</c:v>
                </c:pt>
                <c:pt idx="19">
                  <c:v>0.75</c:v>
                </c:pt>
                <c:pt idx="20">
                  <c:v>0.74</c:v>
                </c:pt>
                <c:pt idx="21">
                  <c:v>0.73</c:v>
                </c:pt>
                <c:pt idx="22">
                  <c:v>0.72</c:v>
                </c:pt>
                <c:pt idx="23">
                  <c:v>0.71</c:v>
                </c:pt>
                <c:pt idx="24">
                  <c:v>0.7</c:v>
                </c:pt>
                <c:pt idx="25">
                  <c:v>0.69</c:v>
                </c:pt>
                <c:pt idx="26">
                  <c:v>0.67999999999999905</c:v>
                </c:pt>
                <c:pt idx="27">
                  <c:v>0.66999999999999904</c:v>
                </c:pt>
                <c:pt idx="28">
                  <c:v>0.65999999999999903</c:v>
                </c:pt>
                <c:pt idx="29">
                  <c:v>0.64999999999999902</c:v>
                </c:pt>
                <c:pt idx="30">
                  <c:v>0.63999999999999901</c:v>
                </c:pt>
                <c:pt idx="31">
                  <c:v>0.62999999999999901</c:v>
                </c:pt>
                <c:pt idx="32">
                  <c:v>0.619999999999999</c:v>
                </c:pt>
                <c:pt idx="33">
                  <c:v>0.60999999999999899</c:v>
                </c:pt>
                <c:pt idx="34">
                  <c:v>0.59999999999999898</c:v>
                </c:pt>
                <c:pt idx="35">
                  <c:v>0.58999999999999897</c:v>
                </c:pt>
                <c:pt idx="36">
                  <c:v>0.57999999999999896</c:v>
                </c:pt>
                <c:pt idx="37">
                  <c:v>0.56999999999999895</c:v>
                </c:pt>
                <c:pt idx="38">
                  <c:v>0.55999999999999905</c:v>
                </c:pt>
                <c:pt idx="39">
                  <c:v>0.54999999999999905</c:v>
                </c:pt>
                <c:pt idx="40">
                  <c:v>0.53999999999999904</c:v>
                </c:pt>
                <c:pt idx="41">
                  <c:v>0.52999999999999903</c:v>
                </c:pt>
                <c:pt idx="42">
                  <c:v>0.51999999999999902</c:v>
                </c:pt>
                <c:pt idx="43">
                  <c:v>0.50999999999999901</c:v>
                </c:pt>
                <c:pt idx="44">
                  <c:v>0.499999999999999</c:v>
                </c:pt>
                <c:pt idx="45">
                  <c:v>0.48999999999999899</c:v>
                </c:pt>
                <c:pt idx="46">
                  <c:v>0.47999999999999898</c:v>
                </c:pt>
                <c:pt idx="47">
                  <c:v>0.46999999999999897</c:v>
                </c:pt>
                <c:pt idx="48">
                  <c:v>0.45999999999999902</c:v>
                </c:pt>
                <c:pt idx="49">
                  <c:v>0.44999999999999901</c:v>
                </c:pt>
                <c:pt idx="50">
                  <c:v>0.439999999999999</c:v>
                </c:pt>
                <c:pt idx="51">
                  <c:v>0.42999999999999899</c:v>
                </c:pt>
                <c:pt idx="52">
                  <c:v>0.41999999999999899</c:v>
                </c:pt>
                <c:pt idx="53">
                  <c:v>0.40999999999999898</c:v>
                </c:pt>
                <c:pt idx="54">
                  <c:v>0.39999999999999902</c:v>
                </c:pt>
                <c:pt idx="55">
                  <c:v>0.38999999999999901</c:v>
                </c:pt>
                <c:pt idx="56">
                  <c:v>0.37999999999999901</c:v>
                </c:pt>
                <c:pt idx="57">
                  <c:v>0.369999999999999</c:v>
                </c:pt>
                <c:pt idx="58">
                  <c:v>0.35999999999999899</c:v>
                </c:pt>
                <c:pt idx="59">
                  <c:v>0.34999999999999898</c:v>
                </c:pt>
                <c:pt idx="60">
                  <c:v>0.33999999999999903</c:v>
                </c:pt>
                <c:pt idx="61">
                  <c:v>0.32999999999999902</c:v>
                </c:pt>
                <c:pt idx="62">
                  <c:v>0.31999999999999901</c:v>
                </c:pt>
                <c:pt idx="63">
                  <c:v>0.309999999999999</c:v>
                </c:pt>
                <c:pt idx="64">
                  <c:v>0.29999999999999899</c:v>
                </c:pt>
                <c:pt idx="65">
                  <c:v>0.28999999999999898</c:v>
                </c:pt>
                <c:pt idx="66">
                  <c:v>0.27999999999999903</c:v>
                </c:pt>
                <c:pt idx="67">
                  <c:v>0.26999999999999902</c:v>
                </c:pt>
                <c:pt idx="68">
                  <c:v>0.25999999999999901</c:v>
                </c:pt>
                <c:pt idx="69">
                  <c:v>0.249999999999999</c:v>
                </c:pt>
                <c:pt idx="70">
                  <c:v>0.23999999999999899</c:v>
                </c:pt>
                <c:pt idx="71">
                  <c:v>0.22999999999999901</c:v>
                </c:pt>
                <c:pt idx="72">
                  <c:v>0.219999999999999</c:v>
                </c:pt>
                <c:pt idx="73">
                  <c:v>0.20999999999999899</c:v>
                </c:pt>
                <c:pt idx="74">
                  <c:v>0.19999999999999901</c:v>
                </c:pt>
                <c:pt idx="75">
                  <c:v>0.189999999999999</c:v>
                </c:pt>
                <c:pt idx="76">
                  <c:v>0.17999999999999899</c:v>
                </c:pt>
                <c:pt idx="77">
                  <c:v>0.16999999999999901</c:v>
                </c:pt>
                <c:pt idx="78">
                  <c:v>0.159999999999999</c:v>
                </c:pt>
                <c:pt idx="79">
                  <c:v>0.149999999999999</c:v>
                </c:pt>
                <c:pt idx="80">
                  <c:v>0.13999999999999899</c:v>
                </c:pt>
                <c:pt idx="81">
                  <c:v>0.12999999999999901</c:v>
                </c:pt>
                <c:pt idx="82">
                  <c:v>0.119999999999999</c:v>
                </c:pt>
                <c:pt idx="83">
                  <c:v>0.109999999999999</c:v>
                </c:pt>
                <c:pt idx="84">
                  <c:v>9.9999999999999006E-2</c:v>
                </c:pt>
                <c:pt idx="85">
                  <c:v>8.9999999999998997E-2</c:v>
                </c:pt>
                <c:pt idx="86">
                  <c:v>7.9999999999999002E-2</c:v>
                </c:pt>
                <c:pt idx="87">
                  <c:v>6.9999999999998994E-2</c:v>
                </c:pt>
                <c:pt idx="88">
                  <c:v>5.9999999999998999E-2</c:v>
                </c:pt>
                <c:pt idx="89">
                  <c:v>4.9999999999998997E-2</c:v>
                </c:pt>
                <c:pt idx="90">
                  <c:v>3.9999999999999002E-2</c:v>
                </c:pt>
                <c:pt idx="91">
                  <c:v>2.9999999999999E-2</c:v>
                </c:pt>
                <c:pt idx="92">
                  <c:v>1.9999999999999001E-2</c:v>
                </c:pt>
                <c:pt idx="93">
                  <c:v>9.9999999999990305E-3</c:v>
                </c:pt>
                <c:pt idx="94" formatCode="0.00E+00">
                  <c:v>-9.7491459349896598E-16</c:v>
                </c:pt>
                <c:pt idx="95">
                  <c:v>-1.0000000000000999E-2</c:v>
                </c:pt>
                <c:pt idx="96">
                  <c:v>-2.0000000000001E-2</c:v>
                </c:pt>
                <c:pt idx="97">
                  <c:v>-3.0000000000001002E-2</c:v>
                </c:pt>
                <c:pt idx="98">
                  <c:v>-4.0000000000001E-2</c:v>
                </c:pt>
                <c:pt idx="99">
                  <c:v>-5.0000000000001002E-2</c:v>
                </c:pt>
                <c:pt idx="100">
                  <c:v>-6.0000000000000997E-2</c:v>
                </c:pt>
                <c:pt idx="101">
                  <c:v>-7.0000000000001006E-2</c:v>
                </c:pt>
                <c:pt idx="102">
                  <c:v>-8.0000000000001001E-2</c:v>
                </c:pt>
                <c:pt idx="103">
                  <c:v>-9.0000000000000996E-2</c:v>
                </c:pt>
                <c:pt idx="104">
                  <c:v>-0.100000000000001</c:v>
                </c:pt>
                <c:pt idx="105">
                  <c:v>-0.110000000000001</c:v>
                </c:pt>
                <c:pt idx="106">
                  <c:v>-0.12000000000000099</c:v>
                </c:pt>
                <c:pt idx="107">
                  <c:v>-0.130000000000001</c:v>
                </c:pt>
                <c:pt idx="108">
                  <c:v>-0.14000000000000101</c:v>
                </c:pt>
                <c:pt idx="109">
                  <c:v>-0.15000000000000099</c:v>
                </c:pt>
                <c:pt idx="110">
                  <c:v>-0.160000000000001</c:v>
                </c:pt>
                <c:pt idx="111">
                  <c:v>-0.17000000000000101</c:v>
                </c:pt>
                <c:pt idx="112">
                  <c:v>-0.18000000000000099</c:v>
                </c:pt>
                <c:pt idx="113">
                  <c:v>-0.190000000000001</c:v>
                </c:pt>
                <c:pt idx="114">
                  <c:v>-0.20000000000000101</c:v>
                </c:pt>
              </c:numCache>
            </c:numRef>
          </c:xVal>
          <c:yVal>
            <c:numRef>
              <c:f>'160K'!$D$2:$D$116</c:f>
              <c:numCache>
                <c:formatCode>General</c:formatCode>
                <c:ptCount val="115"/>
                <c:pt idx="0">
                  <c:v>2.3826549999999998E-2</c:v>
                </c:pt>
                <c:pt idx="1">
                  <c:v>1.5703100000000001E-2</c:v>
                </c:pt>
                <c:pt idx="2">
                  <c:v>5.3937949999999998E-2</c:v>
                </c:pt>
                <c:pt idx="3">
                  <c:v>9.1981779999999999E-2</c:v>
                </c:pt>
                <c:pt idx="4">
                  <c:v>0.12926000000000001</c:v>
                </c:pt>
                <c:pt idx="5">
                  <c:v>0.16762740000000001</c:v>
                </c:pt>
                <c:pt idx="6">
                  <c:v>0.2066201</c:v>
                </c:pt>
                <c:pt idx="7">
                  <c:v>0.24456049999999999</c:v>
                </c:pt>
                <c:pt idx="8">
                  <c:v>0.28384870000000001</c:v>
                </c:pt>
                <c:pt idx="9">
                  <c:v>0.32168619999999998</c:v>
                </c:pt>
                <c:pt idx="10">
                  <c:v>0.35961310000000002</c:v>
                </c:pt>
                <c:pt idx="11">
                  <c:v>0.39862940000000002</c:v>
                </c:pt>
                <c:pt idx="12">
                  <c:v>0.43609870000000001</c:v>
                </c:pt>
                <c:pt idx="13">
                  <c:v>0.47538429999999998</c:v>
                </c:pt>
                <c:pt idx="14">
                  <c:v>0.51363789999999998</c:v>
                </c:pt>
                <c:pt idx="15">
                  <c:v>0.5508343</c:v>
                </c:pt>
                <c:pt idx="16">
                  <c:v>0.58572349999999995</c:v>
                </c:pt>
                <c:pt idx="17">
                  <c:v>0.62097769999999997</c:v>
                </c:pt>
                <c:pt idx="18">
                  <c:v>0.65451999999999999</c:v>
                </c:pt>
                <c:pt idx="19">
                  <c:v>0.68831059999999999</c:v>
                </c:pt>
                <c:pt idx="20">
                  <c:v>0.72100549999999997</c:v>
                </c:pt>
                <c:pt idx="21">
                  <c:v>0.75086649999999999</c:v>
                </c:pt>
                <c:pt idx="22">
                  <c:v>0.78052460000000001</c:v>
                </c:pt>
                <c:pt idx="23">
                  <c:v>0.80685839999999998</c:v>
                </c:pt>
                <c:pt idx="24">
                  <c:v>0.83399659999999998</c:v>
                </c:pt>
                <c:pt idx="25">
                  <c:v>0.86119190000000001</c:v>
                </c:pt>
                <c:pt idx="26">
                  <c:v>0.88336820000000005</c:v>
                </c:pt>
                <c:pt idx="27">
                  <c:v>0.90568550000000003</c:v>
                </c:pt>
                <c:pt idx="28">
                  <c:v>0.92809730000000001</c:v>
                </c:pt>
                <c:pt idx="29">
                  <c:v>0.94584420000000002</c:v>
                </c:pt>
                <c:pt idx="30">
                  <c:v>0.96333809999999997</c:v>
                </c:pt>
                <c:pt idx="31">
                  <c:v>0.9804602</c:v>
                </c:pt>
                <c:pt idx="32">
                  <c:v>0.99616020000000005</c:v>
                </c:pt>
                <c:pt idx="33">
                  <c:v>1.00813</c:v>
                </c:pt>
                <c:pt idx="34">
                  <c:v>1.022265</c:v>
                </c:pt>
                <c:pt idx="35">
                  <c:v>1.0392220000000001</c:v>
                </c:pt>
                <c:pt idx="36">
                  <c:v>1.047077</c:v>
                </c:pt>
                <c:pt idx="37">
                  <c:v>1.0647180000000001</c:v>
                </c:pt>
                <c:pt idx="38">
                  <c:v>1.0673220000000001</c:v>
                </c:pt>
                <c:pt idx="39">
                  <c:v>1.0741909999999999</c:v>
                </c:pt>
                <c:pt idx="40">
                  <c:v>1.0803</c:v>
                </c:pt>
                <c:pt idx="41">
                  <c:v>1.090257</c:v>
                </c:pt>
                <c:pt idx="42">
                  <c:v>1.0990329999999999</c:v>
                </c:pt>
                <c:pt idx="43">
                  <c:v>1.1051230000000001</c:v>
                </c:pt>
                <c:pt idx="44">
                  <c:v>1.107769</c:v>
                </c:pt>
                <c:pt idx="45">
                  <c:v>1.1143019999999999</c:v>
                </c:pt>
                <c:pt idx="46">
                  <c:v>1.117966</c:v>
                </c:pt>
                <c:pt idx="47">
                  <c:v>1.1235040000000001</c:v>
                </c:pt>
                <c:pt idx="48">
                  <c:v>1.1285019999999999</c:v>
                </c:pt>
                <c:pt idx="49">
                  <c:v>1.1307149999999999</c:v>
                </c:pt>
                <c:pt idx="50">
                  <c:v>1.1370720000000001</c:v>
                </c:pt>
                <c:pt idx="51">
                  <c:v>1.1374500000000001</c:v>
                </c:pt>
                <c:pt idx="52">
                  <c:v>1.1384749999999999</c:v>
                </c:pt>
                <c:pt idx="53">
                  <c:v>1.143799</c:v>
                </c:pt>
                <c:pt idx="54">
                  <c:v>1.150855</c:v>
                </c:pt>
                <c:pt idx="55">
                  <c:v>1.151543</c:v>
                </c:pt>
                <c:pt idx="56">
                  <c:v>1.155308</c:v>
                </c:pt>
                <c:pt idx="57">
                  <c:v>1.1537459999999999</c:v>
                </c:pt>
                <c:pt idx="58">
                  <c:v>1.153481</c:v>
                </c:pt>
                <c:pt idx="59">
                  <c:v>1.159076</c:v>
                </c:pt>
                <c:pt idx="60">
                  <c:v>1.1585650000000001</c:v>
                </c:pt>
                <c:pt idx="61">
                  <c:v>1.16184</c:v>
                </c:pt>
                <c:pt idx="62">
                  <c:v>1.164069</c:v>
                </c:pt>
                <c:pt idx="63">
                  <c:v>1.1613199999999999</c:v>
                </c:pt>
                <c:pt idx="64">
                  <c:v>1.162382</c:v>
                </c:pt>
                <c:pt idx="65">
                  <c:v>1.165532</c:v>
                </c:pt>
                <c:pt idx="66">
                  <c:v>1.166865</c:v>
                </c:pt>
                <c:pt idx="67">
                  <c:v>1.1684410000000001</c:v>
                </c:pt>
                <c:pt idx="68">
                  <c:v>1.1681060000000001</c:v>
                </c:pt>
                <c:pt idx="69">
                  <c:v>1.1671579999999999</c:v>
                </c:pt>
                <c:pt idx="70">
                  <c:v>1.170121</c:v>
                </c:pt>
                <c:pt idx="71">
                  <c:v>1.1700440000000001</c:v>
                </c:pt>
                <c:pt idx="72">
                  <c:v>1.173611</c:v>
                </c:pt>
                <c:pt idx="73">
                  <c:v>1.1754290000000001</c:v>
                </c:pt>
                <c:pt idx="74">
                  <c:v>1.173422</c:v>
                </c:pt>
                <c:pt idx="75">
                  <c:v>1.175389</c:v>
                </c:pt>
                <c:pt idx="76">
                  <c:v>1.1800079999999999</c:v>
                </c:pt>
                <c:pt idx="77">
                  <c:v>1.178307</c:v>
                </c:pt>
                <c:pt idx="78">
                  <c:v>1.175465</c:v>
                </c:pt>
                <c:pt idx="79">
                  <c:v>1.1775249999999999</c:v>
                </c:pt>
                <c:pt idx="80">
                  <c:v>1.181986</c:v>
                </c:pt>
                <c:pt idx="81">
                  <c:v>1.1775370000000001</c:v>
                </c:pt>
                <c:pt idx="82">
                  <c:v>1.1769050000000001</c:v>
                </c:pt>
                <c:pt idx="83">
                  <c:v>1.180156</c:v>
                </c:pt>
                <c:pt idx="84">
                  <c:v>1.1785479999999999</c:v>
                </c:pt>
                <c:pt idx="85">
                  <c:v>1.1833750000000001</c:v>
                </c:pt>
                <c:pt idx="86">
                  <c:v>1.182199</c:v>
                </c:pt>
                <c:pt idx="87">
                  <c:v>1.1835039999999999</c:v>
                </c:pt>
                <c:pt idx="88">
                  <c:v>1.185508</c:v>
                </c:pt>
                <c:pt idx="89">
                  <c:v>1.179206</c:v>
                </c:pt>
                <c:pt idx="90">
                  <c:v>1.185071</c:v>
                </c:pt>
                <c:pt idx="91">
                  <c:v>1.183649</c:v>
                </c:pt>
                <c:pt idx="92">
                  <c:v>1.1873769999999999</c:v>
                </c:pt>
                <c:pt idx="93">
                  <c:v>1.184626</c:v>
                </c:pt>
                <c:pt idx="94">
                  <c:v>1.1822410000000001</c:v>
                </c:pt>
                <c:pt idx="95">
                  <c:v>1.1852229999999999</c:v>
                </c:pt>
                <c:pt idx="96">
                  <c:v>1.185676</c:v>
                </c:pt>
                <c:pt idx="97">
                  <c:v>1.1837009999999999</c:v>
                </c:pt>
                <c:pt idx="98">
                  <c:v>1.1871210000000001</c:v>
                </c:pt>
                <c:pt idx="99">
                  <c:v>1.1908339999999999</c:v>
                </c:pt>
                <c:pt idx="100">
                  <c:v>1.1881759999999999</c:v>
                </c:pt>
                <c:pt idx="101">
                  <c:v>1.1861550000000001</c:v>
                </c:pt>
                <c:pt idx="102">
                  <c:v>1.190941</c:v>
                </c:pt>
                <c:pt idx="103">
                  <c:v>1.188528</c:v>
                </c:pt>
                <c:pt idx="104">
                  <c:v>1.1854229999999999</c:v>
                </c:pt>
                <c:pt idx="105">
                  <c:v>1.187762</c:v>
                </c:pt>
                <c:pt idx="106">
                  <c:v>1.194099</c:v>
                </c:pt>
                <c:pt idx="107">
                  <c:v>1.1880569999999999</c:v>
                </c:pt>
                <c:pt idx="108">
                  <c:v>1.1877610000000001</c:v>
                </c:pt>
                <c:pt idx="109">
                  <c:v>1.191551</c:v>
                </c:pt>
                <c:pt idx="110">
                  <c:v>1.1926779999999999</c:v>
                </c:pt>
                <c:pt idx="111">
                  <c:v>1.190231</c:v>
                </c:pt>
                <c:pt idx="112">
                  <c:v>1.192275</c:v>
                </c:pt>
                <c:pt idx="113">
                  <c:v>1.193892</c:v>
                </c:pt>
                <c:pt idx="114">
                  <c:v>1.191486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F3-604C-8A37-322DAEFE1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617424"/>
        <c:axId val="1064688736"/>
      </c:scatterChart>
      <c:valAx>
        <c:axId val="106461742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88736"/>
        <c:crosses val="autoZero"/>
        <c:crossBetween val="midCat"/>
      </c:valAx>
      <c:valAx>
        <c:axId val="106468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(mA)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17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2488-1241-1E43-9288-9C8582264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AE528-FC56-EB46-B4AE-025FB3E1E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68C2-9FA5-FD4D-89A3-6C5C4543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73A1-F44A-DD44-8468-0728AAD5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4F12-8433-A641-9257-BAECDE05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6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07BB-5697-D841-BDA1-F2DAC018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DF65-9EF5-B047-A85D-7470AAFF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EE54-3F95-0941-A47D-0E86A87D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4A115-D1AE-F84D-A36A-A2DD26C1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17A0-4C30-614F-BFCC-F2C57458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ADE2E-9464-914B-A682-ACF97DFBD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9C80-FA53-9744-8EFC-5351A91E2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BFFD-0594-5641-B248-EB655F2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4092-D487-AD42-9136-590C24EC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C97B-FAC6-A440-A365-B3BCB8F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8DC3-8264-AC4A-9F19-D7FA3A1D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0DBA-7B44-A548-9F72-91432EC3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78D3-0888-7340-867A-22C13054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0412-E4EA-9F42-86C6-2CE3C974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2EB2-F420-9349-AAF9-55DA7FDC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7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1D77-4338-8043-810D-E28267FE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4031-89C9-5C45-BE28-87CFF490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302C-5A56-B34F-AC18-B296C7F8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80BE-DC36-C44C-8CE6-C7E96063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87F8-E8B5-E844-A9CF-A42CF190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E820-84EC-FE43-B772-63E2E839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18C4-CD03-5741-8BDC-9F59F378B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08DF4-F679-5E40-B2FA-EB766208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C519B-AE0A-164E-B89F-7D2E1FF7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DD4C-BC94-6041-8705-376624C3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26C20-5109-D145-9BD6-E0B9E153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E1B7-6BA9-1C4A-A249-828AEDF5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38347-F3FA-1546-9D6F-7689530CB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5D6E-6F7C-EC49-9D92-F145E3657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E526E-85AD-AA48-AB7E-5C72233F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2A78-6550-DA48-AAB8-595582C97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03AF6-91F0-7E40-83E5-405FCDB8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BFF57-A209-0A4C-92AE-0111DB0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DFAF2-4809-094C-9D05-08CFC7D8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C03F-E92E-B246-A850-1DE02E55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7D50D-0BA8-0F42-80BC-D5EE637D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C985A-9FE4-F34B-A4FF-87F222AE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DFB3-E006-4949-A59E-2F17CB48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5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5636B-7E0F-9149-A20C-AB4D4917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0BA05-A229-8247-BA4C-99DB71C7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45AC4-6EB9-2D4E-A92E-8AE78CED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3CED-E9D5-B44D-B4CC-25E857E2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4768-2288-FA4D-A3CA-FAE8ED09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71E90-EF3C-8142-938A-43DBA2C8C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1A5DA-4138-9746-8D4E-E4F96C29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16772-BEEC-EB45-A90D-2535512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406F0-681A-1F43-9C93-F3055EE4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2988-210B-A944-9EE5-9D9E19F6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A1F80-06DB-C143-892D-D3E25824F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843BE-AC49-0D46-885A-C2270DBAE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04A42-5F7F-E84F-9463-29A4E16C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C5E2-735F-FF4E-8150-AAB3BEBF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23EB7-E9B7-AC45-AF0E-013D460B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BCCD9-7381-1F4B-B2F7-CD5062B2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04B54-8558-694F-AE84-13E5604D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AF80-91F4-EE47-961B-0006BB57F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39B1-3A17-8547-A9D8-C7056365C31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8749-B003-894D-A9F9-27B2FD3C7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C9F0-D75C-B848-8C93-DC2FC314C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DDD9-C93F-FA4C-9FCB-04488063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9DB4-0659-DF4B-A752-602E2A17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04160"/>
            <a:ext cx="6315710" cy="18288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bg1"/>
                </a:solidFill>
                <a:latin typeface="Superclarendon" panose="02060605060000020003" pitchFamily="18" charset="77"/>
              </a:rPr>
              <a:t>Temperature Dependent Measurement Data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9193045-306F-E14D-9CDD-86224C06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384" y="914825"/>
            <a:ext cx="3217616" cy="107253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D2122FF-03BC-0340-B05B-E174C38898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14" b="16349"/>
          <a:stretch/>
        </p:blipFill>
        <p:spPr>
          <a:xfrm rot="10800000">
            <a:off x="7147558" y="-2"/>
            <a:ext cx="5044442" cy="59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3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2F70A7-64B6-B0F3-C5AF-889A8F352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15277"/>
              </p:ext>
            </p:extLst>
          </p:nvPr>
        </p:nvGraphicFramePr>
        <p:xfrm>
          <a:off x="914395" y="240179"/>
          <a:ext cx="9996803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4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38C31D0-ADDA-8200-189B-AFAE78001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632532"/>
              </p:ext>
            </p:extLst>
          </p:nvPr>
        </p:nvGraphicFramePr>
        <p:xfrm>
          <a:off x="914395" y="240179"/>
          <a:ext cx="9996803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1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2D8D5DC-C0D8-83EE-5A1E-88F32F82D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582204"/>
              </p:ext>
            </p:extLst>
          </p:nvPr>
        </p:nvGraphicFramePr>
        <p:xfrm>
          <a:off x="914394" y="240179"/>
          <a:ext cx="9996803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4A99AF-E835-37FC-2901-4D7156A73A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382479"/>
              </p:ext>
            </p:extLst>
          </p:nvPr>
        </p:nvGraphicFramePr>
        <p:xfrm>
          <a:off x="914393" y="240179"/>
          <a:ext cx="9996803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5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4A99AF-E835-37FC-2901-4D7156A73AB9}"/>
              </a:ext>
            </a:extLst>
          </p:cNvPr>
          <p:cNvGraphicFramePr>
            <a:graphicFrameLocks/>
          </p:cNvGraphicFramePr>
          <p:nvPr/>
        </p:nvGraphicFramePr>
        <p:xfrm>
          <a:off x="914393" y="240179"/>
          <a:ext cx="9996803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8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4C0D933-7083-229D-1E7D-EDF192740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268318"/>
              </p:ext>
            </p:extLst>
          </p:nvPr>
        </p:nvGraphicFramePr>
        <p:xfrm>
          <a:off x="914392" y="240179"/>
          <a:ext cx="9996803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257C29-6AAC-FAD9-C7EC-D39530A81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932419"/>
              </p:ext>
            </p:extLst>
          </p:nvPr>
        </p:nvGraphicFramePr>
        <p:xfrm>
          <a:off x="914391" y="240179"/>
          <a:ext cx="9996803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2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367E143-0FC0-961D-39F6-9B550BF0C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336146"/>
              </p:ext>
            </p:extLst>
          </p:nvPr>
        </p:nvGraphicFramePr>
        <p:xfrm>
          <a:off x="914391" y="240179"/>
          <a:ext cx="9996802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9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D6A4FD-F8E0-6F6B-3E75-3E3F5BD47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845058"/>
              </p:ext>
            </p:extLst>
          </p:nvPr>
        </p:nvGraphicFramePr>
        <p:xfrm>
          <a:off x="914391" y="240179"/>
          <a:ext cx="9996802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98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55A5C3-6161-5464-6CB4-FF2D3DE89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591260"/>
              </p:ext>
            </p:extLst>
          </p:nvPr>
        </p:nvGraphicFramePr>
        <p:xfrm>
          <a:off x="914391" y="240179"/>
          <a:ext cx="9996802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A548481-0D18-5D27-9A3C-7F7E09340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73341"/>
              </p:ext>
            </p:extLst>
          </p:nvPr>
        </p:nvGraphicFramePr>
        <p:xfrm>
          <a:off x="914400" y="244503"/>
          <a:ext cx="9996804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532F27-4A72-46A4-9957-BE236FB15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348788"/>
              </p:ext>
            </p:extLst>
          </p:nvPr>
        </p:nvGraphicFramePr>
        <p:xfrm>
          <a:off x="914391" y="240179"/>
          <a:ext cx="9996802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A4D9B0C-6F02-0E78-5134-0A837C597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234640"/>
              </p:ext>
            </p:extLst>
          </p:nvPr>
        </p:nvGraphicFramePr>
        <p:xfrm>
          <a:off x="914391" y="240179"/>
          <a:ext cx="9996802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3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6DFFE5-710D-0C4A-5427-ACB2212FF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050756"/>
              </p:ext>
            </p:extLst>
          </p:nvPr>
        </p:nvGraphicFramePr>
        <p:xfrm>
          <a:off x="914391" y="240179"/>
          <a:ext cx="9996802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1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26385D-DD3F-A9D0-6C2F-CDA1A74A2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268908"/>
              </p:ext>
            </p:extLst>
          </p:nvPr>
        </p:nvGraphicFramePr>
        <p:xfrm>
          <a:off x="914391" y="240179"/>
          <a:ext cx="9996802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6EAF22B-209F-79B5-B529-6F0574439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66296"/>
              </p:ext>
            </p:extLst>
          </p:nvPr>
        </p:nvGraphicFramePr>
        <p:xfrm>
          <a:off x="914391" y="240179"/>
          <a:ext cx="9996802" cy="568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45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7DBA6F-F45F-E10E-8C7D-27349AAA5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827565"/>
              </p:ext>
            </p:extLst>
          </p:nvPr>
        </p:nvGraphicFramePr>
        <p:xfrm>
          <a:off x="914391" y="240178"/>
          <a:ext cx="9996802" cy="568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3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9CF8CE-5F42-C6EB-BD7E-5E1C8B02E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603809"/>
              </p:ext>
            </p:extLst>
          </p:nvPr>
        </p:nvGraphicFramePr>
        <p:xfrm>
          <a:off x="914390" y="240178"/>
          <a:ext cx="9996801" cy="5687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C17A1A-2C98-306D-64F0-F38610D43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460295"/>
              </p:ext>
            </p:extLst>
          </p:nvPr>
        </p:nvGraphicFramePr>
        <p:xfrm>
          <a:off x="914398" y="244502"/>
          <a:ext cx="9996804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4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B94DEF2-9544-50AB-5EFE-88823D5F3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703240"/>
              </p:ext>
            </p:extLst>
          </p:nvPr>
        </p:nvGraphicFramePr>
        <p:xfrm>
          <a:off x="914398" y="244502"/>
          <a:ext cx="9996804" cy="568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EB8BCE-8FE5-E1DA-79BD-D9A76D274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834650"/>
              </p:ext>
            </p:extLst>
          </p:nvPr>
        </p:nvGraphicFramePr>
        <p:xfrm>
          <a:off x="914397" y="244500"/>
          <a:ext cx="9996803" cy="568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0820F51-D5EF-40EC-22DC-991C401C2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700276"/>
              </p:ext>
            </p:extLst>
          </p:nvPr>
        </p:nvGraphicFramePr>
        <p:xfrm>
          <a:off x="914397" y="244500"/>
          <a:ext cx="9996803" cy="568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3E5F1F-5829-F55D-C51B-F3A863A7F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968553"/>
              </p:ext>
            </p:extLst>
          </p:nvPr>
        </p:nvGraphicFramePr>
        <p:xfrm>
          <a:off x="914396" y="240179"/>
          <a:ext cx="9996803" cy="568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770229-45CE-CEBA-F19C-8A5F36023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713011"/>
              </p:ext>
            </p:extLst>
          </p:nvPr>
        </p:nvGraphicFramePr>
        <p:xfrm>
          <a:off x="914395" y="240179"/>
          <a:ext cx="9996803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B2425F3-2273-7994-5540-5DEE4B0A36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40777"/>
              </p:ext>
            </p:extLst>
          </p:nvPr>
        </p:nvGraphicFramePr>
        <p:xfrm>
          <a:off x="914395" y="240179"/>
          <a:ext cx="9996803" cy="56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DF466F4-7BB6-FC40-BAF2-6BA7DCE8D1EE}"/>
              </a:ext>
            </a:extLst>
          </p:cNvPr>
          <p:cNvSpPr txBox="1">
            <a:spLocks/>
          </p:cNvSpPr>
          <p:nvPr/>
        </p:nvSpPr>
        <p:spPr>
          <a:xfrm>
            <a:off x="914400" y="1542039"/>
            <a:ext cx="5181600" cy="421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BAD1F8-7603-8B43-BAAC-4025ACDB0E2D}"/>
              </a:ext>
            </a:extLst>
          </p:cNvPr>
          <p:cNvGrpSpPr/>
          <p:nvPr/>
        </p:nvGrpSpPr>
        <p:grpSpPr>
          <a:xfrm>
            <a:off x="0" y="6139449"/>
            <a:ext cx="12263511" cy="547077"/>
            <a:chOff x="0" y="6139449"/>
            <a:chExt cx="12263511" cy="5470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F03DB6-83BE-004E-BC84-1893FE665AB0}"/>
                </a:ext>
              </a:extLst>
            </p:cNvPr>
            <p:cNvSpPr/>
            <p:nvPr/>
          </p:nvSpPr>
          <p:spPr>
            <a:xfrm>
              <a:off x="0" y="6176963"/>
              <a:ext cx="12192000" cy="491067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bg2">
                    <a:lumMod val="10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7438B66-F6AE-A74A-B9B1-341F858B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2280" y="6139449"/>
              <a:ext cx="1641231" cy="547077"/>
            </a:xfrm>
            <a:prstGeom prst="rect">
              <a:avLst/>
            </a:prstGeom>
          </p:spPr>
        </p:pic>
      </p:grp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1D9C5CB6-E50D-034A-B088-657C73090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5" b="15091"/>
          <a:stretch/>
        </p:blipFill>
        <p:spPr>
          <a:xfrm rot="10800000">
            <a:off x="11028673" y="0"/>
            <a:ext cx="1163327" cy="1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330</Words>
  <Application>Microsoft Macintosh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Superclarendon</vt:lpstr>
      <vt:lpstr>Office Theme</vt:lpstr>
      <vt:lpstr>Temperature Dependent Measurement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Hofheins_Giuliana</dc:creator>
  <cp:lastModifiedBy>Kaufmann_Olivia</cp:lastModifiedBy>
  <cp:revision>7</cp:revision>
  <dcterms:created xsi:type="dcterms:W3CDTF">2022-02-19T02:34:42Z</dcterms:created>
  <dcterms:modified xsi:type="dcterms:W3CDTF">2022-07-28T21:45:19Z</dcterms:modified>
</cp:coreProperties>
</file>