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5E2E-F5A7-431B-6151-B2E64CF19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0D75-B660-D008-DF4F-FCD746C79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802A-E9EF-4F4C-94BE-720F09E3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305D-8905-7FE3-C577-24670D2A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89D4-7B4C-54FE-1320-9D2A96D9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5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D19D-D0A4-6883-B5D7-7CDE358D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42B6-AC05-88C5-5B47-9C0986596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1D446-9315-BA85-7298-CDB9DAD3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29D5-95E1-AC1E-5196-91BC820B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9E5C-2F8D-4888-FC60-AECFFE9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82C28-A263-C57A-E30E-B45E5088F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D7020-93E8-ADE1-2CFF-A9655083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5A48D-73B4-68F4-0DF9-95F80350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BD6D-7AE1-DB12-E668-73BD7CF9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AD82-3543-F29C-D74B-F27A7A39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7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3117-668E-8630-C056-1A7E2C39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A1F5-9291-3F11-2038-A46A4B471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807F-E098-0C41-26B8-E3B72573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24517-F494-CC77-D50E-28A3C6336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716C9-6E2C-99AC-D28C-BAB5A16F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B0AD-8CDA-0453-62B8-B0419E41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B31CF-8063-2B75-8749-85AA6F8E8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172C-7CD5-339A-B50F-AFB82DD7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21F80-5BEC-58C7-FD3D-A7A12DE8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ED4A-B220-9695-C86C-18AB1F12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4D68-FC75-D242-3799-8B65FF34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2EDBE-6747-B005-5EFE-0ABC329D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97F79-741B-4DC7-9627-FB7C5738F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84A2-A2A4-8B52-A1F5-AC65DFB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5E22-2B59-32C6-FB09-C38B3FF3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16BB9-0B9F-9F7B-DB95-02C7E798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AFF5-F788-8642-38AC-EFB99169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EFA9F-5420-ED31-867C-75092E54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63A36-773D-71D5-7383-C8675E9EF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275E3-A2D8-86DE-021D-95F286054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7B0DD-CD58-11B6-6FB2-99BC29E76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B6111-C369-6A30-BA00-B3897A70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735AE-E977-7467-052A-EBFFD1F4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EFE-644F-94DF-8A84-030FFD3F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4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8FE7-0D9A-42D0-9A20-643119C9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10AF8-65F2-C4F5-1527-21A71726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37A22-AF9B-C74D-EA5D-50E31232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96697-2BD0-3510-4214-E2E94C6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2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734B4-A348-61CB-AC84-9760D93C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ED427-E62A-54C2-E90C-F8A96A45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FD2EF-2B04-E54F-ECE1-3D68FA54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584E-03E3-6698-4372-30E41F97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4F14-2476-F098-EF9B-324ABF739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BAAC6-19B3-375F-87DF-7437BF503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A0F0-673E-058C-8095-85BCD85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1FAF1-4B42-156E-BA57-7320A5A6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5BFE-5C72-D8AF-C24E-D1FD2B8A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3254-5F57-CE75-B5FD-F7B47289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3FE13-2217-0DA3-2012-34ECCB405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69624-F450-BBD0-2710-3ED87CA11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30EB-3581-C39E-3155-C0FDEE58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3BBEF-272B-E6BA-9F3E-ADA6EE5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A3FA-7D48-F2CD-AC02-8ED1944C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36BE3-A4C1-539C-E358-50B0E1F7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A9557-0AD7-AD57-307A-7382EC569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1E42-3EA7-F4F4-B6C8-BEDB8570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7268-D508-427A-BA61-4800122058B3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5504-175A-8FEF-E96D-88E1CFAB9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B162E-EE82-6258-198E-68901D9F2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1875-8556-406A-984F-879298978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1D959-6CFB-7678-E8E4-E4047DA4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3" y="685800"/>
            <a:ext cx="709941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Afshari</dc:creator>
  <cp:lastModifiedBy>Hadi Afshari</cp:lastModifiedBy>
  <cp:revision>1</cp:revision>
  <dcterms:created xsi:type="dcterms:W3CDTF">2022-11-09T22:52:54Z</dcterms:created>
  <dcterms:modified xsi:type="dcterms:W3CDTF">2022-11-09T22:53:38Z</dcterms:modified>
</cp:coreProperties>
</file>