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84" r:id="rId6"/>
    <p:sldId id="263" r:id="rId7"/>
    <p:sldId id="264" r:id="rId8"/>
    <p:sldId id="265" r:id="rId9"/>
    <p:sldId id="266" r:id="rId10"/>
    <p:sldId id="272" r:id="rId11"/>
    <p:sldId id="268" r:id="rId12"/>
    <p:sldId id="271" r:id="rId13"/>
    <p:sldId id="267" r:id="rId14"/>
    <p:sldId id="270" r:id="rId15"/>
    <p:sldId id="269" r:id="rId16"/>
    <p:sldId id="274" r:id="rId17"/>
    <p:sldId id="273" r:id="rId18"/>
    <p:sldId id="275" r:id="rId19"/>
    <p:sldId id="277" r:id="rId20"/>
    <p:sldId id="283" r:id="rId21"/>
    <p:sldId id="282" r:id="rId22"/>
    <p:sldId id="278" r:id="rId23"/>
    <p:sldId id="281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DC152-2DF8-4897-BBC6-26CAA6F5E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627F9-EE80-45DB-922B-9DAA6DA8A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D2946-3699-47F8-8AD2-947CB44B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C337-BD5A-4C5E-A9FC-D89E6B0E42C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AAC1B-526A-4B42-9E4F-F2B35C76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DF4450-F56A-4CB0-93B9-B70674E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9BFC-B1C6-4B2D-A057-D960E9497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03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6B784-88AA-4771-B97B-58700010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A6ECFC-3E3C-4BC8-BDE3-1A7EF1C19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D6FEC3-7CCE-4FFB-96D0-8D926C25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C337-BD5A-4C5E-A9FC-D89E6B0E42C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4CEE8-1CD6-4ADD-A61F-E0B9C8DB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D487F-4310-4F83-97B9-278CE25D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9BFC-B1C6-4B2D-A057-D960E9497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8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55223B-009B-4BF1-B377-B7BDDE52E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608F02-F413-4E62-8EE9-576C0BD0C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FD5B17-DEC2-42C7-94A4-0C2F4D94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C337-BD5A-4C5E-A9FC-D89E6B0E42C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12C620-5B3A-4AFB-8AA0-F80FA101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E9050-8F88-4547-AE4B-3C7A720F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9BFC-B1C6-4B2D-A057-D960E9497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06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91EF7-4539-4F9C-BB71-6DE36340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35D24-AC78-43B4-A4CC-9542B11E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3CE29-8414-4AE0-9E7F-455CE2DD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C337-BD5A-4C5E-A9FC-D89E6B0E42C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754E6-ADC6-4118-A0A5-75AB1AD0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E4AD2C-1BF8-43C3-ABB2-CACA531F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9BFC-B1C6-4B2D-A057-D960E9497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30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3FB13-E680-4856-B15E-D5B99398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B1B40C-E2F6-4135-8D3B-1A05742C8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C4769-6C97-4171-8EBC-3E1E4F8A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C337-BD5A-4C5E-A9FC-D89E6B0E42C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A0240-4DAF-4530-ACFB-3661601E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A7104-8A15-47F3-BF55-6FE91CA3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9BFC-B1C6-4B2D-A057-D960E9497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6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AFDFF-A801-42DD-B590-D329F6DD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AEA9E-1FB4-44D5-97A8-DA16B877D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B04EEC-EDBD-4028-BD7A-A7EFC31BD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854A73-C8F2-43D0-84E4-6041DEC5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C337-BD5A-4C5E-A9FC-D89E6B0E42C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BB82CF-F760-4338-8C2A-39EB301A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0D27C2-3AF9-43CC-888B-C4C8B525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9BFC-B1C6-4B2D-A057-D960E9497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77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70863-96DD-46B5-92D6-936A2CDE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61DC7F-83EE-4D2E-9712-6143E664C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D62D1B-9A78-4AF5-80EA-89EC5A047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7FD524-BE2D-4237-8B3F-582438D91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2AC3A6-796E-4AAE-952A-68BDF6B4C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6E51DF-EF1A-4D52-A300-B607A735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C337-BD5A-4C5E-A9FC-D89E6B0E42C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08D191-F602-40AB-87C9-8BEBDE26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81CEC6-6927-4B84-B91C-FF195148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9BFC-B1C6-4B2D-A057-D960E9497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6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39F43-0BB8-453A-9896-C3A2A731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D6EFC8-BA5D-4512-AB26-794B2264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C337-BD5A-4C5E-A9FC-D89E6B0E42C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87DB4B-B04D-4219-93B0-BC50BB42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54D4EC-AE12-467E-A122-845C04A3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9BFC-B1C6-4B2D-A057-D960E9497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34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F10A1A-2C11-4626-A716-312C5D65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C337-BD5A-4C5E-A9FC-D89E6B0E42C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04AA01-1F6E-4384-9479-29D55DF6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F96819-F187-4EE2-A0FE-8F25394F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9BFC-B1C6-4B2D-A057-D960E9497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79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19302-6D04-406C-8A0F-70B895B1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1405E-B284-4D46-8365-7AB531B83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46D69D-0451-4341-968E-74409FA18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B2106E-1D2F-4C36-8BF4-AAC2BFC5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C337-BD5A-4C5E-A9FC-D89E6B0E42C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CE59E2-000B-4362-8EE9-F2746E32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8347F-CF8A-46BB-9F17-81C215B3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9BFC-B1C6-4B2D-A057-D960E9497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4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2EAF0-0E89-4531-BAD8-388D6E9A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139A0-0636-4E97-93D4-A02AAE806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15CB8F-7160-4DCC-9E62-7DA19BC01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D88F4A-7DEC-47EB-8FCD-BED3F831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C337-BD5A-4C5E-A9FC-D89E6B0E42C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6230E-2612-4A62-BFE9-F61EDA24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19B109-D7F2-42E7-A1DF-63D92CF8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9BFC-B1C6-4B2D-A057-D960E9497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40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9F886F-D848-44EB-9737-42C4F651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ACDA08-E9BC-4F1D-8336-F84BDD331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9FB05-14D8-4F43-8BC8-E530D724B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2C337-BD5A-4C5E-A9FC-D89E6B0E42C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56CDB-D0E0-49AC-BF35-704232BD5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485DC5-E5E9-4706-9A80-0DCD6B66A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49BFC-B1C6-4B2D-A057-D960E9497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53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931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1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097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41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119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27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668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898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922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6507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36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603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740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204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99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384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10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7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07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2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216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75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38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523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0</Words>
  <Application>Microsoft Office PowerPoint</Application>
  <PresentationFormat>宽屏</PresentationFormat>
  <Paragraphs>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ziming wang</dc:creator>
  <cp:lastModifiedBy>ziming wang</cp:lastModifiedBy>
  <cp:revision>6</cp:revision>
  <dcterms:created xsi:type="dcterms:W3CDTF">2022-10-12T15:48:30Z</dcterms:created>
  <dcterms:modified xsi:type="dcterms:W3CDTF">2022-10-13T16:37:26Z</dcterms:modified>
</cp:coreProperties>
</file>