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E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9695-5F7D-4D43-AAB6-0C884BB48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BE73-5A73-4201-A9AF-7A06372835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15971" t="27469" r="8923" b="3456"/>
          <a:stretch>
            <a:fillRect/>
          </a:stretch>
        </p:blipFill>
        <p:spPr>
          <a:xfrm rot="12155769">
            <a:off x="507242" y="182941"/>
            <a:ext cx="1405721" cy="2269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15971" t="27469" r="8923" b="3456"/>
          <a:stretch>
            <a:fillRect/>
          </a:stretch>
        </p:blipFill>
        <p:spPr>
          <a:xfrm rot="6533396">
            <a:off x="507241" y="4811806"/>
            <a:ext cx="1405721" cy="22698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15971" t="27469" r="8923" b="3456"/>
          <a:stretch>
            <a:fillRect/>
          </a:stretch>
        </p:blipFill>
        <p:spPr>
          <a:xfrm rot="18183904">
            <a:off x="10154537" y="73312"/>
            <a:ext cx="1405721" cy="2269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15971" t="27469" r="8923" b="3456"/>
          <a:stretch>
            <a:fillRect/>
          </a:stretch>
        </p:blipFill>
        <p:spPr>
          <a:xfrm rot="1719072">
            <a:off x="10328170" y="4511281"/>
            <a:ext cx="1405721" cy="226985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7648" y="2590600"/>
            <a:ext cx="9144000" cy="1655762"/>
          </a:xfrm>
          <a:ln w="76200" cmpd="thickThin">
            <a:solidFill>
              <a:schemeClr val="accent2">
                <a:lumMod val="50000"/>
              </a:schemeClr>
            </a:solidFill>
          </a:ln>
        </p:spPr>
        <p:txBody>
          <a:bodyPr anchor="ctr" anchorCtr="0">
            <a:normAutofit lnSpcReduction="200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创庭软件开发流程规范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1294" y="471510"/>
            <a:ext cx="6610067" cy="698510"/>
          </a:xfrm>
          <a:ln w="76200" cmpd="thickThin">
            <a:noFill/>
          </a:ln>
        </p:spPr>
        <p:txBody>
          <a:bodyPr anchor="ctr" anchorCtr="0"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流程图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585" y="193416"/>
            <a:ext cx="1325964" cy="1253248"/>
            <a:chOff x="202584" y="193415"/>
            <a:chExt cx="1933149" cy="18711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84" y="193415"/>
              <a:ext cx="1933149" cy="187118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30071" y="836621"/>
              <a:ext cx="1078172" cy="55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28549" y="1157315"/>
            <a:ext cx="10099343" cy="84160"/>
            <a:chOff x="1528549" y="1157315"/>
            <a:chExt cx="10099343" cy="8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528549" y="115731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8549" y="124147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897890" y="2096770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项目提出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02635" y="2098040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需求文档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27565" y="209740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项目计划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232660" y="203898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625975" y="203898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90565" y="209740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项目人员会议</a:t>
            </a:r>
            <a:r>
              <a:rPr lang="en-US" altLang="zh-CN"/>
              <a:t>(</a:t>
            </a:r>
            <a:r>
              <a:rPr lang="zh-CN" altLang="en-US"/>
              <a:t>分析讨论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8566150" y="203835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47290" y="3310890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47290" y="3888740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382010" y="388874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97890" y="3888740"/>
            <a:ext cx="113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需求文档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6" idx="3"/>
            <a:endCxn id="21" idx="1"/>
          </p:cNvCxnSpPr>
          <p:nvPr/>
        </p:nvCxnSpPr>
        <p:spPr>
          <a:xfrm flipV="1">
            <a:off x="2035175" y="3495040"/>
            <a:ext cx="41211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  <a:endCxn id="22" idx="1"/>
          </p:cNvCxnSpPr>
          <p:nvPr/>
        </p:nvCxnSpPr>
        <p:spPr>
          <a:xfrm>
            <a:off x="2035175" y="4072890"/>
            <a:ext cx="412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83790" y="4566920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测试介入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26" idx="3"/>
            <a:endCxn id="30" idx="1"/>
          </p:cNvCxnSpPr>
          <p:nvPr/>
        </p:nvCxnSpPr>
        <p:spPr>
          <a:xfrm>
            <a:off x="2035175" y="4072890"/>
            <a:ext cx="348615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69790" y="388874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稳定版本</a:t>
            </a: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5972810" y="382968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321550" y="3888105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项目总结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1294" y="471510"/>
            <a:ext cx="6610067" cy="698510"/>
          </a:xfrm>
          <a:ln w="76200" cmpd="thickThin">
            <a:noFill/>
          </a:ln>
        </p:spPr>
        <p:txBody>
          <a:bodyPr anchor="ctr" anchorCtr="0"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相关文档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585" y="193416"/>
            <a:ext cx="1325964" cy="1253248"/>
            <a:chOff x="202584" y="193415"/>
            <a:chExt cx="1933149" cy="18711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84" y="193415"/>
              <a:ext cx="1933149" cy="187118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30071" y="836621"/>
              <a:ext cx="1078172" cy="55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二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28549" y="1157315"/>
            <a:ext cx="10099343" cy="84160"/>
            <a:chOff x="1528549" y="1157315"/>
            <a:chExt cx="10099343" cy="8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528549" y="115731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8549" y="124147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976120" y="1685925"/>
            <a:ext cx="41370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需求文档             </a:t>
            </a:r>
            <a:r>
              <a:rPr lang="en-US" altLang="zh-CN"/>
              <a:t>(</a:t>
            </a:r>
            <a:r>
              <a:rPr lang="zh-CN" altLang="en-US"/>
              <a:t>产品经理</a:t>
            </a:r>
            <a:r>
              <a:rPr lang="en-US" altLang="zh-CN"/>
              <a:t>)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项目计划            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项目负责人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         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原型设计</a:t>
            </a:r>
            <a:r>
              <a:rPr lang="en-US" altLang="zh-CN"/>
              <a:t>	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产品经理</a:t>
            </a:r>
            <a:r>
              <a:rPr lang="en-US" altLang="zh-CN">
                <a:sym typeface="+mn-ea"/>
              </a:rPr>
              <a:t>+UI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测试计划</a:t>
            </a:r>
            <a:r>
              <a:rPr lang="en-US" altLang="zh-CN"/>
              <a:t>	 (</a:t>
            </a:r>
            <a:r>
              <a:rPr lang="zh-CN" altLang="en-US"/>
              <a:t>测试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测试检测方案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 </a:t>
            </a:r>
            <a:r>
              <a:rPr lang="zh-CN" altLang="en-US"/>
              <a:t>测试用例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 </a:t>
            </a:r>
            <a:r>
              <a:rPr lang="zh-CN" altLang="en-US"/>
              <a:t>测试报告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 </a:t>
            </a:r>
            <a:r>
              <a:rPr lang="zh-CN" altLang="en-US"/>
              <a:t>用户操作手册</a:t>
            </a:r>
            <a:r>
              <a:rPr lang="en-US" altLang="zh-CN"/>
              <a:t>	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9 </a:t>
            </a:r>
            <a:r>
              <a:rPr lang="zh-CN" altLang="en-US"/>
              <a:t>项目总结</a:t>
            </a:r>
            <a:r>
              <a:rPr lang="en-US" altLang="zh-CN"/>
              <a:t>	 (</a:t>
            </a:r>
            <a:r>
              <a:rPr lang="zh-CN" altLang="en-US"/>
              <a:t>项目负责人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92455" y="2131060"/>
            <a:ext cx="54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前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4360" y="4086225"/>
            <a:ext cx="54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中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4360" y="5432425"/>
            <a:ext cx="543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后</a:t>
            </a:r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259840" y="1900555"/>
            <a:ext cx="626110" cy="634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251585" y="2518410"/>
            <a:ext cx="733425" cy="99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1193800" y="4086225"/>
            <a:ext cx="782320" cy="18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93800" y="4305935"/>
            <a:ext cx="823595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251585" y="5689600"/>
            <a:ext cx="757555" cy="4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35075" y="5747385"/>
            <a:ext cx="74168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04865" y="1685925"/>
            <a:ext cx="646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目标期望</a:t>
            </a:r>
            <a:r>
              <a:rPr lang="en-US" altLang="zh-CN"/>
              <a:t>,</a:t>
            </a:r>
            <a:r>
              <a:rPr lang="zh-CN" altLang="en-US"/>
              <a:t>业务流程</a:t>
            </a:r>
            <a:r>
              <a:rPr lang="en-US" altLang="zh-CN"/>
              <a:t>,</a:t>
            </a:r>
            <a:r>
              <a:rPr lang="zh-CN" altLang="en-US"/>
              <a:t>功能等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交付时间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开发时间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测试时间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312025" y="5689600"/>
            <a:ext cx="4217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详情参考</a:t>
            </a:r>
            <a:r>
              <a:rPr lang="en-US" altLang="zh-CN"/>
              <a:t>:svn/</a:t>
            </a:r>
            <a:r>
              <a:rPr lang="zh-CN" altLang="en-US"/>
              <a:t>文档模板</a:t>
            </a:r>
            <a:endParaRPr lang="en-US" altLang="zh-CN"/>
          </a:p>
          <a:p>
            <a:r>
              <a:rPr lang="zh-CN" altLang="en-US"/>
              <a:t>研发必要文档概要说明</a:t>
            </a:r>
            <a:endParaRPr lang="zh-CN" altLang="en-US"/>
          </a:p>
          <a:p>
            <a:r>
              <a:rPr lang="zh-CN" altLang="en-US"/>
              <a:t>需求文档模板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28435" y="3343910"/>
            <a:ext cx="4314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需求文档非常重要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开发</a:t>
            </a:r>
            <a:r>
              <a:rPr lang="en-US" altLang="zh-CN">
                <a:solidFill>
                  <a:srgbClr val="FF0000"/>
                </a:solidFill>
              </a:rPr>
              <a:t>,UI,</a:t>
            </a:r>
            <a:r>
              <a:rPr lang="zh-CN" altLang="en-US">
                <a:solidFill>
                  <a:srgbClr val="FF0000"/>
                </a:solidFill>
              </a:rPr>
              <a:t>测试等的依据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根据公司目前情况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无需求文档时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建议由项目负责人或开发协同完成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1294" y="471510"/>
            <a:ext cx="6610067" cy="698510"/>
          </a:xfrm>
          <a:ln w="76200" cmpd="thickThin">
            <a:noFill/>
          </a:ln>
        </p:spPr>
        <p:txBody>
          <a:bodyPr anchor="ctr" anchorCtr="0">
            <a:norm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585" y="193416"/>
            <a:ext cx="1325964" cy="1253248"/>
            <a:chOff x="202584" y="193415"/>
            <a:chExt cx="1933149" cy="18711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84" y="193415"/>
              <a:ext cx="1933149" cy="187118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30071" y="836621"/>
              <a:ext cx="1078172" cy="55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三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28549" y="1157315"/>
            <a:ext cx="10099343" cy="84160"/>
            <a:chOff x="1528549" y="1157315"/>
            <a:chExt cx="10099343" cy="8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528549" y="115731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28549" y="1241475"/>
              <a:ext cx="10099343" cy="0"/>
            </a:xfrm>
            <a:prstGeom prst="line">
              <a:avLst/>
            </a:prstGeom>
            <a:ln w="38100" cmpd="sng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564640" y="1645285"/>
            <a:ext cx="4736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创建项目</a:t>
            </a:r>
            <a:r>
              <a:rPr lang="en-US" altLang="zh-CN"/>
              <a:t>,</a:t>
            </a:r>
            <a:r>
              <a:rPr lang="zh-CN" altLang="en-US"/>
              <a:t>拉取代码     </a:t>
            </a:r>
            <a:r>
              <a:rPr lang="en-US" altLang="zh-CN"/>
              <a:t>(</a:t>
            </a:r>
            <a:r>
              <a:rPr lang="zh-CN" altLang="en-US"/>
              <a:t>私聊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提交流程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1080" y="287147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51200" y="4509135"/>
            <a:ext cx="81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33875" y="4509135"/>
            <a:ext cx="81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上下箭头 17"/>
          <p:cNvSpPr/>
          <p:nvPr/>
        </p:nvSpPr>
        <p:spPr>
          <a:xfrm>
            <a:off x="3905250" y="3504565"/>
            <a:ext cx="485775" cy="10045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3440" y="5088255"/>
            <a:ext cx="6316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commint: </a:t>
            </a:r>
            <a:r>
              <a:rPr lang="zh-CN" altLang="en-US"/>
              <a:t>项目名</a:t>
            </a:r>
            <a:r>
              <a:rPr lang="en-US" altLang="zh-CN"/>
              <a:t>-主版本号.子版本号-</a:t>
            </a:r>
            <a:r>
              <a:rPr lang="zh-CN" altLang="en-US"/>
              <a:t>修正版本号</a:t>
            </a:r>
            <a:r>
              <a:rPr lang="en-US" altLang="zh-CN"/>
              <a:t>.编译版本号</a:t>
            </a:r>
            <a:endParaRPr lang="en-US" altLang="zh-CN"/>
          </a:p>
          <a:p>
            <a:r>
              <a:rPr lang="en-US" altLang="zh-CN"/>
              <a:t>eg: anyoufang-1.0-build.1 anyoufang-1.0-build.1234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3" name="左右箭头 22"/>
          <p:cNvSpPr/>
          <p:nvPr/>
        </p:nvSpPr>
        <p:spPr>
          <a:xfrm>
            <a:off x="5195570" y="2812415"/>
            <a:ext cx="1159510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43040" y="2870835"/>
            <a:ext cx="76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406005" y="281178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90610" y="2839720"/>
            <a:ext cx="247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svn</a:t>
            </a:r>
            <a:r>
              <a:rPr lang="zh-CN" altLang="en-US"/>
              <a:t>版本入库</a:t>
            </a:r>
            <a:endParaRPr lang="zh-CN" altLang="en-US"/>
          </a:p>
          <a:p>
            <a:r>
              <a:rPr lang="en-US" altLang="zh-CN"/>
              <a:t>2 git</a:t>
            </a:r>
            <a:r>
              <a:rPr lang="zh-CN" altLang="en-US"/>
              <a:t>稳定版本分支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09485" y="3918585"/>
            <a:ext cx="4371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稳定分支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项目名</a:t>
            </a:r>
            <a:r>
              <a:rPr lang="en-US" altLang="zh-CN">
                <a:sym typeface="+mn-ea"/>
              </a:rPr>
              <a:t>-主版本号.子版本号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eg</a:t>
            </a:r>
            <a:r>
              <a:rPr lang="en-US" altLang="zh-CN">
                <a:sym typeface="+mn-ea"/>
              </a:rPr>
              <a:t>: anyoufang-1.1   anyoufang-2.3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26918" y="0"/>
            <a:ext cx="7685822" cy="6858000"/>
            <a:chOff x="202584" y="193415"/>
            <a:chExt cx="1933149" cy="187118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84" y="193415"/>
              <a:ext cx="1933149" cy="187118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30072" y="965256"/>
              <a:ext cx="1078172" cy="32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谢谢观看</a:t>
              </a:r>
              <a:endPara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楷体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高闪</dc:creator>
  <cp:lastModifiedBy>十三</cp:lastModifiedBy>
  <cp:revision>88</cp:revision>
  <dcterms:created xsi:type="dcterms:W3CDTF">2017-03-31T03:31:00Z</dcterms:created>
  <dcterms:modified xsi:type="dcterms:W3CDTF">2018-06-25T07:56:03Z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