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yourStarWarsVacation/BookyourStarWarsVacation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3C6EA6C-A82A-4CEE-AE5D-EF12F8570C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 your Star Wars Vacation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CC8C513-761E-49B7-844B-3425DC47C1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4/23/2024 10:25:23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ok your Star Wars Vacation" id="2" name="slide2">
            <a:extLst>
              <a:ext uri="{FF2B5EF4-FFF2-40B4-BE49-F238E27FC236}">
                <a16:creationId xmlns:a16="http://schemas.microsoft.com/office/drawing/2014/main" id="{6B0F982B-5465-4259-92F7-CD1BAA2BBD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75" y="98425"/>
            <a:ext cx="6470650" cy="6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2024-04-23T22:25:23Z</dcterms:created>
  <dcterms:modified xsi:type="dcterms:W3CDTF">2024-04-23T22:25:23Z</dcterms:modified>
</cp:coreProperties>
</file>