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7" r:id="rId4"/>
    <p:sldId id="278" r:id="rId5"/>
    <p:sldId id="303" r:id="rId6"/>
    <p:sldId id="289" r:id="rId7"/>
    <p:sldId id="301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2" r:id="rId19"/>
    <p:sldId id="304" r:id="rId20"/>
    <p:sldId id="305" r:id="rId21"/>
    <p:sldId id="308" r:id="rId22"/>
    <p:sldId id="306" r:id="rId23"/>
    <p:sldId id="307" r:id="rId24"/>
    <p:sldId id="283" r:id="rId25"/>
    <p:sldId id="285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8" d="100"/>
          <a:sy n="68" d="100"/>
        </p:scale>
        <p:origin x="816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2020/06/15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pPr/>
              <a:t>2020/06/15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0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4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27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55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06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29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56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41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590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54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625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648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921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93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00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52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83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0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A31EF-B9B9-409B-BBF0-B345AB28EDB0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8C40-4C8D-4FFE-ACD0-E62DF1F5BBC0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4F6AD-10C8-4BA0-8CFC-75631B46EB59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753A00-A173-4B35-8570-B0BE56E0F143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2D4FE-02B9-46D7-8257-25A9AEF3A147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4CFCD-E821-4DE3-A3DD-F74C44E68C62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2AFDC-0474-4D7D-BC9F-7654C848FF49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95206-47B0-4537-84D6-9B23D59A7E20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DAF0E-C112-4EF2-A85A-4730A92E27B4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A47A5-5DE6-438E-BBF1-E7F2254BE3D3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D034B-947A-455B-BAEF-24122D8FF58E}" type="datetime1">
              <a:rPr lang="zh-CN" altLang="en-US" noProof="0" smtClean="0"/>
              <a:t>2020/06/15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407DBA-2850-42B8-9337-287B2A36E393}" type="datetime1">
              <a:rPr lang="zh-CN" altLang="en-US" smtClean="0"/>
              <a:t>2020/06/15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EDF93-2BFD-41CA-ABC7-B039102F37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gbaidog.tk/" TargetMode="Externa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gbaidog.t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bigbaidog.t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hyperlink" Target="https://bigbaidog.tk/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gbaidog.tk/" TargetMode="Externa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gbaidog.t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gbaidog.t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igbaidog.tk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gbaidog.tk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77177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网上商城系统</a:t>
            </a:r>
            <a:b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0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项目说明文档</a:t>
            </a: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 descr="图表图标。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524860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任意多边形(F)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0" name="图片 9" descr="此图像是一个标有“24Slides”的图标。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B2EC98-5B84-44E8-871A-929D85D8536B}"/>
              </a:ext>
            </a:extLst>
          </p:cNvPr>
          <p:cNvSpPr txBox="1"/>
          <p:nvPr/>
        </p:nvSpPr>
        <p:spPr>
          <a:xfrm>
            <a:off x="8387232" y="3683901"/>
            <a:ext cx="2795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作者：冯宏远</a:t>
            </a:r>
            <a:endParaRPr lang="en-US" altLang="zh-CN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班级：</a:t>
            </a:r>
            <a:r>
              <a:rPr lang="en-US" altLang="zh-CN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17</a:t>
            </a:r>
            <a:r>
              <a: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级信管</a:t>
            </a:r>
            <a:r>
              <a:rPr lang="en-US" altLang="zh-CN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班</a:t>
            </a:r>
            <a:endParaRPr lang="en-US" altLang="zh-CN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学号：</a:t>
            </a:r>
            <a:r>
              <a:rPr lang="en-US" altLang="zh-CN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2017134329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指导老师：王洪元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886C7E-5BD4-4F85-AAD2-EB7756B3028F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DFDFCD-B1BF-4594-AFBB-644FE319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26" y="606373"/>
            <a:ext cx="9144948" cy="5885643"/>
          </a:xfrm>
          <a:prstGeom prst="rect">
            <a:avLst/>
          </a:prstGeom>
        </p:spPr>
      </p:pic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商品详情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92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45EF7AC-9A9B-42D7-B253-A145036C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37" y="912982"/>
            <a:ext cx="7298405" cy="4205733"/>
          </a:xfrm>
          <a:prstGeom prst="rect">
            <a:avLst/>
          </a:prstGeom>
        </p:spPr>
      </p:pic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订单查看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A26BA-D8A9-4C55-A1FD-73560208D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060" y="2491416"/>
            <a:ext cx="5574940" cy="39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6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个人信息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FB7E38-4DC6-451E-91C4-62E6DC67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213" y="966097"/>
            <a:ext cx="9583574" cy="55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0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安全设置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3F1547-3E3E-44CF-849D-8E80DF344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86591"/>
            <a:ext cx="11765762" cy="54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5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管理员登录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01D0B9-5977-4AF1-905C-F006C587C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4" y="775917"/>
            <a:ext cx="1136491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2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46FB09-5983-41C2-9C22-5DE414C2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4" y="578298"/>
            <a:ext cx="7414590" cy="4894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2F2475-74B4-4F74-9476-954A2D24A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045" y="2244066"/>
            <a:ext cx="5558580" cy="4613934"/>
          </a:xfrm>
          <a:prstGeom prst="rect">
            <a:avLst/>
          </a:prstGeom>
        </p:spPr>
      </p:pic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订单管理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BF57E9-0D8A-44C7-8D8E-E9D4B6375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045" y="634666"/>
            <a:ext cx="5558580" cy="45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6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轮播图管理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AF3CC9-063B-4E5E-A676-21F0BA27F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84" y="578299"/>
            <a:ext cx="10775631" cy="59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2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商品管理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814E97-0D1C-47FC-BCD3-95FA76A20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0" y="578310"/>
            <a:ext cx="10840239" cy="59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3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商品操作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4C1694-7099-401D-80F7-6B144D27C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7" y="578298"/>
            <a:ext cx="5738191" cy="5890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965DF4-9E0D-4FBC-8970-C7F9F910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668" y="647624"/>
            <a:ext cx="4978827" cy="62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4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小细节（一）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8CCB59-4BCE-4E84-B771-97349D9BA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6097"/>
            <a:ext cx="6096040" cy="39716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4DA32C-4E79-4FBD-A359-ED5726669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426" y="966098"/>
            <a:ext cx="6149270" cy="39716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2ECF1E-0589-48AE-B9A4-8D6FBB1AD74C}"/>
              </a:ext>
            </a:extLst>
          </p:cNvPr>
          <p:cNvSpPr txBox="1"/>
          <p:nvPr/>
        </p:nvSpPr>
        <p:spPr>
          <a:xfrm>
            <a:off x="1249288" y="5482381"/>
            <a:ext cx="969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当滚动条为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时，不出现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按钮；当滚动条大于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时，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按钮出现。</a:t>
            </a:r>
          </a:p>
        </p:txBody>
      </p:sp>
    </p:spTree>
    <p:extLst>
      <p:ext uri="{BB962C8B-B14F-4D97-AF65-F5344CB8AC3E}">
        <p14:creationId xmlns:p14="http://schemas.microsoft.com/office/powerpoint/2010/main" val="3006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形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开发环境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网上商城系统</a:t>
            </a:r>
          </a:p>
        </p:txBody>
      </p:sp>
      <p:sp>
        <p:nvSpPr>
          <p:cNvPr id="16" name="矩形：圆角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集成环境：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XAMPP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套件</a:t>
            </a: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：圆角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兼容分辨率：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1280*720 +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：圆角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数据库工具：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Navicat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：圆角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电脑系统：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浏览器内核：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Chromium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：圆角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HBuilderX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1" name="组 30" descr="带有条形图和线状图的图标。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任意多边形(F)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任意多边形(F) 1676" descr="复选框图标。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任意多边形(F) 4665" descr="图形图标。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6" name="组 35" descr="带有人类和齿轮的图标。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任意多边形(F)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(F)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9" name="组 38" descr="齿轮图标。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任意多边形(F)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(F)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2" name="任意多边形(F) 4346" descr="箱形图图标。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8BE64A-260A-4CFD-A984-BD7C5D6961E5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小细节（二）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ECF1E-0589-48AE-B9A4-8D6FBB1AD74C}"/>
              </a:ext>
            </a:extLst>
          </p:cNvPr>
          <p:cNvSpPr txBox="1"/>
          <p:nvPr/>
        </p:nvSpPr>
        <p:spPr>
          <a:xfrm>
            <a:off x="2772013" y="5512928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没有上传图片时，现在默认图片或出现提示语。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5D5618-5CD4-4A89-895B-D00674D89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966097"/>
            <a:ext cx="4963218" cy="2686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5EEB27-F220-4050-9230-8078DAA99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529" y="955413"/>
            <a:ext cx="6287377" cy="2372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4256FC-50F6-4755-B277-D677341BE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707" y="3989062"/>
            <a:ext cx="801164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3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小细节（三）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ECF1E-0589-48AE-B9A4-8D6FBB1AD74C}"/>
              </a:ext>
            </a:extLst>
          </p:cNvPr>
          <p:cNvSpPr txBox="1"/>
          <p:nvPr/>
        </p:nvSpPr>
        <p:spPr>
          <a:xfrm>
            <a:off x="3745646" y="531970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仅订单为进行中状态时能对订单进行操作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4FCEA-2A77-45FD-B128-494EAC1A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15" y="1292392"/>
            <a:ext cx="4944165" cy="10193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286BCA-D9B8-4B12-A4CA-30784C49D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598" y="2638004"/>
            <a:ext cx="5172797" cy="1009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812796-2B11-4BED-A563-72C917C3A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440" y="3983616"/>
            <a:ext cx="492511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3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小细节（四）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466017" y="3813979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847267" y="3813979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813007" y="1820687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ECF1E-0589-48AE-B9A4-8D6FBB1AD74C}"/>
              </a:ext>
            </a:extLst>
          </p:cNvPr>
          <p:cNvSpPr txBox="1"/>
          <p:nvPr/>
        </p:nvSpPr>
        <p:spPr>
          <a:xfrm>
            <a:off x="4051965" y="1740931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当前页为首页时：首页按钮消失，上一页按钮不可点击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377A51-E3F5-4E8D-9819-E1FC7511B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10" y="1671684"/>
            <a:ext cx="1810003" cy="600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DDB1E3-9ACD-4884-AE7F-C3DB60601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11" y="3131759"/>
            <a:ext cx="1991003" cy="5048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2BE0C1-5A0C-4305-97E7-EC1D5223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684" y="4562683"/>
            <a:ext cx="1705213" cy="4858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8DE48EA-7944-40CA-84B4-DACF78A4F410}"/>
              </a:ext>
            </a:extLst>
          </p:cNvPr>
          <p:cNvSpPr txBox="1"/>
          <p:nvPr/>
        </p:nvSpPr>
        <p:spPr>
          <a:xfrm>
            <a:off x="4975295" y="315337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当前页为中间页时：全部按钮显示可点击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52604E-1209-4E26-90CC-20E5BACB9D13}"/>
              </a:ext>
            </a:extLst>
          </p:cNvPr>
          <p:cNvSpPr txBox="1"/>
          <p:nvPr/>
        </p:nvSpPr>
        <p:spPr>
          <a:xfrm>
            <a:off x="4015483" y="4574772"/>
            <a:ext cx="757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当前页为末页时：末页按钮消失，下一页按钮不可点击</a:t>
            </a:r>
          </a:p>
        </p:txBody>
      </p:sp>
    </p:spTree>
    <p:extLst>
      <p:ext uri="{BB962C8B-B14F-4D97-AF65-F5344CB8AC3E}">
        <p14:creationId xmlns:p14="http://schemas.microsoft.com/office/powerpoint/2010/main" val="329730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小细节（五）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ECF1E-0589-48AE-B9A4-8D6FBB1AD74C}"/>
              </a:ext>
            </a:extLst>
          </p:cNvPr>
          <p:cNvSpPr txBox="1"/>
          <p:nvPr/>
        </p:nvSpPr>
        <p:spPr>
          <a:xfrm>
            <a:off x="4342364" y="3370623"/>
            <a:ext cx="348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适配移动端浏览器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1C0D19-CE7D-4071-9A8C-509ED4828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42" y="0"/>
            <a:ext cx="4344006" cy="6144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262BB2-CED9-45D4-8BD7-2FCC9C1C6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352" y="684939"/>
            <a:ext cx="4363059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设计展望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：圆角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~~~~~~~~~~~~~~~~~~~~~~~~~~~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：圆角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~~~~~~~~~~~~~~~~~~~~~~~~~~~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：圆角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~~~~~~~~~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：圆角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~~~~~~~~~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长方形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首页加入热卖商品栏目。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加入以条件搜索商品，如：某个分类下的商品、某个价位间的商品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……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加入购物车功能。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完善管理员管理的各个功能。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0" name="长方形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继续完善各个界面的样式，要求：效果简洁、配色统一。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操作过程中加入过渡动画效果。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1" name="长方形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把各模型引用的图片以地址存放在相对应的数据库中，以便于管理。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把各模型的编号改用为创建时的时间戳，提高安全性和节约数据库空间。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2" name="长方形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目前使用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html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php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语句相互混杂，逻辑思路混乱，不利于后期维护。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希望改用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ThinkPHP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框架或前后端分离重写系统，便于维护和拓展。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3" name="长方形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功能方面</a:t>
            </a:r>
          </a:p>
        </p:txBody>
      </p:sp>
      <p:sp>
        <p:nvSpPr>
          <p:cNvPr id="44" name="长方形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界面样式方面：</a:t>
            </a:r>
          </a:p>
        </p:txBody>
      </p:sp>
      <p:sp>
        <p:nvSpPr>
          <p:cNvPr id="45" name="长方形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数据库方面：</a:t>
            </a:r>
          </a:p>
        </p:txBody>
      </p:sp>
      <p:sp>
        <p:nvSpPr>
          <p:cNvPr id="46" name="长方形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结构方面：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DDE7C0-41AF-4F32-9324-054F5BE0214F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zh-CN" altLang="en-US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 descr="此图像是一个标有“24Slides”的图标。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602E15-1217-4F7A-AD18-602F0DE56DE1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梯形 5">
            <a:extLst>
              <a:ext uri="{FF2B5EF4-FFF2-40B4-BE49-F238E27FC236}">
                <a16:creationId xmlns:a16="http://schemas.microsoft.com/office/drawing/2014/main" id="{92409DD6-7CCC-4575-AE3B-D7B80A39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919307" y="2806426"/>
            <a:ext cx="4336142" cy="175204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标题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技术栈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梯形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61689" y="2806426"/>
            <a:ext cx="4336142" cy="17520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HTML5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92347" y="2806427"/>
            <a:ext cx="4336142" cy="175204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CSS3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梯形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000708" y="2806427"/>
            <a:ext cx="4336142" cy="17520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梯形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56911" y="2806426"/>
            <a:ext cx="4336142" cy="175204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Bootstrap4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65271" y="2806427"/>
            <a:ext cx="4336142" cy="175204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 7.2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任意多边形(F) 4197" descr="购物车图标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016215" y="227418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任意多边形(F) 4344" descr="扳手图标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973420" y="227418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8" name="组 57" descr="金钱图标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978612" y="224037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任意多边形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7" name="组 66" descr="算盘图标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909504" y="2236649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任意多边形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2" name="任意多边形(F) 2319" descr="叶图标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8949514" y="2236649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任意多边形(F) 4344" descr="扳手图标。 ">
            <a:extLst>
              <a:ext uri="{FF2B5EF4-FFF2-40B4-BE49-F238E27FC236}">
                <a16:creationId xmlns:a16="http://schemas.microsoft.com/office/drawing/2014/main" id="{C0D4323D-FBC1-49EE-BEF2-0D51F42E69E8}"/>
              </a:ext>
            </a:extLst>
          </p:cNvPr>
          <p:cNvSpPr>
            <a:spLocks/>
          </p:cNvSpPr>
          <p:nvPr/>
        </p:nvSpPr>
        <p:spPr bwMode="auto">
          <a:xfrm>
            <a:off x="10900380" y="2268455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C80805-8C46-4FB7-9EA9-E61C49A292FF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部署说明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4A1D984-79EA-4579-9DE0-C8996C220258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BF4B2-080B-4D91-9BAD-70464EA1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8298"/>
            <a:ext cx="8088847" cy="46830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1FDA80-C4EE-4518-B29F-8A949E24F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995" y="1294513"/>
            <a:ext cx="6790006" cy="55634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F0C746-529A-4B12-AB95-DF7D00395D0A}"/>
              </a:ext>
            </a:extLst>
          </p:cNvPr>
          <p:cNvSpPr txBox="1"/>
          <p:nvPr/>
        </p:nvSpPr>
        <p:spPr>
          <a:xfrm>
            <a:off x="1115244" y="5644159"/>
            <a:ext cx="42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▲入口文件          数据库文件►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系统功能设计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长方形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管理目标</a:t>
            </a:r>
          </a:p>
        </p:txBody>
      </p:sp>
      <p:sp>
        <p:nvSpPr>
          <p:cNvPr id="81" name="长方形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客户目标</a:t>
            </a:r>
          </a:p>
        </p:txBody>
      </p:sp>
      <p:sp>
        <p:nvSpPr>
          <p:cNvPr id="82" name="长方形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C4A38AE1-D5B7-4E85-969F-A6DEEABB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287" y="2024692"/>
            <a:ext cx="12708835" cy="29634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A1D984-79EA-4579-9DE0-C8996C220258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长方形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管理目标</a:t>
            </a:r>
          </a:p>
        </p:txBody>
      </p:sp>
      <p:sp>
        <p:nvSpPr>
          <p:cNvPr id="81" name="长方形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客户目标</a:t>
            </a:r>
          </a:p>
        </p:txBody>
      </p:sp>
      <p:sp>
        <p:nvSpPr>
          <p:cNvPr id="82" name="长方形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A6B28B58-011C-48AD-846D-29509FF18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73" y="574790"/>
            <a:ext cx="7328453" cy="62883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商城首页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长方形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管理目标</a:t>
            </a:r>
          </a:p>
        </p:txBody>
      </p:sp>
      <p:sp>
        <p:nvSpPr>
          <p:cNvPr id="81" name="长方形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客户目标</a:t>
            </a:r>
          </a:p>
        </p:txBody>
      </p:sp>
      <p:sp>
        <p:nvSpPr>
          <p:cNvPr id="82" name="长方形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06182C-8CDF-4821-B34C-8B24DC17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1647"/>
            <a:ext cx="12192000" cy="58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注册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长方形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管理目标</a:t>
            </a:r>
          </a:p>
        </p:txBody>
      </p:sp>
      <p:sp>
        <p:nvSpPr>
          <p:cNvPr id="81" name="长方形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客户目标</a:t>
            </a:r>
          </a:p>
        </p:txBody>
      </p:sp>
      <p:sp>
        <p:nvSpPr>
          <p:cNvPr id="82" name="长方形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C5C32A-D52B-4A48-9822-BFB45C2C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0" y="2346921"/>
            <a:ext cx="5144218" cy="2953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46D377-9CFA-4866-9E24-93E08DDF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587" y="578298"/>
            <a:ext cx="5106113" cy="36390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475FED-B298-4911-846C-E3967479F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677" y="2008736"/>
            <a:ext cx="4963218" cy="36295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18258C-ED6C-4550-B789-47F46F91A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354" y="3428521"/>
            <a:ext cx="5001323" cy="34294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3AB0DDB-7D8C-4097-963A-A5941E0B4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0" y="577831"/>
            <a:ext cx="7049484" cy="16290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F7A938C-A4B5-491A-9A49-79C20C9811F1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1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项目分析幻灯片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商品搜索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长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实施计划</a:t>
            </a:r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日程安排</a:t>
            </a:r>
          </a:p>
        </p:txBody>
      </p:sp>
      <p:sp>
        <p:nvSpPr>
          <p:cNvPr id="85" name="长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</a:p>
        </p:txBody>
      </p:sp>
      <p:sp>
        <p:nvSpPr>
          <p:cNvPr id="86" name="长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zh-CN" altLang="en-US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3913D-12D2-4384-BCDA-9C7647233C72}"/>
              </a:ext>
            </a:extLst>
          </p:cNvPr>
          <p:cNvSpPr txBox="1"/>
          <p:nvPr/>
        </p:nvSpPr>
        <p:spPr>
          <a:xfrm>
            <a:off x="0" y="64886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r>
              <a:rPr lang="zh-CN" altLang="en-US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网址：</a:t>
            </a:r>
            <a:r>
              <a:rPr lang="en-US" altLang="zh-CN" b="1" dirty="0">
                <a:solidFill>
                  <a:schemeClr val="accent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https://bigbaidog.tk/</a:t>
            </a:r>
            <a:endParaRPr lang="zh-CN" altLang="en-US" b="1" dirty="0">
              <a:solidFill>
                <a:schemeClr val="accent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F08FA6-787F-48E6-AA07-856EA9683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8298"/>
            <a:ext cx="1219200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0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86_TF78455520" id="{4AE470DB-D5C1-4C65-BA40-518832E5445B}" vid="{07FF6017-F241-4564-8821-811B6AC40C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项目分析，来自 24Slides</Template>
  <TotalTime>396</TotalTime>
  <Words>864</Words>
  <Application>Microsoft Office PowerPoint</Application>
  <PresentationFormat>宽屏</PresentationFormat>
  <Paragraphs>222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Microsoft YaHei Light</vt:lpstr>
      <vt:lpstr>Microsoft YaHei UI</vt:lpstr>
      <vt:lpstr>Arial</vt:lpstr>
      <vt:lpstr>Segoe UI Light</vt:lpstr>
      <vt:lpstr>Office 主题</vt:lpstr>
      <vt:lpstr>网上商城系统 项目说明文档</vt:lpstr>
      <vt:lpstr>项目分析幻灯片 2</vt:lpstr>
      <vt:lpstr>项目分析幻灯片 3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4</vt:lpstr>
      <vt:lpstr>项目分析幻灯片 8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项目分析 演示文稿</dc:title>
  <dc:creator>Feng Hongyuan</dc:creator>
  <cp:lastModifiedBy>Feng Hongyuan</cp:lastModifiedBy>
  <cp:revision>9</cp:revision>
  <dcterms:created xsi:type="dcterms:W3CDTF">2020-06-15T03:34:36Z</dcterms:created>
  <dcterms:modified xsi:type="dcterms:W3CDTF">2020-06-15T10:15:27Z</dcterms:modified>
</cp:coreProperties>
</file>