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BIStockAnalysis/SBIStock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3E66CE-7E27-4B93-89DA-944EB3482F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SBI Stock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9FDCD4-C31A-4F3B-B929-22C378E703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10/25/2024 9:10:37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BI Stock Analysis" id="2" name="slide2">
            <a:extLst>
              <a:ext uri="{FF2B5EF4-FFF2-40B4-BE49-F238E27FC236}">
                <a16:creationId xmlns:a16="http://schemas.microsoft.com/office/drawing/2014/main" id="{861062B9-10C8-441D-AD23-0531D1BEA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675"/>
            <a:ext cx="12192000" cy="56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2024-10-25T09:10:38Z</dcterms:created>
  <dcterms:modified xsi:type="dcterms:W3CDTF">2024-10-25T09:10:38Z</dcterms:modified>
</cp:coreProperties>
</file>